
<file path=[Content_Types].xml><?xml version="1.0" encoding="utf-8"?>
<Types xmlns="http://schemas.openxmlformats.org/package/2006/content-types">
  <Default Extension="bin" ContentType="image/unknown"/>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 id="2147483835" r:id="rId2"/>
    <p:sldMasterId id="2147483848" r:id="rId3"/>
    <p:sldMasterId id="2147483863" r:id="rId4"/>
    <p:sldMasterId id="2147483868" r:id="rId5"/>
    <p:sldMasterId id="2147483896" r:id="rId6"/>
  </p:sldMasterIdLst>
  <p:notesMasterIdLst>
    <p:notesMasterId r:id="rId36"/>
  </p:notesMasterIdLst>
  <p:sldIdLst>
    <p:sldId id="1796" r:id="rId7"/>
    <p:sldId id="1250" r:id="rId8"/>
    <p:sldId id="1804" r:id="rId9"/>
    <p:sldId id="1795" r:id="rId10"/>
    <p:sldId id="1797" r:id="rId11"/>
    <p:sldId id="1799" r:id="rId12"/>
    <p:sldId id="2134805674" r:id="rId13"/>
    <p:sldId id="2134805686" r:id="rId14"/>
    <p:sldId id="699" r:id="rId15"/>
    <p:sldId id="2134805685" r:id="rId16"/>
    <p:sldId id="1801" r:id="rId17"/>
    <p:sldId id="2134805684" r:id="rId18"/>
    <p:sldId id="1800" r:id="rId19"/>
    <p:sldId id="2134805660" r:id="rId20"/>
    <p:sldId id="2134805676" r:id="rId21"/>
    <p:sldId id="1803" r:id="rId22"/>
    <p:sldId id="2134805678" r:id="rId23"/>
    <p:sldId id="2134805663" r:id="rId24"/>
    <p:sldId id="2134805680" r:id="rId25"/>
    <p:sldId id="2134805683" r:id="rId26"/>
    <p:sldId id="1805" r:id="rId27"/>
    <p:sldId id="2134805659" r:id="rId28"/>
    <p:sldId id="2134805664" r:id="rId29"/>
    <p:sldId id="2134805675" r:id="rId30"/>
    <p:sldId id="1807" r:id="rId31"/>
    <p:sldId id="1806" r:id="rId32"/>
    <p:sldId id="2134805666" r:id="rId33"/>
    <p:sldId id="1808" r:id="rId34"/>
    <p:sldId id="2134805662" r:id="rId35"/>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s" id="{25E099A4-233B-494B-A472-C1F4C66B9F30}">
          <p14:sldIdLst>
            <p14:sldId id="1796"/>
            <p14:sldId id="1250"/>
            <p14:sldId id="1804"/>
            <p14:sldId id="1795"/>
            <p14:sldId id="1797"/>
            <p14:sldId id="1799"/>
            <p14:sldId id="2134805674"/>
            <p14:sldId id="2134805686"/>
            <p14:sldId id="699"/>
            <p14:sldId id="2134805685"/>
            <p14:sldId id="1801"/>
            <p14:sldId id="2134805684"/>
            <p14:sldId id="1800"/>
            <p14:sldId id="2134805660"/>
            <p14:sldId id="2134805676"/>
            <p14:sldId id="1803"/>
            <p14:sldId id="2134805678"/>
            <p14:sldId id="2134805663"/>
            <p14:sldId id="2134805680"/>
            <p14:sldId id="2134805683"/>
            <p14:sldId id="1805"/>
            <p14:sldId id="2134805659"/>
            <p14:sldId id="2134805664"/>
            <p14:sldId id="2134805675"/>
            <p14:sldId id="1807"/>
            <p14:sldId id="1806"/>
            <p14:sldId id="2134805666"/>
            <p14:sldId id="1808"/>
            <p14:sldId id="2134805662"/>
          </p14:sldIdLst>
        </p14:section>
      </p14:sectionLst>
    </p:ext>
    <p:ext uri="{EFAFB233-063F-42B5-8137-9DF3F51BA10A}">
      <p15:sldGuideLst xmlns:p15="http://schemas.microsoft.com/office/powerpoint/2012/main">
        <p15:guide id="1" orient="horz" pos="4344"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ke Evans" initials="LE" lastIdx="13" clrIdx="0">
    <p:extLst>
      <p:ext uri="{19B8F6BF-5375-455C-9EA6-DF929625EA0E}">
        <p15:presenceInfo xmlns:p15="http://schemas.microsoft.com/office/powerpoint/2012/main" userId="S::luke@codelooks.com::a19fd24d-b5ef-4198-9c4a-c9ba51d3bd8c" providerId="AD"/>
      </p:ext>
    </p:extLst>
  </p:cmAuthor>
  <p:cmAuthor id="2" name="Zoe Wilson" initials="ZW" lastIdx="1" clrIdx="1">
    <p:extLst>
      <p:ext uri="{19B8F6BF-5375-455C-9EA6-DF929625EA0E}">
        <p15:presenceInfo xmlns:p15="http://schemas.microsoft.com/office/powerpoint/2012/main" userId="S::Zoe.Wilson@Agilisys.co.uk::af31ec2e-30e9-456f-8401-5d7e8021bc3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144"/>
    <a:srgbClr val="FFFFFF"/>
    <a:srgbClr val="FFFF99"/>
    <a:srgbClr val="272E3A"/>
    <a:srgbClr val="000000"/>
    <a:srgbClr val="C1C9D5"/>
    <a:srgbClr val="E6E9EE"/>
    <a:srgbClr val="4D5B73"/>
    <a:srgbClr val="E7C8B1"/>
    <a:srgbClr val="A178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F8FD10-36DA-4ED9-8AD3-41676995F7DE}" v="151" dt="2021-07-14T16:02:25.2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4344"/>
        <p:guide pos="768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45" Type="http://schemas.openxmlformats.org/officeDocument/2006/relationships/customXml" Target="../customXml/item2.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46" Type="http://schemas.openxmlformats.org/officeDocument/2006/relationships/customXml" Target="../customXml/item3.xml"/><Relationship Id="rId20" Type="http://schemas.openxmlformats.org/officeDocument/2006/relationships/slide" Target="slides/slide14.xml"/><Relationship Id="rId4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oe Wilson" userId="af31ec2e-30e9-456f-8401-5d7e8021bc3f" providerId="ADAL" clId="{47B1422C-3297-4D63-B74D-02FCE9C2959D}"/>
    <pc:docChg chg="undo custSel addSld delSld modSld sldOrd addMainMaster delMainMaster delSection modSection">
      <pc:chgData name="Zoe Wilson" userId="af31ec2e-30e9-456f-8401-5d7e8021bc3f" providerId="ADAL" clId="{47B1422C-3297-4D63-B74D-02FCE9C2959D}" dt="2021-04-29T17:59:28.779" v="7546" actId="20577"/>
      <pc:docMkLst>
        <pc:docMk/>
      </pc:docMkLst>
      <pc:sldChg chg="addSp delSp modSp mod">
        <pc:chgData name="Zoe Wilson" userId="af31ec2e-30e9-456f-8401-5d7e8021bc3f" providerId="ADAL" clId="{47B1422C-3297-4D63-B74D-02FCE9C2959D}" dt="2021-04-29T13:12:57.595" v="210" actId="1076"/>
        <pc:sldMkLst>
          <pc:docMk/>
          <pc:sldMk cId="2127100699" sldId="358"/>
        </pc:sldMkLst>
        <pc:spChg chg="del mod">
          <ac:chgData name="Zoe Wilson" userId="af31ec2e-30e9-456f-8401-5d7e8021bc3f" providerId="ADAL" clId="{47B1422C-3297-4D63-B74D-02FCE9C2959D}" dt="2021-04-29T13:11:04.630" v="32" actId="478"/>
          <ac:spMkLst>
            <pc:docMk/>
            <pc:sldMk cId="2127100699" sldId="358"/>
            <ac:spMk id="2" creationId="{302435F6-9B86-4B8E-A5C1-EF3485A4428A}"/>
          </ac:spMkLst>
        </pc:spChg>
        <pc:spChg chg="del mod">
          <ac:chgData name="Zoe Wilson" userId="af31ec2e-30e9-456f-8401-5d7e8021bc3f" providerId="ADAL" clId="{47B1422C-3297-4D63-B74D-02FCE9C2959D}" dt="2021-04-29T13:11:09.583" v="34" actId="478"/>
          <ac:spMkLst>
            <pc:docMk/>
            <pc:sldMk cId="2127100699" sldId="358"/>
            <ac:spMk id="4" creationId="{E6DAC663-D7DA-4E55-9DCF-DC1961716B55}"/>
          </ac:spMkLst>
        </pc:spChg>
        <pc:spChg chg="mod">
          <ac:chgData name="Zoe Wilson" userId="af31ec2e-30e9-456f-8401-5d7e8021bc3f" providerId="ADAL" clId="{47B1422C-3297-4D63-B74D-02FCE9C2959D}" dt="2021-04-29T13:10:12.208" v="5" actId="338"/>
          <ac:spMkLst>
            <pc:docMk/>
            <pc:sldMk cId="2127100699" sldId="358"/>
            <ac:spMk id="6" creationId="{09DDB984-641C-4E7A-BEBA-C741DDC74323}"/>
          </ac:spMkLst>
        </pc:spChg>
        <pc:spChg chg="mod">
          <ac:chgData name="Zoe Wilson" userId="af31ec2e-30e9-456f-8401-5d7e8021bc3f" providerId="ADAL" clId="{47B1422C-3297-4D63-B74D-02FCE9C2959D}" dt="2021-04-29T13:10:48.233" v="30" actId="1076"/>
          <ac:spMkLst>
            <pc:docMk/>
            <pc:sldMk cId="2127100699" sldId="358"/>
            <ac:spMk id="8" creationId="{1DC6A263-CFF2-4D9C-9CA1-6321C0506530}"/>
          </ac:spMkLst>
        </pc:spChg>
        <pc:spChg chg="mod">
          <ac:chgData name="Zoe Wilson" userId="af31ec2e-30e9-456f-8401-5d7e8021bc3f" providerId="ADAL" clId="{47B1422C-3297-4D63-B74D-02FCE9C2959D}" dt="2021-04-29T13:10:48.233" v="30" actId="1076"/>
          <ac:spMkLst>
            <pc:docMk/>
            <pc:sldMk cId="2127100699" sldId="358"/>
            <ac:spMk id="9" creationId="{4C70E0A4-0FCB-4751-A564-191EE1B17391}"/>
          </ac:spMkLst>
        </pc:spChg>
        <pc:spChg chg="mod">
          <ac:chgData name="Zoe Wilson" userId="af31ec2e-30e9-456f-8401-5d7e8021bc3f" providerId="ADAL" clId="{47B1422C-3297-4D63-B74D-02FCE9C2959D}" dt="2021-04-29T13:10:51.083" v="31" actId="164"/>
          <ac:spMkLst>
            <pc:docMk/>
            <pc:sldMk cId="2127100699" sldId="358"/>
            <ac:spMk id="10" creationId="{0D5BD989-7C98-4965-8546-81B5D43ED953}"/>
          </ac:spMkLst>
        </pc:spChg>
        <pc:spChg chg="mod">
          <ac:chgData name="Zoe Wilson" userId="af31ec2e-30e9-456f-8401-5d7e8021bc3f" providerId="ADAL" clId="{47B1422C-3297-4D63-B74D-02FCE9C2959D}" dt="2021-04-29T13:10:51.083" v="31" actId="164"/>
          <ac:spMkLst>
            <pc:docMk/>
            <pc:sldMk cId="2127100699" sldId="358"/>
            <ac:spMk id="11" creationId="{A1B71EE7-D613-4648-B4F9-D2208699F283}"/>
          </ac:spMkLst>
        </pc:spChg>
        <pc:spChg chg="mod">
          <ac:chgData name="Zoe Wilson" userId="af31ec2e-30e9-456f-8401-5d7e8021bc3f" providerId="ADAL" clId="{47B1422C-3297-4D63-B74D-02FCE9C2959D}" dt="2021-04-29T13:10:51.083" v="31" actId="164"/>
          <ac:spMkLst>
            <pc:docMk/>
            <pc:sldMk cId="2127100699" sldId="358"/>
            <ac:spMk id="12" creationId="{767B3DC7-0CD4-4D71-9E51-924FDC45DFA8}"/>
          </ac:spMkLst>
        </pc:spChg>
        <pc:spChg chg="mod">
          <ac:chgData name="Zoe Wilson" userId="af31ec2e-30e9-456f-8401-5d7e8021bc3f" providerId="ADAL" clId="{47B1422C-3297-4D63-B74D-02FCE9C2959D}" dt="2021-04-29T13:10:48.233" v="30" actId="1076"/>
          <ac:spMkLst>
            <pc:docMk/>
            <pc:sldMk cId="2127100699" sldId="358"/>
            <ac:spMk id="13" creationId="{D3B783A6-AD1E-4043-A503-795A3833C391}"/>
          </ac:spMkLst>
        </pc:spChg>
        <pc:spChg chg="mod">
          <ac:chgData name="Zoe Wilson" userId="af31ec2e-30e9-456f-8401-5d7e8021bc3f" providerId="ADAL" clId="{47B1422C-3297-4D63-B74D-02FCE9C2959D}" dt="2021-04-29T13:10:48.233" v="30" actId="1076"/>
          <ac:spMkLst>
            <pc:docMk/>
            <pc:sldMk cId="2127100699" sldId="358"/>
            <ac:spMk id="14" creationId="{86F26DC3-C287-4355-B75A-A7BD810AF62E}"/>
          </ac:spMkLst>
        </pc:spChg>
        <pc:spChg chg="mod">
          <ac:chgData name="Zoe Wilson" userId="af31ec2e-30e9-456f-8401-5d7e8021bc3f" providerId="ADAL" clId="{47B1422C-3297-4D63-B74D-02FCE9C2959D}" dt="2021-04-29T13:10:48.233" v="30" actId="1076"/>
          <ac:spMkLst>
            <pc:docMk/>
            <pc:sldMk cId="2127100699" sldId="358"/>
            <ac:spMk id="15" creationId="{3C063584-56CC-4F1D-860A-69548D557C44}"/>
          </ac:spMkLst>
        </pc:spChg>
        <pc:spChg chg="mod">
          <ac:chgData name="Zoe Wilson" userId="af31ec2e-30e9-456f-8401-5d7e8021bc3f" providerId="ADAL" clId="{47B1422C-3297-4D63-B74D-02FCE9C2959D}" dt="2021-04-29T13:10:48.233" v="30" actId="1076"/>
          <ac:spMkLst>
            <pc:docMk/>
            <pc:sldMk cId="2127100699" sldId="358"/>
            <ac:spMk id="16" creationId="{E345CB8F-ECF7-4588-8B54-3077C5E6C882}"/>
          </ac:spMkLst>
        </pc:spChg>
        <pc:spChg chg="mod">
          <ac:chgData name="Zoe Wilson" userId="af31ec2e-30e9-456f-8401-5d7e8021bc3f" providerId="ADAL" clId="{47B1422C-3297-4D63-B74D-02FCE9C2959D}" dt="2021-04-29T13:10:48.233" v="30" actId="1076"/>
          <ac:spMkLst>
            <pc:docMk/>
            <pc:sldMk cId="2127100699" sldId="358"/>
            <ac:spMk id="17" creationId="{3B42B261-B963-49ED-9B00-06DCB44AECFD}"/>
          </ac:spMkLst>
        </pc:spChg>
        <pc:spChg chg="mod">
          <ac:chgData name="Zoe Wilson" userId="af31ec2e-30e9-456f-8401-5d7e8021bc3f" providerId="ADAL" clId="{47B1422C-3297-4D63-B74D-02FCE9C2959D}" dt="2021-04-29T13:10:48.233" v="30" actId="1076"/>
          <ac:spMkLst>
            <pc:docMk/>
            <pc:sldMk cId="2127100699" sldId="358"/>
            <ac:spMk id="18" creationId="{F1BFB237-0CAB-4E05-BF61-0F9C155741D3}"/>
          </ac:spMkLst>
        </pc:spChg>
        <pc:spChg chg="mod">
          <ac:chgData name="Zoe Wilson" userId="af31ec2e-30e9-456f-8401-5d7e8021bc3f" providerId="ADAL" clId="{47B1422C-3297-4D63-B74D-02FCE9C2959D}" dt="2021-04-29T13:10:48.233" v="30" actId="1076"/>
          <ac:spMkLst>
            <pc:docMk/>
            <pc:sldMk cId="2127100699" sldId="358"/>
            <ac:spMk id="19" creationId="{575B6497-88FE-43CB-B7A8-F19A8E3CF624}"/>
          </ac:spMkLst>
        </pc:spChg>
        <pc:spChg chg="mod">
          <ac:chgData name="Zoe Wilson" userId="af31ec2e-30e9-456f-8401-5d7e8021bc3f" providerId="ADAL" clId="{47B1422C-3297-4D63-B74D-02FCE9C2959D}" dt="2021-04-29T13:10:48.233" v="30" actId="1076"/>
          <ac:spMkLst>
            <pc:docMk/>
            <pc:sldMk cId="2127100699" sldId="358"/>
            <ac:spMk id="20" creationId="{6EED2C2F-12BD-413A-B352-EDCAEEECCB4A}"/>
          </ac:spMkLst>
        </pc:spChg>
        <pc:spChg chg="mod">
          <ac:chgData name="Zoe Wilson" userId="af31ec2e-30e9-456f-8401-5d7e8021bc3f" providerId="ADAL" clId="{47B1422C-3297-4D63-B74D-02FCE9C2959D}" dt="2021-04-29T13:12:51.158" v="209" actId="403"/>
          <ac:spMkLst>
            <pc:docMk/>
            <pc:sldMk cId="2127100699" sldId="358"/>
            <ac:spMk id="21" creationId="{061288AF-D64D-4438-9050-1C744DACA2B7}"/>
          </ac:spMkLst>
        </pc:spChg>
        <pc:spChg chg="mod">
          <ac:chgData name="Zoe Wilson" userId="af31ec2e-30e9-456f-8401-5d7e8021bc3f" providerId="ADAL" clId="{47B1422C-3297-4D63-B74D-02FCE9C2959D}" dt="2021-04-29T13:12:57.595" v="210" actId="1076"/>
          <ac:spMkLst>
            <pc:docMk/>
            <pc:sldMk cId="2127100699" sldId="358"/>
            <ac:spMk id="22" creationId="{D8B85BA8-51EB-4E49-8C42-AD82AF5F0E8D}"/>
          </ac:spMkLst>
        </pc:spChg>
        <pc:spChg chg="mod">
          <ac:chgData name="Zoe Wilson" userId="af31ec2e-30e9-456f-8401-5d7e8021bc3f" providerId="ADAL" clId="{47B1422C-3297-4D63-B74D-02FCE9C2959D}" dt="2021-04-29T13:12:51.158" v="209" actId="403"/>
          <ac:spMkLst>
            <pc:docMk/>
            <pc:sldMk cId="2127100699" sldId="358"/>
            <ac:spMk id="23" creationId="{59B80454-77FD-408B-8E1E-26B109395C38}"/>
          </ac:spMkLst>
        </pc:spChg>
        <pc:spChg chg="mod">
          <ac:chgData name="Zoe Wilson" userId="af31ec2e-30e9-456f-8401-5d7e8021bc3f" providerId="ADAL" clId="{47B1422C-3297-4D63-B74D-02FCE9C2959D}" dt="2021-04-29T13:10:48.233" v="30" actId="1076"/>
          <ac:spMkLst>
            <pc:docMk/>
            <pc:sldMk cId="2127100699" sldId="358"/>
            <ac:spMk id="24" creationId="{9D610CCB-B4C2-4FE5-9483-D084D689D5B0}"/>
          </ac:spMkLst>
        </pc:spChg>
        <pc:spChg chg="mod">
          <ac:chgData name="Zoe Wilson" userId="af31ec2e-30e9-456f-8401-5d7e8021bc3f" providerId="ADAL" clId="{47B1422C-3297-4D63-B74D-02FCE9C2959D}" dt="2021-04-29T13:10:48.233" v="30" actId="1076"/>
          <ac:spMkLst>
            <pc:docMk/>
            <pc:sldMk cId="2127100699" sldId="358"/>
            <ac:spMk id="28" creationId="{BA9EB3B4-D416-4AD3-A56B-BC2A2ECF1366}"/>
          </ac:spMkLst>
        </pc:spChg>
        <pc:spChg chg="add del mod">
          <ac:chgData name="Zoe Wilson" userId="af31ec2e-30e9-456f-8401-5d7e8021bc3f" providerId="ADAL" clId="{47B1422C-3297-4D63-B74D-02FCE9C2959D}" dt="2021-04-29T13:11:06.976" v="33" actId="478"/>
          <ac:spMkLst>
            <pc:docMk/>
            <pc:sldMk cId="2127100699" sldId="358"/>
            <ac:spMk id="31" creationId="{C97E754E-532E-4D87-B7B7-687735FD06E7}"/>
          </ac:spMkLst>
        </pc:spChg>
        <pc:spChg chg="add del mod">
          <ac:chgData name="Zoe Wilson" userId="af31ec2e-30e9-456f-8401-5d7e8021bc3f" providerId="ADAL" clId="{47B1422C-3297-4D63-B74D-02FCE9C2959D}" dt="2021-04-29T13:11:12.691" v="35" actId="478"/>
          <ac:spMkLst>
            <pc:docMk/>
            <pc:sldMk cId="2127100699" sldId="358"/>
            <ac:spMk id="33" creationId="{D6CD6E0F-B7E0-484E-A11E-A6B1AB1076AD}"/>
          </ac:spMkLst>
        </pc:spChg>
        <pc:spChg chg="add mod">
          <ac:chgData name="Zoe Wilson" userId="af31ec2e-30e9-456f-8401-5d7e8021bc3f" providerId="ADAL" clId="{47B1422C-3297-4D63-B74D-02FCE9C2959D}" dt="2021-04-29T13:11:20.995" v="52" actId="20577"/>
          <ac:spMkLst>
            <pc:docMk/>
            <pc:sldMk cId="2127100699" sldId="358"/>
            <ac:spMk id="34" creationId="{7FF116B5-D19E-4330-BC11-680D485CB751}"/>
          </ac:spMkLst>
        </pc:spChg>
        <pc:grpChg chg="mod">
          <ac:chgData name="Zoe Wilson" userId="af31ec2e-30e9-456f-8401-5d7e8021bc3f" providerId="ADAL" clId="{47B1422C-3297-4D63-B74D-02FCE9C2959D}" dt="2021-04-29T13:10:12.208" v="5" actId="338"/>
          <ac:grpSpMkLst>
            <pc:docMk/>
            <pc:sldMk cId="2127100699" sldId="358"/>
            <ac:grpSpMk id="1" creationId="{00000000-0000-0000-0000-000000000000}"/>
          </ac:grpSpMkLst>
        </pc:grpChg>
        <pc:grpChg chg="mod">
          <ac:chgData name="Zoe Wilson" userId="af31ec2e-30e9-456f-8401-5d7e8021bc3f" providerId="ADAL" clId="{47B1422C-3297-4D63-B74D-02FCE9C2959D}" dt="2021-04-29T13:10:51.083" v="31" actId="164"/>
          <ac:grpSpMkLst>
            <pc:docMk/>
            <pc:sldMk cId="2127100699" sldId="358"/>
            <ac:grpSpMk id="3" creationId="{7E86F344-830C-47A1-A608-AA69F520CDD4}"/>
          </ac:grpSpMkLst>
        </pc:grpChg>
        <pc:grpChg chg="add mod">
          <ac:chgData name="Zoe Wilson" userId="af31ec2e-30e9-456f-8401-5d7e8021bc3f" providerId="ADAL" clId="{47B1422C-3297-4D63-B74D-02FCE9C2959D}" dt="2021-04-29T13:10:51.083" v="31" actId="164"/>
          <ac:grpSpMkLst>
            <pc:docMk/>
            <pc:sldMk cId="2127100699" sldId="358"/>
            <ac:grpSpMk id="29" creationId="{2589F029-A854-41A2-AF19-ECE0128CEF42}"/>
          </ac:grpSpMkLst>
        </pc:grpChg>
        <pc:graphicFrameChg chg="mod">
          <ac:chgData name="Zoe Wilson" userId="af31ec2e-30e9-456f-8401-5d7e8021bc3f" providerId="ADAL" clId="{47B1422C-3297-4D63-B74D-02FCE9C2959D}" dt="2021-04-29T13:10:12.208" v="5" actId="338"/>
          <ac:graphicFrameMkLst>
            <pc:docMk/>
            <pc:sldMk cId="2127100699" sldId="358"/>
            <ac:graphicFrameMk id="7" creationId="{29F20075-5440-4230-8B72-AD808AF8E60E}"/>
          </ac:graphicFrameMkLst>
        </pc:graphicFrameChg>
        <pc:picChg chg="del mod">
          <ac:chgData name="Zoe Wilson" userId="af31ec2e-30e9-456f-8401-5d7e8021bc3f" providerId="ADAL" clId="{47B1422C-3297-4D63-B74D-02FCE9C2959D}" dt="2021-04-29T13:10:12.208" v="5" actId="338"/>
          <ac:picMkLst>
            <pc:docMk/>
            <pc:sldMk cId="2127100699" sldId="358"/>
            <ac:picMk id="5" creationId="{576FB8BC-7359-C847-BBA7-EA35B38C9329}"/>
          </ac:picMkLst>
        </pc:picChg>
        <pc:picChg chg="mod">
          <ac:chgData name="Zoe Wilson" userId="af31ec2e-30e9-456f-8401-5d7e8021bc3f" providerId="ADAL" clId="{47B1422C-3297-4D63-B74D-02FCE9C2959D}" dt="2021-04-29T13:10:51.083" v="31" actId="164"/>
          <ac:picMkLst>
            <pc:docMk/>
            <pc:sldMk cId="2127100699" sldId="358"/>
            <ac:picMk id="25" creationId="{1EEA672E-152C-2744-9C6D-D9159BF1CBA6}"/>
          </ac:picMkLst>
        </pc:picChg>
        <pc:picChg chg="mod">
          <ac:chgData name="Zoe Wilson" userId="af31ec2e-30e9-456f-8401-5d7e8021bc3f" providerId="ADAL" clId="{47B1422C-3297-4D63-B74D-02FCE9C2959D}" dt="2021-04-29T13:10:51.083" v="31" actId="164"/>
          <ac:picMkLst>
            <pc:docMk/>
            <pc:sldMk cId="2127100699" sldId="358"/>
            <ac:picMk id="26" creationId="{84C08EF3-3720-D743-99B4-80E713CF368A}"/>
          </ac:picMkLst>
        </pc:picChg>
        <pc:picChg chg="mod">
          <ac:chgData name="Zoe Wilson" userId="af31ec2e-30e9-456f-8401-5d7e8021bc3f" providerId="ADAL" clId="{47B1422C-3297-4D63-B74D-02FCE9C2959D}" dt="2021-04-29T13:10:51.083" v="31" actId="164"/>
          <ac:picMkLst>
            <pc:docMk/>
            <pc:sldMk cId="2127100699" sldId="358"/>
            <ac:picMk id="27" creationId="{873B9979-4572-9E41-BD5C-E1C0EB7E8B65}"/>
          </ac:picMkLst>
        </pc:picChg>
      </pc:sldChg>
      <pc:sldChg chg="add del">
        <pc:chgData name="Zoe Wilson" userId="af31ec2e-30e9-456f-8401-5d7e8021bc3f" providerId="ADAL" clId="{47B1422C-3297-4D63-B74D-02FCE9C2959D}" dt="2021-04-29T17:30:11.529" v="2996" actId="47"/>
        <pc:sldMkLst>
          <pc:docMk/>
          <pc:sldMk cId="2182349474" sldId="441"/>
        </pc:sldMkLst>
      </pc:sldChg>
      <pc:sldChg chg="add del">
        <pc:chgData name="Zoe Wilson" userId="af31ec2e-30e9-456f-8401-5d7e8021bc3f" providerId="ADAL" clId="{47B1422C-3297-4D63-B74D-02FCE9C2959D}" dt="2021-04-29T17:29:18.856" v="2986" actId="47"/>
        <pc:sldMkLst>
          <pc:docMk/>
          <pc:sldMk cId="576417506" sldId="888"/>
        </pc:sldMkLst>
      </pc:sldChg>
      <pc:sldChg chg="add del">
        <pc:chgData name="Zoe Wilson" userId="af31ec2e-30e9-456f-8401-5d7e8021bc3f" providerId="ADAL" clId="{47B1422C-3297-4D63-B74D-02FCE9C2959D}" dt="2021-04-29T17:29:18.856" v="2986" actId="47"/>
        <pc:sldMkLst>
          <pc:docMk/>
          <pc:sldMk cId="3456702765" sldId="889"/>
        </pc:sldMkLst>
      </pc:sldChg>
      <pc:sldChg chg="add del">
        <pc:chgData name="Zoe Wilson" userId="af31ec2e-30e9-456f-8401-5d7e8021bc3f" providerId="ADAL" clId="{47B1422C-3297-4D63-B74D-02FCE9C2959D}" dt="2021-04-29T17:29:22.181" v="2987" actId="47"/>
        <pc:sldMkLst>
          <pc:docMk/>
          <pc:sldMk cId="3354798347" sldId="890"/>
        </pc:sldMkLst>
      </pc:sldChg>
      <pc:sldChg chg="add del">
        <pc:chgData name="Zoe Wilson" userId="af31ec2e-30e9-456f-8401-5d7e8021bc3f" providerId="ADAL" clId="{47B1422C-3297-4D63-B74D-02FCE9C2959D}" dt="2021-04-29T17:29:22.181" v="2987" actId="47"/>
        <pc:sldMkLst>
          <pc:docMk/>
          <pc:sldMk cId="372419276" sldId="891"/>
        </pc:sldMkLst>
      </pc:sldChg>
      <pc:sldChg chg="add del">
        <pc:chgData name="Zoe Wilson" userId="af31ec2e-30e9-456f-8401-5d7e8021bc3f" providerId="ADAL" clId="{47B1422C-3297-4D63-B74D-02FCE9C2959D}" dt="2021-04-29T17:29:22.181" v="2987" actId="47"/>
        <pc:sldMkLst>
          <pc:docMk/>
          <pc:sldMk cId="3727996120" sldId="894"/>
        </pc:sldMkLst>
      </pc:sldChg>
      <pc:sldChg chg="add del">
        <pc:chgData name="Zoe Wilson" userId="af31ec2e-30e9-456f-8401-5d7e8021bc3f" providerId="ADAL" clId="{47B1422C-3297-4D63-B74D-02FCE9C2959D}" dt="2021-04-29T17:29:22.181" v="2987" actId="47"/>
        <pc:sldMkLst>
          <pc:docMk/>
          <pc:sldMk cId="3386926148" sldId="895"/>
        </pc:sldMkLst>
      </pc:sldChg>
      <pc:sldChg chg="add del">
        <pc:chgData name="Zoe Wilson" userId="af31ec2e-30e9-456f-8401-5d7e8021bc3f" providerId="ADAL" clId="{47B1422C-3297-4D63-B74D-02FCE9C2959D}" dt="2021-04-29T17:29:25.643" v="2988" actId="47"/>
        <pc:sldMkLst>
          <pc:docMk/>
          <pc:sldMk cId="737610964" sldId="896"/>
        </pc:sldMkLst>
      </pc:sldChg>
      <pc:sldChg chg="add del">
        <pc:chgData name="Zoe Wilson" userId="af31ec2e-30e9-456f-8401-5d7e8021bc3f" providerId="ADAL" clId="{47B1422C-3297-4D63-B74D-02FCE9C2959D}" dt="2021-04-29T17:29:25.643" v="2988" actId="47"/>
        <pc:sldMkLst>
          <pc:docMk/>
          <pc:sldMk cId="2037099808" sldId="897"/>
        </pc:sldMkLst>
      </pc:sldChg>
      <pc:sldChg chg="add del">
        <pc:chgData name="Zoe Wilson" userId="af31ec2e-30e9-456f-8401-5d7e8021bc3f" providerId="ADAL" clId="{47B1422C-3297-4D63-B74D-02FCE9C2959D}" dt="2021-04-29T17:29:25.643" v="2988" actId="47"/>
        <pc:sldMkLst>
          <pc:docMk/>
          <pc:sldMk cId="620227289" sldId="898"/>
        </pc:sldMkLst>
      </pc:sldChg>
      <pc:sldChg chg="add del">
        <pc:chgData name="Zoe Wilson" userId="af31ec2e-30e9-456f-8401-5d7e8021bc3f" providerId="ADAL" clId="{47B1422C-3297-4D63-B74D-02FCE9C2959D}" dt="2021-04-29T17:29:25.643" v="2988" actId="47"/>
        <pc:sldMkLst>
          <pc:docMk/>
          <pc:sldMk cId="3275366886" sldId="899"/>
        </pc:sldMkLst>
      </pc:sldChg>
      <pc:sldChg chg="add del">
        <pc:chgData name="Zoe Wilson" userId="af31ec2e-30e9-456f-8401-5d7e8021bc3f" providerId="ADAL" clId="{47B1422C-3297-4D63-B74D-02FCE9C2959D}" dt="2021-04-29T17:29:25.643" v="2988" actId="47"/>
        <pc:sldMkLst>
          <pc:docMk/>
          <pc:sldMk cId="3141505642" sldId="900"/>
        </pc:sldMkLst>
      </pc:sldChg>
      <pc:sldChg chg="add del">
        <pc:chgData name="Zoe Wilson" userId="af31ec2e-30e9-456f-8401-5d7e8021bc3f" providerId="ADAL" clId="{47B1422C-3297-4D63-B74D-02FCE9C2959D}" dt="2021-04-29T17:29:25.643" v="2988" actId="47"/>
        <pc:sldMkLst>
          <pc:docMk/>
          <pc:sldMk cId="315520067" sldId="901"/>
        </pc:sldMkLst>
      </pc:sldChg>
      <pc:sldChg chg="add del">
        <pc:chgData name="Zoe Wilson" userId="af31ec2e-30e9-456f-8401-5d7e8021bc3f" providerId="ADAL" clId="{47B1422C-3297-4D63-B74D-02FCE9C2959D}" dt="2021-04-29T17:29:25.643" v="2988" actId="47"/>
        <pc:sldMkLst>
          <pc:docMk/>
          <pc:sldMk cId="3791816025" sldId="902"/>
        </pc:sldMkLst>
      </pc:sldChg>
      <pc:sldChg chg="add del">
        <pc:chgData name="Zoe Wilson" userId="af31ec2e-30e9-456f-8401-5d7e8021bc3f" providerId="ADAL" clId="{47B1422C-3297-4D63-B74D-02FCE9C2959D}" dt="2021-04-29T17:29:29.938" v="2989" actId="47"/>
        <pc:sldMkLst>
          <pc:docMk/>
          <pc:sldMk cId="3503737225" sldId="903"/>
        </pc:sldMkLst>
      </pc:sldChg>
      <pc:sldChg chg="add del">
        <pc:chgData name="Zoe Wilson" userId="af31ec2e-30e9-456f-8401-5d7e8021bc3f" providerId="ADAL" clId="{47B1422C-3297-4D63-B74D-02FCE9C2959D}" dt="2021-04-29T17:29:29.938" v="2989" actId="47"/>
        <pc:sldMkLst>
          <pc:docMk/>
          <pc:sldMk cId="2869695373" sldId="904"/>
        </pc:sldMkLst>
      </pc:sldChg>
      <pc:sldChg chg="add del">
        <pc:chgData name="Zoe Wilson" userId="af31ec2e-30e9-456f-8401-5d7e8021bc3f" providerId="ADAL" clId="{47B1422C-3297-4D63-B74D-02FCE9C2959D}" dt="2021-04-29T17:29:29.938" v="2989" actId="47"/>
        <pc:sldMkLst>
          <pc:docMk/>
          <pc:sldMk cId="2627136522" sldId="905"/>
        </pc:sldMkLst>
      </pc:sldChg>
      <pc:sldChg chg="add del">
        <pc:chgData name="Zoe Wilson" userId="af31ec2e-30e9-456f-8401-5d7e8021bc3f" providerId="ADAL" clId="{47B1422C-3297-4D63-B74D-02FCE9C2959D}" dt="2021-04-29T17:29:29.938" v="2989" actId="47"/>
        <pc:sldMkLst>
          <pc:docMk/>
          <pc:sldMk cId="2117116081" sldId="906"/>
        </pc:sldMkLst>
      </pc:sldChg>
      <pc:sldChg chg="add del">
        <pc:chgData name="Zoe Wilson" userId="af31ec2e-30e9-456f-8401-5d7e8021bc3f" providerId="ADAL" clId="{47B1422C-3297-4D63-B74D-02FCE9C2959D}" dt="2021-04-29T17:29:29.938" v="2989" actId="47"/>
        <pc:sldMkLst>
          <pc:docMk/>
          <pc:sldMk cId="683799034" sldId="907"/>
        </pc:sldMkLst>
      </pc:sldChg>
      <pc:sldChg chg="add del">
        <pc:chgData name="Zoe Wilson" userId="af31ec2e-30e9-456f-8401-5d7e8021bc3f" providerId="ADAL" clId="{47B1422C-3297-4D63-B74D-02FCE9C2959D}" dt="2021-04-29T17:29:29.938" v="2989" actId="47"/>
        <pc:sldMkLst>
          <pc:docMk/>
          <pc:sldMk cId="3253100851" sldId="914"/>
        </pc:sldMkLst>
      </pc:sldChg>
      <pc:sldChg chg="add del">
        <pc:chgData name="Zoe Wilson" userId="af31ec2e-30e9-456f-8401-5d7e8021bc3f" providerId="ADAL" clId="{47B1422C-3297-4D63-B74D-02FCE9C2959D}" dt="2021-04-29T17:29:37.004" v="2990" actId="47"/>
        <pc:sldMkLst>
          <pc:docMk/>
          <pc:sldMk cId="3790453183" sldId="916"/>
        </pc:sldMkLst>
      </pc:sldChg>
      <pc:sldChg chg="add del">
        <pc:chgData name="Zoe Wilson" userId="af31ec2e-30e9-456f-8401-5d7e8021bc3f" providerId="ADAL" clId="{47B1422C-3297-4D63-B74D-02FCE9C2959D}" dt="2021-04-29T17:29:37.004" v="2990" actId="47"/>
        <pc:sldMkLst>
          <pc:docMk/>
          <pc:sldMk cId="197238987" sldId="918"/>
        </pc:sldMkLst>
      </pc:sldChg>
      <pc:sldChg chg="add del">
        <pc:chgData name="Zoe Wilson" userId="af31ec2e-30e9-456f-8401-5d7e8021bc3f" providerId="ADAL" clId="{47B1422C-3297-4D63-B74D-02FCE9C2959D}" dt="2021-04-29T17:29:37.004" v="2990" actId="47"/>
        <pc:sldMkLst>
          <pc:docMk/>
          <pc:sldMk cId="990153433" sldId="920"/>
        </pc:sldMkLst>
      </pc:sldChg>
      <pc:sldChg chg="add del">
        <pc:chgData name="Zoe Wilson" userId="af31ec2e-30e9-456f-8401-5d7e8021bc3f" providerId="ADAL" clId="{47B1422C-3297-4D63-B74D-02FCE9C2959D}" dt="2021-04-29T17:29:37.004" v="2990" actId="47"/>
        <pc:sldMkLst>
          <pc:docMk/>
          <pc:sldMk cId="4259403994" sldId="922"/>
        </pc:sldMkLst>
      </pc:sldChg>
      <pc:sldChg chg="add del">
        <pc:chgData name="Zoe Wilson" userId="af31ec2e-30e9-456f-8401-5d7e8021bc3f" providerId="ADAL" clId="{47B1422C-3297-4D63-B74D-02FCE9C2959D}" dt="2021-04-29T17:29:37.004" v="2990" actId="47"/>
        <pc:sldMkLst>
          <pc:docMk/>
          <pc:sldMk cId="99225336" sldId="924"/>
        </pc:sldMkLst>
      </pc:sldChg>
      <pc:sldChg chg="add del">
        <pc:chgData name="Zoe Wilson" userId="af31ec2e-30e9-456f-8401-5d7e8021bc3f" providerId="ADAL" clId="{47B1422C-3297-4D63-B74D-02FCE9C2959D}" dt="2021-04-29T17:29:37.004" v="2990" actId="47"/>
        <pc:sldMkLst>
          <pc:docMk/>
          <pc:sldMk cId="551798827" sldId="926"/>
        </pc:sldMkLst>
      </pc:sldChg>
      <pc:sldChg chg="add del">
        <pc:chgData name="Zoe Wilson" userId="af31ec2e-30e9-456f-8401-5d7e8021bc3f" providerId="ADAL" clId="{47B1422C-3297-4D63-B74D-02FCE9C2959D}" dt="2021-04-29T17:29:41.746" v="2991" actId="47"/>
        <pc:sldMkLst>
          <pc:docMk/>
          <pc:sldMk cId="343096454" sldId="931"/>
        </pc:sldMkLst>
      </pc:sldChg>
      <pc:sldChg chg="add del">
        <pc:chgData name="Zoe Wilson" userId="af31ec2e-30e9-456f-8401-5d7e8021bc3f" providerId="ADAL" clId="{47B1422C-3297-4D63-B74D-02FCE9C2959D}" dt="2021-04-29T17:29:29.938" v="2989" actId="47"/>
        <pc:sldMkLst>
          <pc:docMk/>
          <pc:sldMk cId="2202008049" sldId="935"/>
        </pc:sldMkLst>
      </pc:sldChg>
      <pc:sldChg chg="add del">
        <pc:chgData name="Zoe Wilson" userId="af31ec2e-30e9-456f-8401-5d7e8021bc3f" providerId="ADAL" clId="{47B1422C-3297-4D63-B74D-02FCE9C2959D}" dt="2021-04-29T17:29:41.746" v="2991" actId="47"/>
        <pc:sldMkLst>
          <pc:docMk/>
          <pc:sldMk cId="3318842625" sldId="939"/>
        </pc:sldMkLst>
      </pc:sldChg>
      <pc:sldChg chg="add del">
        <pc:chgData name="Zoe Wilson" userId="af31ec2e-30e9-456f-8401-5d7e8021bc3f" providerId="ADAL" clId="{47B1422C-3297-4D63-B74D-02FCE9C2959D}" dt="2021-04-29T17:29:41.746" v="2991" actId="47"/>
        <pc:sldMkLst>
          <pc:docMk/>
          <pc:sldMk cId="567401247" sldId="941"/>
        </pc:sldMkLst>
      </pc:sldChg>
      <pc:sldChg chg="add del">
        <pc:chgData name="Zoe Wilson" userId="af31ec2e-30e9-456f-8401-5d7e8021bc3f" providerId="ADAL" clId="{47B1422C-3297-4D63-B74D-02FCE9C2959D}" dt="2021-04-29T17:29:46.537" v="2992" actId="47"/>
        <pc:sldMkLst>
          <pc:docMk/>
          <pc:sldMk cId="1428173055" sldId="943"/>
        </pc:sldMkLst>
      </pc:sldChg>
      <pc:sldChg chg="add del">
        <pc:chgData name="Zoe Wilson" userId="af31ec2e-30e9-456f-8401-5d7e8021bc3f" providerId="ADAL" clId="{47B1422C-3297-4D63-B74D-02FCE9C2959D}" dt="2021-04-29T17:29:57.031" v="2994" actId="47"/>
        <pc:sldMkLst>
          <pc:docMk/>
          <pc:sldMk cId="3526006895" sldId="945"/>
        </pc:sldMkLst>
      </pc:sldChg>
      <pc:sldChg chg="add del">
        <pc:chgData name="Zoe Wilson" userId="af31ec2e-30e9-456f-8401-5d7e8021bc3f" providerId="ADAL" clId="{47B1422C-3297-4D63-B74D-02FCE9C2959D}" dt="2021-04-29T17:29:57.031" v="2994" actId="47"/>
        <pc:sldMkLst>
          <pc:docMk/>
          <pc:sldMk cId="3220570249" sldId="947"/>
        </pc:sldMkLst>
      </pc:sldChg>
      <pc:sldChg chg="add del">
        <pc:chgData name="Zoe Wilson" userId="af31ec2e-30e9-456f-8401-5d7e8021bc3f" providerId="ADAL" clId="{47B1422C-3297-4D63-B74D-02FCE9C2959D}" dt="2021-04-29T17:29:46.537" v="2992" actId="47"/>
        <pc:sldMkLst>
          <pc:docMk/>
          <pc:sldMk cId="2687741381" sldId="950"/>
        </pc:sldMkLst>
      </pc:sldChg>
      <pc:sldChg chg="add del">
        <pc:chgData name="Zoe Wilson" userId="af31ec2e-30e9-456f-8401-5d7e8021bc3f" providerId="ADAL" clId="{47B1422C-3297-4D63-B74D-02FCE9C2959D}" dt="2021-04-29T17:30:01.745" v="2995" actId="47"/>
        <pc:sldMkLst>
          <pc:docMk/>
          <pc:sldMk cId="2853827055" sldId="951"/>
        </pc:sldMkLst>
      </pc:sldChg>
      <pc:sldChg chg="add del">
        <pc:chgData name="Zoe Wilson" userId="af31ec2e-30e9-456f-8401-5d7e8021bc3f" providerId="ADAL" clId="{47B1422C-3297-4D63-B74D-02FCE9C2959D}" dt="2021-04-29T17:29:46.537" v="2992" actId="47"/>
        <pc:sldMkLst>
          <pc:docMk/>
          <pc:sldMk cId="1635548271" sldId="952"/>
        </pc:sldMkLst>
      </pc:sldChg>
      <pc:sldChg chg="add del">
        <pc:chgData name="Zoe Wilson" userId="af31ec2e-30e9-456f-8401-5d7e8021bc3f" providerId="ADAL" clId="{47B1422C-3297-4D63-B74D-02FCE9C2959D}" dt="2021-04-29T17:29:46.537" v="2992" actId="47"/>
        <pc:sldMkLst>
          <pc:docMk/>
          <pc:sldMk cId="28253781" sldId="954"/>
        </pc:sldMkLst>
      </pc:sldChg>
      <pc:sldChg chg="add del">
        <pc:chgData name="Zoe Wilson" userId="af31ec2e-30e9-456f-8401-5d7e8021bc3f" providerId="ADAL" clId="{47B1422C-3297-4D63-B74D-02FCE9C2959D}" dt="2021-04-29T17:29:46.537" v="2992" actId="47"/>
        <pc:sldMkLst>
          <pc:docMk/>
          <pc:sldMk cId="3076643725" sldId="959"/>
        </pc:sldMkLst>
      </pc:sldChg>
      <pc:sldChg chg="add del">
        <pc:chgData name="Zoe Wilson" userId="af31ec2e-30e9-456f-8401-5d7e8021bc3f" providerId="ADAL" clId="{47B1422C-3297-4D63-B74D-02FCE9C2959D}" dt="2021-04-29T17:29:46.537" v="2992" actId="47"/>
        <pc:sldMkLst>
          <pc:docMk/>
          <pc:sldMk cId="1423634302" sldId="961"/>
        </pc:sldMkLst>
      </pc:sldChg>
      <pc:sldChg chg="add del">
        <pc:chgData name="Zoe Wilson" userId="af31ec2e-30e9-456f-8401-5d7e8021bc3f" providerId="ADAL" clId="{47B1422C-3297-4D63-B74D-02FCE9C2959D}" dt="2021-04-29T17:29:50.733" v="2993" actId="47"/>
        <pc:sldMkLst>
          <pc:docMk/>
          <pc:sldMk cId="3123293701" sldId="963"/>
        </pc:sldMkLst>
      </pc:sldChg>
      <pc:sldChg chg="add del">
        <pc:chgData name="Zoe Wilson" userId="af31ec2e-30e9-456f-8401-5d7e8021bc3f" providerId="ADAL" clId="{47B1422C-3297-4D63-B74D-02FCE9C2959D}" dt="2021-04-29T17:29:50.733" v="2993" actId="47"/>
        <pc:sldMkLst>
          <pc:docMk/>
          <pc:sldMk cId="3948390284" sldId="965"/>
        </pc:sldMkLst>
      </pc:sldChg>
      <pc:sldChg chg="add del">
        <pc:chgData name="Zoe Wilson" userId="af31ec2e-30e9-456f-8401-5d7e8021bc3f" providerId="ADAL" clId="{47B1422C-3297-4D63-B74D-02FCE9C2959D}" dt="2021-04-29T17:29:50.733" v="2993" actId="47"/>
        <pc:sldMkLst>
          <pc:docMk/>
          <pc:sldMk cId="3524182423" sldId="968"/>
        </pc:sldMkLst>
      </pc:sldChg>
      <pc:sldChg chg="add del">
        <pc:chgData name="Zoe Wilson" userId="af31ec2e-30e9-456f-8401-5d7e8021bc3f" providerId="ADAL" clId="{47B1422C-3297-4D63-B74D-02FCE9C2959D}" dt="2021-04-29T17:29:57.031" v="2994" actId="47"/>
        <pc:sldMkLst>
          <pc:docMk/>
          <pc:sldMk cId="3983636095" sldId="969"/>
        </pc:sldMkLst>
      </pc:sldChg>
      <pc:sldChg chg="add del">
        <pc:chgData name="Zoe Wilson" userId="af31ec2e-30e9-456f-8401-5d7e8021bc3f" providerId="ADAL" clId="{47B1422C-3297-4D63-B74D-02FCE9C2959D}" dt="2021-04-29T17:29:57.031" v="2994" actId="47"/>
        <pc:sldMkLst>
          <pc:docMk/>
          <pc:sldMk cId="388581208" sldId="970"/>
        </pc:sldMkLst>
      </pc:sldChg>
      <pc:sldChg chg="add del">
        <pc:chgData name="Zoe Wilson" userId="af31ec2e-30e9-456f-8401-5d7e8021bc3f" providerId="ADAL" clId="{47B1422C-3297-4D63-B74D-02FCE9C2959D}" dt="2021-04-29T17:30:01.745" v="2995" actId="47"/>
        <pc:sldMkLst>
          <pc:docMk/>
          <pc:sldMk cId="3662675116" sldId="971"/>
        </pc:sldMkLst>
      </pc:sldChg>
      <pc:sldChg chg="add del">
        <pc:chgData name="Zoe Wilson" userId="af31ec2e-30e9-456f-8401-5d7e8021bc3f" providerId="ADAL" clId="{47B1422C-3297-4D63-B74D-02FCE9C2959D}" dt="2021-04-29T17:30:01.745" v="2995" actId="47"/>
        <pc:sldMkLst>
          <pc:docMk/>
          <pc:sldMk cId="1847211258" sldId="972"/>
        </pc:sldMkLst>
      </pc:sldChg>
      <pc:sldChg chg="add del">
        <pc:chgData name="Zoe Wilson" userId="af31ec2e-30e9-456f-8401-5d7e8021bc3f" providerId="ADAL" clId="{47B1422C-3297-4D63-B74D-02FCE9C2959D}" dt="2021-04-29T17:30:01.745" v="2995" actId="47"/>
        <pc:sldMkLst>
          <pc:docMk/>
          <pc:sldMk cId="3311311092" sldId="974"/>
        </pc:sldMkLst>
      </pc:sldChg>
      <pc:sldChg chg="add del">
        <pc:chgData name="Zoe Wilson" userId="af31ec2e-30e9-456f-8401-5d7e8021bc3f" providerId="ADAL" clId="{47B1422C-3297-4D63-B74D-02FCE9C2959D}" dt="2021-04-29T17:30:01.745" v="2995" actId="47"/>
        <pc:sldMkLst>
          <pc:docMk/>
          <pc:sldMk cId="2778006842" sldId="976"/>
        </pc:sldMkLst>
      </pc:sldChg>
      <pc:sldChg chg="add del">
        <pc:chgData name="Zoe Wilson" userId="af31ec2e-30e9-456f-8401-5d7e8021bc3f" providerId="ADAL" clId="{47B1422C-3297-4D63-B74D-02FCE9C2959D}" dt="2021-04-29T17:30:01.745" v="2995" actId="47"/>
        <pc:sldMkLst>
          <pc:docMk/>
          <pc:sldMk cId="2180403612" sldId="978"/>
        </pc:sldMkLst>
      </pc:sldChg>
      <pc:sldChg chg="add del">
        <pc:chgData name="Zoe Wilson" userId="af31ec2e-30e9-456f-8401-5d7e8021bc3f" providerId="ADAL" clId="{47B1422C-3297-4D63-B74D-02FCE9C2959D}" dt="2021-04-29T17:30:01.745" v="2995" actId="47"/>
        <pc:sldMkLst>
          <pc:docMk/>
          <pc:sldMk cId="276634512" sldId="989"/>
        </pc:sldMkLst>
      </pc:sldChg>
      <pc:sldChg chg="add del">
        <pc:chgData name="Zoe Wilson" userId="af31ec2e-30e9-456f-8401-5d7e8021bc3f" providerId="ADAL" clId="{47B1422C-3297-4D63-B74D-02FCE9C2959D}" dt="2021-04-29T17:30:01.745" v="2995" actId="47"/>
        <pc:sldMkLst>
          <pc:docMk/>
          <pc:sldMk cId="4018492217" sldId="991"/>
        </pc:sldMkLst>
      </pc:sldChg>
      <pc:sldChg chg="add del">
        <pc:chgData name="Zoe Wilson" userId="af31ec2e-30e9-456f-8401-5d7e8021bc3f" providerId="ADAL" clId="{47B1422C-3297-4D63-B74D-02FCE9C2959D}" dt="2021-04-29T17:30:01.745" v="2995" actId="47"/>
        <pc:sldMkLst>
          <pc:docMk/>
          <pc:sldMk cId="550892710" sldId="993"/>
        </pc:sldMkLst>
      </pc:sldChg>
      <pc:sldChg chg="add del">
        <pc:chgData name="Zoe Wilson" userId="af31ec2e-30e9-456f-8401-5d7e8021bc3f" providerId="ADAL" clId="{47B1422C-3297-4D63-B74D-02FCE9C2959D}" dt="2021-04-29T17:30:01.745" v="2995" actId="47"/>
        <pc:sldMkLst>
          <pc:docMk/>
          <pc:sldMk cId="857755481" sldId="995"/>
        </pc:sldMkLst>
      </pc:sldChg>
      <pc:sldChg chg="add del">
        <pc:chgData name="Zoe Wilson" userId="af31ec2e-30e9-456f-8401-5d7e8021bc3f" providerId="ADAL" clId="{47B1422C-3297-4D63-B74D-02FCE9C2959D}" dt="2021-04-29T17:30:01.745" v="2995" actId="47"/>
        <pc:sldMkLst>
          <pc:docMk/>
          <pc:sldMk cId="432237710" sldId="997"/>
        </pc:sldMkLst>
      </pc:sldChg>
      <pc:sldChg chg="add del">
        <pc:chgData name="Zoe Wilson" userId="af31ec2e-30e9-456f-8401-5d7e8021bc3f" providerId="ADAL" clId="{47B1422C-3297-4D63-B74D-02FCE9C2959D}" dt="2021-04-29T17:30:01.745" v="2995" actId="47"/>
        <pc:sldMkLst>
          <pc:docMk/>
          <pc:sldMk cId="2798277335" sldId="999"/>
        </pc:sldMkLst>
      </pc:sldChg>
      <pc:sldChg chg="add del">
        <pc:chgData name="Zoe Wilson" userId="af31ec2e-30e9-456f-8401-5d7e8021bc3f" providerId="ADAL" clId="{47B1422C-3297-4D63-B74D-02FCE9C2959D}" dt="2021-04-29T17:30:01.745" v="2995" actId="47"/>
        <pc:sldMkLst>
          <pc:docMk/>
          <pc:sldMk cId="3424799977" sldId="1001"/>
        </pc:sldMkLst>
      </pc:sldChg>
      <pc:sldChg chg="add del">
        <pc:chgData name="Zoe Wilson" userId="af31ec2e-30e9-456f-8401-5d7e8021bc3f" providerId="ADAL" clId="{47B1422C-3297-4D63-B74D-02FCE9C2959D}" dt="2021-04-29T17:30:01.745" v="2995" actId="47"/>
        <pc:sldMkLst>
          <pc:docMk/>
          <pc:sldMk cId="568591100" sldId="1003"/>
        </pc:sldMkLst>
      </pc:sldChg>
      <pc:sldChg chg="add del">
        <pc:chgData name="Zoe Wilson" userId="af31ec2e-30e9-456f-8401-5d7e8021bc3f" providerId="ADAL" clId="{47B1422C-3297-4D63-B74D-02FCE9C2959D}" dt="2021-04-29T17:30:11.529" v="2996" actId="47"/>
        <pc:sldMkLst>
          <pc:docMk/>
          <pc:sldMk cId="2496793931" sldId="1005"/>
        </pc:sldMkLst>
      </pc:sldChg>
      <pc:sldChg chg="add del">
        <pc:chgData name="Zoe Wilson" userId="af31ec2e-30e9-456f-8401-5d7e8021bc3f" providerId="ADAL" clId="{47B1422C-3297-4D63-B74D-02FCE9C2959D}" dt="2021-04-29T17:30:11.529" v="2996" actId="47"/>
        <pc:sldMkLst>
          <pc:docMk/>
          <pc:sldMk cId="44402293" sldId="1007"/>
        </pc:sldMkLst>
      </pc:sldChg>
      <pc:sldChg chg="add del">
        <pc:chgData name="Zoe Wilson" userId="af31ec2e-30e9-456f-8401-5d7e8021bc3f" providerId="ADAL" clId="{47B1422C-3297-4D63-B74D-02FCE9C2959D}" dt="2021-04-29T17:30:11.529" v="2996" actId="47"/>
        <pc:sldMkLst>
          <pc:docMk/>
          <pc:sldMk cId="1012979795" sldId="1009"/>
        </pc:sldMkLst>
      </pc:sldChg>
      <pc:sldChg chg="add del">
        <pc:chgData name="Zoe Wilson" userId="af31ec2e-30e9-456f-8401-5d7e8021bc3f" providerId="ADAL" clId="{47B1422C-3297-4D63-B74D-02FCE9C2959D}" dt="2021-04-29T17:30:11.529" v="2996" actId="47"/>
        <pc:sldMkLst>
          <pc:docMk/>
          <pc:sldMk cId="2007295943" sldId="1011"/>
        </pc:sldMkLst>
      </pc:sldChg>
      <pc:sldChg chg="add del">
        <pc:chgData name="Zoe Wilson" userId="af31ec2e-30e9-456f-8401-5d7e8021bc3f" providerId="ADAL" clId="{47B1422C-3297-4D63-B74D-02FCE9C2959D}" dt="2021-04-29T17:30:11.529" v="2996" actId="47"/>
        <pc:sldMkLst>
          <pc:docMk/>
          <pc:sldMk cId="3451529254" sldId="1013"/>
        </pc:sldMkLst>
      </pc:sldChg>
      <pc:sldChg chg="add del">
        <pc:chgData name="Zoe Wilson" userId="af31ec2e-30e9-456f-8401-5d7e8021bc3f" providerId="ADAL" clId="{47B1422C-3297-4D63-B74D-02FCE9C2959D}" dt="2021-04-29T17:30:11.529" v="2996" actId="47"/>
        <pc:sldMkLst>
          <pc:docMk/>
          <pc:sldMk cId="1622226925" sldId="1015"/>
        </pc:sldMkLst>
      </pc:sldChg>
      <pc:sldChg chg="add del">
        <pc:chgData name="Zoe Wilson" userId="af31ec2e-30e9-456f-8401-5d7e8021bc3f" providerId="ADAL" clId="{47B1422C-3297-4D63-B74D-02FCE9C2959D}" dt="2021-04-29T17:30:11.529" v="2996" actId="47"/>
        <pc:sldMkLst>
          <pc:docMk/>
          <pc:sldMk cId="4050359780" sldId="1017"/>
        </pc:sldMkLst>
      </pc:sldChg>
      <pc:sldChg chg="add del">
        <pc:chgData name="Zoe Wilson" userId="af31ec2e-30e9-456f-8401-5d7e8021bc3f" providerId="ADAL" clId="{47B1422C-3297-4D63-B74D-02FCE9C2959D}" dt="2021-04-29T17:30:11.529" v="2996" actId="47"/>
        <pc:sldMkLst>
          <pc:docMk/>
          <pc:sldMk cId="3015967573" sldId="1021"/>
        </pc:sldMkLst>
      </pc:sldChg>
      <pc:sldChg chg="add del">
        <pc:chgData name="Zoe Wilson" userId="af31ec2e-30e9-456f-8401-5d7e8021bc3f" providerId="ADAL" clId="{47B1422C-3297-4D63-B74D-02FCE9C2959D}" dt="2021-04-29T17:30:11.529" v="2996" actId="47"/>
        <pc:sldMkLst>
          <pc:docMk/>
          <pc:sldMk cId="1415419339" sldId="1023"/>
        </pc:sldMkLst>
      </pc:sldChg>
      <pc:sldChg chg="add del">
        <pc:chgData name="Zoe Wilson" userId="af31ec2e-30e9-456f-8401-5d7e8021bc3f" providerId="ADAL" clId="{47B1422C-3297-4D63-B74D-02FCE9C2959D}" dt="2021-04-29T17:30:11.529" v="2996" actId="47"/>
        <pc:sldMkLst>
          <pc:docMk/>
          <pc:sldMk cId="2395881635" sldId="1025"/>
        </pc:sldMkLst>
      </pc:sldChg>
      <pc:sldChg chg="add del">
        <pc:chgData name="Zoe Wilson" userId="af31ec2e-30e9-456f-8401-5d7e8021bc3f" providerId="ADAL" clId="{47B1422C-3297-4D63-B74D-02FCE9C2959D}" dt="2021-04-29T17:30:11.529" v="2996" actId="47"/>
        <pc:sldMkLst>
          <pc:docMk/>
          <pc:sldMk cId="3073542398" sldId="1027"/>
        </pc:sldMkLst>
      </pc:sldChg>
      <pc:sldChg chg="add del">
        <pc:chgData name="Zoe Wilson" userId="af31ec2e-30e9-456f-8401-5d7e8021bc3f" providerId="ADAL" clId="{47B1422C-3297-4D63-B74D-02FCE9C2959D}" dt="2021-04-29T17:30:11.529" v="2996" actId="47"/>
        <pc:sldMkLst>
          <pc:docMk/>
          <pc:sldMk cId="3067114128" sldId="1029"/>
        </pc:sldMkLst>
      </pc:sldChg>
      <pc:sldChg chg="add del">
        <pc:chgData name="Zoe Wilson" userId="af31ec2e-30e9-456f-8401-5d7e8021bc3f" providerId="ADAL" clId="{47B1422C-3297-4D63-B74D-02FCE9C2959D}" dt="2021-04-29T17:30:11.529" v="2996" actId="47"/>
        <pc:sldMkLst>
          <pc:docMk/>
          <pc:sldMk cId="3532258661" sldId="1031"/>
        </pc:sldMkLst>
      </pc:sldChg>
      <pc:sldChg chg="add del">
        <pc:chgData name="Zoe Wilson" userId="af31ec2e-30e9-456f-8401-5d7e8021bc3f" providerId="ADAL" clId="{47B1422C-3297-4D63-B74D-02FCE9C2959D}" dt="2021-04-29T17:30:11.529" v="2996" actId="47"/>
        <pc:sldMkLst>
          <pc:docMk/>
          <pc:sldMk cId="3073396353" sldId="1033"/>
        </pc:sldMkLst>
      </pc:sldChg>
      <pc:sldChg chg="add del">
        <pc:chgData name="Zoe Wilson" userId="af31ec2e-30e9-456f-8401-5d7e8021bc3f" providerId="ADAL" clId="{47B1422C-3297-4D63-B74D-02FCE9C2959D}" dt="2021-04-29T17:30:11.529" v="2996" actId="47"/>
        <pc:sldMkLst>
          <pc:docMk/>
          <pc:sldMk cId="1053059721" sldId="1035"/>
        </pc:sldMkLst>
      </pc:sldChg>
      <pc:sldChg chg="add del">
        <pc:chgData name="Zoe Wilson" userId="af31ec2e-30e9-456f-8401-5d7e8021bc3f" providerId="ADAL" clId="{47B1422C-3297-4D63-B74D-02FCE9C2959D}" dt="2021-04-29T17:30:11.529" v="2996" actId="47"/>
        <pc:sldMkLst>
          <pc:docMk/>
          <pc:sldMk cId="1158318268" sldId="1037"/>
        </pc:sldMkLst>
      </pc:sldChg>
      <pc:sldChg chg="add del">
        <pc:chgData name="Zoe Wilson" userId="af31ec2e-30e9-456f-8401-5d7e8021bc3f" providerId="ADAL" clId="{47B1422C-3297-4D63-B74D-02FCE9C2959D}" dt="2021-04-29T17:30:11.529" v="2996" actId="47"/>
        <pc:sldMkLst>
          <pc:docMk/>
          <pc:sldMk cId="4191339101" sldId="1039"/>
        </pc:sldMkLst>
      </pc:sldChg>
      <pc:sldChg chg="add del">
        <pc:chgData name="Zoe Wilson" userId="af31ec2e-30e9-456f-8401-5d7e8021bc3f" providerId="ADAL" clId="{47B1422C-3297-4D63-B74D-02FCE9C2959D}" dt="2021-04-29T17:30:11.529" v="2996" actId="47"/>
        <pc:sldMkLst>
          <pc:docMk/>
          <pc:sldMk cId="1483035589" sldId="1041"/>
        </pc:sldMkLst>
      </pc:sldChg>
      <pc:sldChg chg="add del">
        <pc:chgData name="Zoe Wilson" userId="af31ec2e-30e9-456f-8401-5d7e8021bc3f" providerId="ADAL" clId="{47B1422C-3297-4D63-B74D-02FCE9C2959D}" dt="2021-04-29T17:30:11.529" v="2996" actId="47"/>
        <pc:sldMkLst>
          <pc:docMk/>
          <pc:sldMk cId="3990663924" sldId="1043"/>
        </pc:sldMkLst>
      </pc:sldChg>
      <pc:sldChg chg="add del">
        <pc:chgData name="Zoe Wilson" userId="af31ec2e-30e9-456f-8401-5d7e8021bc3f" providerId="ADAL" clId="{47B1422C-3297-4D63-B74D-02FCE9C2959D}" dt="2021-04-29T17:30:11.529" v="2996" actId="47"/>
        <pc:sldMkLst>
          <pc:docMk/>
          <pc:sldMk cId="3282709600" sldId="1045"/>
        </pc:sldMkLst>
      </pc:sldChg>
      <pc:sldChg chg="add del">
        <pc:chgData name="Zoe Wilson" userId="af31ec2e-30e9-456f-8401-5d7e8021bc3f" providerId="ADAL" clId="{47B1422C-3297-4D63-B74D-02FCE9C2959D}" dt="2021-04-29T17:30:11.529" v="2996" actId="47"/>
        <pc:sldMkLst>
          <pc:docMk/>
          <pc:sldMk cId="4235723999" sldId="1047"/>
        </pc:sldMkLst>
      </pc:sldChg>
      <pc:sldChg chg="add del">
        <pc:chgData name="Zoe Wilson" userId="af31ec2e-30e9-456f-8401-5d7e8021bc3f" providerId="ADAL" clId="{47B1422C-3297-4D63-B74D-02FCE9C2959D}" dt="2021-04-29T17:30:11.529" v="2996" actId="47"/>
        <pc:sldMkLst>
          <pc:docMk/>
          <pc:sldMk cId="442270244" sldId="1049"/>
        </pc:sldMkLst>
      </pc:sldChg>
      <pc:sldChg chg="add del">
        <pc:chgData name="Zoe Wilson" userId="af31ec2e-30e9-456f-8401-5d7e8021bc3f" providerId="ADAL" clId="{47B1422C-3297-4D63-B74D-02FCE9C2959D}" dt="2021-04-29T17:30:11.529" v="2996" actId="47"/>
        <pc:sldMkLst>
          <pc:docMk/>
          <pc:sldMk cId="2015422636" sldId="1050"/>
        </pc:sldMkLst>
      </pc:sldChg>
      <pc:sldChg chg="add del">
        <pc:chgData name="Zoe Wilson" userId="af31ec2e-30e9-456f-8401-5d7e8021bc3f" providerId="ADAL" clId="{47B1422C-3297-4D63-B74D-02FCE9C2959D}" dt="2021-04-29T17:30:11.529" v="2996" actId="47"/>
        <pc:sldMkLst>
          <pc:docMk/>
          <pc:sldMk cId="1963041250" sldId="1051"/>
        </pc:sldMkLst>
      </pc:sldChg>
      <pc:sldChg chg="add del">
        <pc:chgData name="Zoe Wilson" userId="af31ec2e-30e9-456f-8401-5d7e8021bc3f" providerId="ADAL" clId="{47B1422C-3297-4D63-B74D-02FCE9C2959D}" dt="2021-04-29T17:30:11.529" v="2996" actId="47"/>
        <pc:sldMkLst>
          <pc:docMk/>
          <pc:sldMk cId="396178106" sldId="1052"/>
        </pc:sldMkLst>
      </pc:sldChg>
      <pc:sldChg chg="add del">
        <pc:chgData name="Zoe Wilson" userId="af31ec2e-30e9-456f-8401-5d7e8021bc3f" providerId="ADAL" clId="{47B1422C-3297-4D63-B74D-02FCE9C2959D}" dt="2021-04-29T17:30:11.529" v="2996" actId="47"/>
        <pc:sldMkLst>
          <pc:docMk/>
          <pc:sldMk cId="3007095879" sldId="1054"/>
        </pc:sldMkLst>
      </pc:sldChg>
      <pc:sldChg chg="add del">
        <pc:chgData name="Zoe Wilson" userId="af31ec2e-30e9-456f-8401-5d7e8021bc3f" providerId="ADAL" clId="{47B1422C-3297-4D63-B74D-02FCE9C2959D}" dt="2021-04-29T17:30:11.529" v="2996" actId="47"/>
        <pc:sldMkLst>
          <pc:docMk/>
          <pc:sldMk cId="3970095387" sldId="1056"/>
        </pc:sldMkLst>
      </pc:sldChg>
      <pc:sldChg chg="add del">
        <pc:chgData name="Zoe Wilson" userId="af31ec2e-30e9-456f-8401-5d7e8021bc3f" providerId="ADAL" clId="{47B1422C-3297-4D63-B74D-02FCE9C2959D}" dt="2021-04-29T17:30:11.529" v="2996" actId="47"/>
        <pc:sldMkLst>
          <pc:docMk/>
          <pc:sldMk cId="362920104" sldId="1058"/>
        </pc:sldMkLst>
      </pc:sldChg>
      <pc:sldChg chg="add del">
        <pc:chgData name="Zoe Wilson" userId="af31ec2e-30e9-456f-8401-5d7e8021bc3f" providerId="ADAL" clId="{47B1422C-3297-4D63-B74D-02FCE9C2959D}" dt="2021-04-29T17:30:11.529" v="2996" actId="47"/>
        <pc:sldMkLst>
          <pc:docMk/>
          <pc:sldMk cId="2570778555" sldId="1060"/>
        </pc:sldMkLst>
      </pc:sldChg>
      <pc:sldChg chg="add del">
        <pc:chgData name="Zoe Wilson" userId="af31ec2e-30e9-456f-8401-5d7e8021bc3f" providerId="ADAL" clId="{47B1422C-3297-4D63-B74D-02FCE9C2959D}" dt="2021-04-29T17:30:11.529" v="2996" actId="47"/>
        <pc:sldMkLst>
          <pc:docMk/>
          <pc:sldMk cId="2929286602" sldId="1062"/>
        </pc:sldMkLst>
      </pc:sldChg>
      <pc:sldChg chg="add del">
        <pc:chgData name="Zoe Wilson" userId="af31ec2e-30e9-456f-8401-5d7e8021bc3f" providerId="ADAL" clId="{47B1422C-3297-4D63-B74D-02FCE9C2959D}" dt="2021-04-29T17:30:11.529" v="2996" actId="47"/>
        <pc:sldMkLst>
          <pc:docMk/>
          <pc:sldMk cId="2993038274" sldId="1064"/>
        </pc:sldMkLst>
      </pc:sldChg>
      <pc:sldChg chg="add del">
        <pc:chgData name="Zoe Wilson" userId="af31ec2e-30e9-456f-8401-5d7e8021bc3f" providerId="ADAL" clId="{47B1422C-3297-4D63-B74D-02FCE9C2959D}" dt="2021-04-29T17:30:11.529" v="2996" actId="47"/>
        <pc:sldMkLst>
          <pc:docMk/>
          <pc:sldMk cId="1741346771" sldId="1066"/>
        </pc:sldMkLst>
      </pc:sldChg>
      <pc:sldChg chg="add del">
        <pc:chgData name="Zoe Wilson" userId="af31ec2e-30e9-456f-8401-5d7e8021bc3f" providerId="ADAL" clId="{47B1422C-3297-4D63-B74D-02FCE9C2959D}" dt="2021-04-29T17:30:11.529" v="2996" actId="47"/>
        <pc:sldMkLst>
          <pc:docMk/>
          <pc:sldMk cId="418093905" sldId="1068"/>
        </pc:sldMkLst>
      </pc:sldChg>
      <pc:sldChg chg="add del">
        <pc:chgData name="Zoe Wilson" userId="af31ec2e-30e9-456f-8401-5d7e8021bc3f" providerId="ADAL" clId="{47B1422C-3297-4D63-B74D-02FCE9C2959D}" dt="2021-04-29T17:30:11.529" v="2996" actId="47"/>
        <pc:sldMkLst>
          <pc:docMk/>
          <pc:sldMk cId="3463832475" sldId="1070"/>
        </pc:sldMkLst>
      </pc:sldChg>
      <pc:sldChg chg="add del">
        <pc:chgData name="Zoe Wilson" userId="af31ec2e-30e9-456f-8401-5d7e8021bc3f" providerId="ADAL" clId="{47B1422C-3297-4D63-B74D-02FCE9C2959D}" dt="2021-04-29T17:30:11.529" v="2996" actId="47"/>
        <pc:sldMkLst>
          <pc:docMk/>
          <pc:sldMk cId="1003866661" sldId="1071"/>
        </pc:sldMkLst>
      </pc:sldChg>
      <pc:sldChg chg="add del">
        <pc:chgData name="Zoe Wilson" userId="af31ec2e-30e9-456f-8401-5d7e8021bc3f" providerId="ADAL" clId="{47B1422C-3297-4D63-B74D-02FCE9C2959D}" dt="2021-04-29T17:30:11.529" v="2996" actId="47"/>
        <pc:sldMkLst>
          <pc:docMk/>
          <pc:sldMk cId="1510640964" sldId="1074"/>
        </pc:sldMkLst>
      </pc:sldChg>
      <pc:sldChg chg="add del">
        <pc:chgData name="Zoe Wilson" userId="af31ec2e-30e9-456f-8401-5d7e8021bc3f" providerId="ADAL" clId="{47B1422C-3297-4D63-B74D-02FCE9C2959D}" dt="2021-04-29T17:30:11.529" v="2996" actId="47"/>
        <pc:sldMkLst>
          <pc:docMk/>
          <pc:sldMk cId="4100443459" sldId="1075"/>
        </pc:sldMkLst>
      </pc:sldChg>
      <pc:sldChg chg="add del">
        <pc:chgData name="Zoe Wilson" userId="af31ec2e-30e9-456f-8401-5d7e8021bc3f" providerId="ADAL" clId="{47B1422C-3297-4D63-B74D-02FCE9C2959D}" dt="2021-04-29T17:30:11.529" v="2996" actId="47"/>
        <pc:sldMkLst>
          <pc:docMk/>
          <pc:sldMk cId="4270399785" sldId="1076"/>
        </pc:sldMkLst>
      </pc:sldChg>
      <pc:sldChg chg="add del">
        <pc:chgData name="Zoe Wilson" userId="af31ec2e-30e9-456f-8401-5d7e8021bc3f" providerId="ADAL" clId="{47B1422C-3297-4D63-B74D-02FCE9C2959D}" dt="2021-04-29T17:30:11.529" v="2996" actId="47"/>
        <pc:sldMkLst>
          <pc:docMk/>
          <pc:sldMk cId="2630203253" sldId="1080"/>
        </pc:sldMkLst>
      </pc:sldChg>
      <pc:sldChg chg="add del">
        <pc:chgData name="Zoe Wilson" userId="af31ec2e-30e9-456f-8401-5d7e8021bc3f" providerId="ADAL" clId="{47B1422C-3297-4D63-B74D-02FCE9C2959D}" dt="2021-04-29T17:30:11.529" v="2996" actId="47"/>
        <pc:sldMkLst>
          <pc:docMk/>
          <pc:sldMk cId="2486962615" sldId="1081"/>
        </pc:sldMkLst>
      </pc:sldChg>
      <pc:sldChg chg="add del">
        <pc:chgData name="Zoe Wilson" userId="af31ec2e-30e9-456f-8401-5d7e8021bc3f" providerId="ADAL" clId="{47B1422C-3297-4D63-B74D-02FCE9C2959D}" dt="2021-04-29T17:30:11.529" v="2996" actId="47"/>
        <pc:sldMkLst>
          <pc:docMk/>
          <pc:sldMk cId="245274690" sldId="1085"/>
        </pc:sldMkLst>
      </pc:sldChg>
      <pc:sldChg chg="add del">
        <pc:chgData name="Zoe Wilson" userId="af31ec2e-30e9-456f-8401-5d7e8021bc3f" providerId="ADAL" clId="{47B1422C-3297-4D63-B74D-02FCE9C2959D}" dt="2021-04-29T17:30:11.529" v="2996" actId="47"/>
        <pc:sldMkLst>
          <pc:docMk/>
          <pc:sldMk cId="650071394" sldId="1087"/>
        </pc:sldMkLst>
      </pc:sldChg>
      <pc:sldChg chg="add del">
        <pc:chgData name="Zoe Wilson" userId="af31ec2e-30e9-456f-8401-5d7e8021bc3f" providerId="ADAL" clId="{47B1422C-3297-4D63-B74D-02FCE9C2959D}" dt="2021-04-29T17:29:18.856" v="2986" actId="47"/>
        <pc:sldMkLst>
          <pc:docMk/>
          <pc:sldMk cId="1235723288" sldId="1655"/>
        </pc:sldMkLst>
      </pc:sldChg>
      <pc:sldChg chg="add del">
        <pc:chgData name="Zoe Wilson" userId="af31ec2e-30e9-456f-8401-5d7e8021bc3f" providerId="ADAL" clId="{47B1422C-3297-4D63-B74D-02FCE9C2959D}" dt="2021-04-29T17:29:29.938" v="2989" actId="47"/>
        <pc:sldMkLst>
          <pc:docMk/>
          <pc:sldMk cId="3991049588" sldId="1656"/>
        </pc:sldMkLst>
      </pc:sldChg>
      <pc:sldChg chg="add del">
        <pc:chgData name="Zoe Wilson" userId="af31ec2e-30e9-456f-8401-5d7e8021bc3f" providerId="ADAL" clId="{47B1422C-3297-4D63-B74D-02FCE9C2959D}" dt="2021-04-29T17:29:41.746" v="2991" actId="47"/>
        <pc:sldMkLst>
          <pc:docMk/>
          <pc:sldMk cId="3712605657" sldId="1657"/>
        </pc:sldMkLst>
      </pc:sldChg>
      <pc:sldChg chg="add del">
        <pc:chgData name="Zoe Wilson" userId="af31ec2e-30e9-456f-8401-5d7e8021bc3f" providerId="ADAL" clId="{47B1422C-3297-4D63-B74D-02FCE9C2959D}" dt="2021-04-29T17:29:50.733" v="2993" actId="47"/>
        <pc:sldMkLst>
          <pc:docMk/>
          <pc:sldMk cId="2969041233" sldId="1658"/>
        </pc:sldMkLst>
      </pc:sldChg>
      <pc:sldChg chg="add del">
        <pc:chgData name="Zoe Wilson" userId="af31ec2e-30e9-456f-8401-5d7e8021bc3f" providerId="ADAL" clId="{47B1422C-3297-4D63-B74D-02FCE9C2959D}" dt="2021-04-29T17:30:01.745" v="2995" actId="47"/>
        <pc:sldMkLst>
          <pc:docMk/>
          <pc:sldMk cId="1721505894" sldId="1659"/>
        </pc:sldMkLst>
      </pc:sldChg>
      <pc:sldChg chg="add del">
        <pc:chgData name="Zoe Wilson" userId="af31ec2e-30e9-456f-8401-5d7e8021bc3f" providerId="ADAL" clId="{47B1422C-3297-4D63-B74D-02FCE9C2959D}" dt="2021-04-29T17:30:01.745" v="2995" actId="47"/>
        <pc:sldMkLst>
          <pc:docMk/>
          <pc:sldMk cId="1336809535" sldId="1660"/>
        </pc:sldMkLst>
      </pc:sldChg>
      <pc:sldChg chg="add del">
        <pc:chgData name="Zoe Wilson" userId="af31ec2e-30e9-456f-8401-5d7e8021bc3f" providerId="ADAL" clId="{47B1422C-3297-4D63-B74D-02FCE9C2959D}" dt="2021-04-29T17:30:11.529" v="2996" actId="47"/>
        <pc:sldMkLst>
          <pc:docMk/>
          <pc:sldMk cId="2100164830" sldId="1661"/>
        </pc:sldMkLst>
      </pc:sldChg>
      <pc:sldChg chg="add del">
        <pc:chgData name="Zoe Wilson" userId="af31ec2e-30e9-456f-8401-5d7e8021bc3f" providerId="ADAL" clId="{47B1422C-3297-4D63-B74D-02FCE9C2959D}" dt="2021-04-29T17:30:11.529" v="2996" actId="47"/>
        <pc:sldMkLst>
          <pc:docMk/>
          <pc:sldMk cId="70616631" sldId="1662"/>
        </pc:sldMkLst>
      </pc:sldChg>
      <pc:sldChg chg="add del">
        <pc:chgData name="Zoe Wilson" userId="af31ec2e-30e9-456f-8401-5d7e8021bc3f" providerId="ADAL" clId="{47B1422C-3297-4D63-B74D-02FCE9C2959D}" dt="2021-04-29T17:30:11.529" v="2996" actId="47"/>
        <pc:sldMkLst>
          <pc:docMk/>
          <pc:sldMk cId="1227788966" sldId="1663"/>
        </pc:sldMkLst>
      </pc:sldChg>
      <pc:sldChg chg="add del">
        <pc:chgData name="Zoe Wilson" userId="af31ec2e-30e9-456f-8401-5d7e8021bc3f" providerId="ADAL" clId="{47B1422C-3297-4D63-B74D-02FCE9C2959D}" dt="2021-04-29T17:30:11.529" v="2996" actId="47"/>
        <pc:sldMkLst>
          <pc:docMk/>
          <pc:sldMk cId="2844428630" sldId="1664"/>
        </pc:sldMkLst>
      </pc:sldChg>
      <pc:sldChg chg="add del">
        <pc:chgData name="Zoe Wilson" userId="af31ec2e-30e9-456f-8401-5d7e8021bc3f" providerId="ADAL" clId="{47B1422C-3297-4D63-B74D-02FCE9C2959D}" dt="2021-04-29T17:29:41.746" v="2991" actId="47"/>
        <pc:sldMkLst>
          <pc:docMk/>
          <pc:sldMk cId="4252396218" sldId="1666"/>
        </pc:sldMkLst>
      </pc:sldChg>
      <pc:sldChg chg="add del">
        <pc:chgData name="Zoe Wilson" userId="af31ec2e-30e9-456f-8401-5d7e8021bc3f" providerId="ADAL" clId="{47B1422C-3297-4D63-B74D-02FCE9C2959D}" dt="2021-04-29T17:29:41.746" v="2991" actId="47"/>
        <pc:sldMkLst>
          <pc:docMk/>
          <pc:sldMk cId="2119494959" sldId="1667"/>
        </pc:sldMkLst>
      </pc:sldChg>
      <pc:sldChg chg="add del">
        <pc:chgData name="Zoe Wilson" userId="af31ec2e-30e9-456f-8401-5d7e8021bc3f" providerId="ADAL" clId="{47B1422C-3297-4D63-B74D-02FCE9C2959D}" dt="2021-04-29T17:29:46.537" v="2992" actId="47"/>
        <pc:sldMkLst>
          <pc:docMk/>
          <pc:sldMk cId="1174261435" sldId="1669"/>
        </pc:sldMkLst>
      </pc:sldChg>
      <pc:sldChg chg="add del">
        <pc:chgData name="Zoe Wilson" userId="af31ec2e-30e9-456f-8401-5d7e8021bc3f" providerId="ADAL" clId="{47B1422C-3297-4D63-B74D-02FCE9C2959D}" dt="2021-04-29T17:29:46.537" v="2992" actId="47"/>
        <pc:sldMkLst>
          <pc:docMk/>
          <pc:sldMk cId="574722037" sldId="1670"/>
        </pc:sldMkLst>
      </pc:sldChg>
      <pc:sldChg chg="add del">
        <pc:chgData name="Zoe Wilson" userId="af31ec2e-30e9-456f-8401-5d7e8021bc3f" providerId="ADAL" clId="{47B1422C-3297-4D63-B74D-02FCE9C2959D}" dt="2021-04-29T17:29:46.537" v="2992" actId="47"/>
        <pc:sldMkLst>
          <pc:docMk/>
          <pc:sldMk cId="891309993" sldId="1672"/>
        </pc:sldMkLst>
      </pc:sldChg>
      <pc:sldChg chg="add del">
        <pc:chgData name="Zoe Wilson" userId="af31ec2e-30e9-456f-8401-5d7e8021bc3f" providerId="ADAL" clId="{47B1422C-3297-4D63-B74D-02FCE9C2959D}" dt="2021-04-29T17:29:46.537" v="2992" actId="47"/>
        <pc:sldMkLst>
          <pc:docMk/>
          <pc:sldMk cId="1672954505" sldId="1673"/>
        </pc:sldMkLst>
      </pc:sldChg>
      <pc:sldChg chg="add del">
        <pc:chgData name="Zoe Wilson" userId="af31ec2e-30e9-456f-8401-5d7e8021bc3f" providerId="ADAL" clId="{47B1422C-3297-4D63-B74D-02FCE9C2959D}" dt="2021-04-29T17:29:50.733" v="2993" actId="47"/>
        <pc:sldMkLst>
          <pc:docMk/>
          <pc:sldMk cId="199338117" sldId="1674"/>
        </pc:sldMkLst>
      </pc:sldChg>
      <pc:sldChg chg="add del">
        <pc:chgData name="Zoe Wilson" userId="af31ec2e-30e9-456f-8401-5d7e8021bc3f" providerId="ADAL" clId="{47B1422C-3297-4D63-B74D-02FCE9C2959D}" dt="2021-04-29T17:29:50.733" v="2993" actId="47"/>
        <pc:sldMkLst>
          <pc:docMk/>
          <pc:sldMk cId="3979654489" sldId="1675"/>
        </pc:sldMkLst>
      </pc:sldChg>
      <pc:sldChg chg="add del">
        <pc:chgData name="Zoe Wilson" userId="af31ec2e-30e9-456f-8401-5d7e8021bc3f" providerId="ADAL" clId="{47B1422C-3297-4D63-B74D-02FCE9C2959D}" dt="2021-04-29T17:29:50.733" v="2993" actId="47"/>
        <pc:sldMkLst>
          <pc:docMk/>
          <pc:sldMk cId="3879691541" sldId="1676"/>
        </pc:sldMkLst>
      </pc:sldChg>
      <pc:sldChg chg="add del">
        <pc:chgData name="Zoe Wilson" userId="af31ec2e-30e9-456f-8401-5d7e8021bc3f" providerId="ADAL" clId="{47B1422C-3297-4D63-B74D-02FCE9C2959D}" dt="2021-04-29T17:29:50.733" v="2993" actId="47"/>
        <pc:sldMkLst>
          <pc:docMk/>
          <pc:sldMk cId="4004266278" sldId="1677"/>
        </pc:sldMkLst>
      </pc:sldChg>
      <pc:sldChg chg="add del">
        <pc:chgData name="Zoe Wilson" userId="af31ec2e-30e9-456f-8401-5d7e8021bc3f" providerId="ADAL" clId="{47B1422C-3297-4D63-B74D-02FCE9C2959D}" dt="2021-04-29T17:29:57.031" v="2994" actId="47"/>
        <pc:sldMkLst>
          <pc:docMk/>
          <pc:sldMk cId="2842528409" sldId="1678"/>
        </pc:sldMkLst>
      </pc:sldChg>
      <pc:sldChg chg="add del">
        <pc:chgData name="Zoe Wilson" userId="af31ec2e-30e9-456f-8401-5d7e8021bc3f" providerId="ADAL" clId="{47B1422C-3297-4D63-B74D-02FCE9C2959D}" dt="2021-04-29T17:29:57.031" v="2994" actId="47"/>
        <pc:sldMkLst>
          <pc:docMk/>
          <pc:sldMk cId="2442521191" sldId="1679"/>
        </pc:sldMkLst>
      </pc:sldChg>
      <pc:sldChg chg="add del">
        <pc:chgData name="Zoe Wilson" userId="af31ec2e-30e9-456f-8401-5d7e8021bc3f" providerId="ADAL" clId="{47B1422C-3297-4D63-B74D-02FCE9C2959D}" dt="2021-04-29T17:29:57.031" v="2994" actId="47"/>
        <pc:sldMkLst>
          <pc:docMk/>
          <pc:sldMk cId="525278050" sldId="1680"/>
        </pc:sldMkLst>
      </pc:sldChg>
      <pc:sldChg chg="add del">
        <pc:chgData name="Zoe Wilson" userId="af31ec2e-30e9-456f-8401-5d7e8021bc3f" providerId="ADAL" clId="{47B1422C-3297-4D63-B74D-02FCE9C2959D}" dt="2021-04-29T17:29:57.031" v="2994" actId="47"/>
        <pc:sldMkLst>
          <pc:docMk/>
          <pc:sldMk cId="2664686075" sldId="1681"/>
        </pc:sldMkLst>
      </pc:sldChg>
      <pc:sldChg chg="add del">
        <pc:chgData name="Zoe Wilson" userId="af31ec2e-30e9-456f-8401-5d7e8021bc3f" providerId="ADAL" clId="{47B1422C-3297-4D63-B74D-02FCE9C2959D}" dt="2021-04-29T17:30:01.745" v="2995" actId="47"/>
        <pc:sldMkLst>
          <pc:docMk/>
          <pc:sldMk cId="1583950019" sldId="1686"/>
        </pc:sldMkLst>
      </pc:sldChg>
      <pc:sldChg chg="add del">
        <pc:chgData name="Zoe Wilson" userId="af31ec2e-30e9-456f-8401-5d7e8021bc3f" providerId="ADAL" clId="{47B1422C-3297-4D63-B74D-02FCE9C2959D}" dt="2021-04-29T17:30:01.745" v="2995" actId="47"/>
        <pc:sldMkLst>
          <pc:docMk/>
          <pc:sldMk cId="4189466772" sldId="1687"/>
        </pc:sldMkLst>
      </pc:sldChg>
      <pc:sldChg chg="add del">
        <pc:chgData name="Zoe Wilson" userId="af31ec2e-30e9-456f-8401-5d7e8021bc3f" providerId="ADAL" clId="{47B1422C-3297-4D63-B74D-02FCE9C2959D}" dt="2021-04-29T17:30:01.745" v="2995" actId="47"/>
        <pc:sldMkLst>
          <pc:docMk/>
          <pc:sldMk cId="3802240888" sldId="1688"/>
        </pc:sldMkLst>
      </pc:sldChg>
      <pc:sldChg chg="add del">
        <pc:chgData name="Zoe Wilson" userId="af31ec2e-30e9-456f-8401-5d7e8021bc3f" providerId="ADAL" clId="{47B1422C-3297-4D63-B74D-02FCE9C2959D}" dt="2021-04-29T17:30:01.745" v="2995" actId="47"/>
        <pc:sldMkLst>
          <pc:docMk/>
          <pc:sldMk cId="2692858567" sldId="1689"/>
        </pc:sldMkLst>
      </pc:sldChg>
      <pc:sldChg chg="add del">
        <pc:chgData name="Zoe Wilson" userId="af31ec2e-30e9-456f-8401-5d7e8021bc3f" providerId="ADAL" clId="{47B1422C-3297-4D63-B74D-02FCE9C2959D}" dt="2021-04-29T17:30:01.745" v="2995" actId="47"/>
        <pc:sldMkLst>
          <pc:docMk/>
          <pc:sldMk cId="2790259577" sldId="1690"/>
        </pc:sldMkLst>
      </pc:sldChg>
      <pc:sldChg chg="add del">
        <pc:chgData name="Zoe Wilson" userId="af31ec2e-30e9-456f-8401-5d7e8021bc3f" providerId="ADAL" clId="{47B1422C-3297-4D63-B74D-02FCE9C2959D}" dt="2021-04-29T17:30:01.745" v="2995" actId="47"/>
        <pc:sldMkLst>
          <pc:docMk/>
          <pc:sldMk cId="287221623" sldId="1691"/>
        </pc:sldMkLst>
      </pc:sldChg>
      <pc:sldChg chg="add del">
        <pc:chgData name="Zoe Wilson" userId="af31ec2e-30e9-456f-8401-5d7e8021bc3f" providerId="ADAL" clId="{47B1422C-3297-4D63-B74D-02FCE9C2959D}" dt="2021-04-29T17:30:01.745" v="2995" actId="47"/>
        <pc:sldMkLst>
          <pc:docMk/>
          <pc:sldMk cId="4241470713" sldId="1692"/>
        </pc:sldMkLst>
      </pc:sldChg>
      <pc:sldChg chg="add del">
        <pc:chgData name="Zoe Wilson" userId="af31ec2e-30e9-456f-8401-5d7e8021bc3f" providerId="ADAL" clId="{47B1422C-3297-4D63-B74D-02FCE9C2959D}" dt="2021-04-29T17:30:01.745" v="2995" actId="47"/>
        <pc:sldMkLst>
          <pc:docMk/>
          <pc:sldMk cId="3086175349" sldId="1693"/>
        </pc:sldMkLst>
      </pc:sldChg>
      <pc:sldChg chg="add del">
        <pc:chgData name="Zoe Wilson" userId="af31ec2e-30e9-456f-8401-5d7e8021bc3f" providerId="ADAL" clId="{47B1422C-3297-4D63-B74D-02FCE9C2959D}" dt="2021-04-29T17:30:01.745" v="2995" actId="47"/>
        <pc:sldMkLst>
          <pc:docMk/>
          <pc:sldMk cId="2504357918" sldId="1694"/>
        </pc:sldMkLst>
      </pc:sldChg>
      <pc:sldChg chg="add del">
        <pc:chgData name="Zoe Wilson" userId="af31ec2e-30e9-456f-8401-5d7e8021bc3f" providerId="ADAL" clId="{47B1422C-3297-4D63-B74D-02FCE9C2959D}" dt="2021-04-29T17:30:11.529" v="2996" actId="47"/>
        <pc:sldMkLst>
          <pc:docMk/>
          <pc:sldMk cId="1823359921" sldId="1696"/>
        </pc:sldMkLst>
      </pc:sldChg>
      <pc:sldChg chg="add del">
        <pc:chgData name="Zoe Wilson" userId="af31ec2e-30e9-456f-8401-5d7e8021bc3f" providerId="ADAL" clId="{47B1422C-3297-4D63-B74D-02FCE9C2959D}" dt="2021-04-29T17:30:11.529" v="2996" actId="47"/>
        <pc:sldMkLst>
          <pc:docMk/>
          <pc:sldMk cId="3108443106" sldId="1702"/>
        </pc:sldMkLst>
      </pc:sldChg>
      <pc:sldChg chg="add del">
        <pc:chgData name="Zoe Wilson" userId="af31ec2e-30e9-456f-8401-5d7e8021bc3f" providerId="ADAL" clId="{47B1422C-3297-4D63-B74D-02FCE9C2959D}" dt="2021-04-29T17:30:11.529" v="2996" actId="47"/>
        <pc:sldMkLst>
          <pc:docMk/>
          <pc:sldMk cId="1043758726" sldId="1706"/>
        </pc:sldMkLst>
      </pc:sldChg>
      <pc:sldChg chg="add del">
        <pc:chgData name="Zoe Wilson" userId="af31ec2e-30e9-456f-8401-5d7e8021bc3f" providerId="ADAL" clId="{47B1422C-3297-4D63-B74D-02FCE9C2959D}" dt="2021-04-29T17:30:11.529" v="2996" actId="47"/>
        <pc:sldMkLst>
          <pc:docMk/>
          <pc:sldMk cId="628518621" sldId="1707"/>
        </pc:sldMkLst>
      </pc:sldChg>
      <pc:sldChg chg="add del">
        <pc:chgData name="Zoe Wilson" userId="af31ec2e-30e9-456f-8401-5d7e8021bc3f" providerId="ADAL" clId="{47B1422C-3297-4D63-B74D-02FCE9C2959D}" dt="2021-04-29T17:30:11.529" v="2996" actId="47"/>
        <pc:sldMkLst>
          <pc:docMk/>
          <pc:sldMk cId="1721614183" sldId="1708"/>
        </pc:sldMkLst>
      </pc:sldChg>
      <pc:sldChg chg="add del">
        <pc:chgData name="Zoe Wilson" userId="af31ec2e-30e9-456f-8401-5d7e8021bc3f" providerId="ADAL" clId="{47B1422C-3297-4D63-B74D-02FCE9C2959D}" dt="2021-04-29T17:30:11.529" v="2996" actId="47"/>
        <pc:sldMkLst>
          <pc:docMk/>
          <pc:sldMk cId="2828392750" sldId="1710"/>
        </pc:sldMkLst>
      </pc:sldChg>
      <pc:sldChg chg="add del">
        <pc:chgData name="Zoe Wilson" userId="af31ec2e-30e9-456f-8401-5d7e8021bc3f" providerId="ADAL" clId="{47B1422C-3297-4D63-B74D-02FCE9C2959D}" dt="2021-04-29T17:30:11.529" v="2996" actId="47"/>
        <pc:sldMkLst>
          <pc:docMk/>
          <pc:sldMk cId="1173398180" sldId="1712"/>
        </pc:sldMkLst>
      </pc:sldChg>
      <pc:sldChg chg="add del">
        <pc:chgData name="Zoe Wilson" userId="af31ec2e-30e9-456f-8401-5d7e8021bc3f" providerId="ADAL" clId="{47B1422C-3297-4D63-B74D-02FCE9C2959D}" dt="2021-04-29T17:30:11.529" v="2996" actId="47"/>
        <pc:sldMkLst>
          <pc:docMk/>
          <pc:sldMk cId="1679163863" sldId="1713"/>
        </pc:sldMkLst>
      </pc:sldChg>
      <pc:sldChg chg="add del">
        <pc:chgData name="Zoe Wilson" userId="af31ec2e-30e9-456f-8401-5d7e8021bc3f" providerId="ADAL" clId="{47B1422C-3297-4D63-B74D-02FCE9C2959D}" dt="2021-04-29T17:30:11.529" v="2996" actId="47"/>
        <pc:sldMkLst>
          <pc:docMk/>
          <pc:sldMk cId="889017639" sldId="1714"/>
        </pc:sldMkLst>
      </pc:sldChg>
      <pc:sldChg chg="add del">
        <pc:chgData name="Zoe Wilson" userId="af31ec2e-30e9-456f-8401-5d7e8021bc3f" providerId="ADAL" clId="{47B1422C-3297-4D63-B74D-02FCE9C2959D}" dt="2021-04-29T17:30:11.529" v="2996" actId="47"/>
        <pc:sldMkLst>
          <pc:docMk/>
          <pc:sldMk cId="3509599726" sldId="1715"/>
        </pc:sldMkLst>
      </pc:sldChg>
      <pc:sldChg chg="add del">
        <pc:chgData name="Zoe Wilson" userId="af31ec2e-30e9-456f-8401-5d7e8021bc3f" providerId="ADAL" clId="{47B1422C-3297-4D63-B74D-02FCE9C2959D}" dt="2021-04-29T17:30:11.529" v="2996" actId="47"/>
        <pc:sldMkLst>
          <pc:docMk/>
          <pc:sldMk cId="3153748534" sldId="1716"/>
        </pc:sldMkLst>
      </pc:sldChg>
      <pc:sldChg chg="add del">
        <pc:chgData name="Zoe Wilson" userId="af31ec2e-30e9-456f-8401-5d7e8021bc3f" providerId="ADAL" clId="{47B1422C-3297-4D63-B74D-02FCE9C2959D}" dt="2021-04-29T17:30:11.529" v="2996" actId="47"/>
        <pc:sldMkLst>
          <pc:docMk/>
          <pc:sldMk cId="980279955" sldId="1717"/>
        </pc:sldMkLst>
      </pc:sldChg>
      <pc:sldChg chg="add del">
        <pc:chgData name="Zoe Wilson" userId="af31ec2e-30e9-456f-8401-5d7e8021bc3f" providerId="ADAL" clId="{47B1422C-3297-4D63-B74D-02FCE9C2959D}" dt="2021-04-29T17:30:11.529" v="2996" actId="47"/>
        <pc:sldMkLst>
          <pc:docMk/>
          <pc:sldMk cId="746367001" sldId="1720"/>
        </pc:sldMkLst>
      </pc:sldChg>
      <pc:sldChg chg="add del">
        <pc:chgData name="Zoe Wilson" userId="af31ec2e-30e9-456f-8401-5d7e8021bc3f" providerId="ADAL" clId="{47B1422C-3297-4D63-B74D-02FCE9C2959D}" dt="2021-04-29T17:30:11.529" v="2996" actId="47"/>
        <pc:sldMkLst>
          <pc:docMk/>
          <pc:sldMk cId="3985385570" sldId="1721"/>
        </pc:sldMkLst>
      </pc:sldChg>
      <pc:sldChg chg="add del">
        <pc:chgData name="Zoe Wilson" userId="af31ec2e-30e9-456f-8401-5d7e8021bc3f" providerId="ADAL" clId="{47B1422C-3297-4D63-B74D-02FCE9C2959D}" dt="2021-04-29T17:30:11.529" v="2996" actId="47"/>
        <pc:sldMkLst>
          <pc:docMk/>
          <pc:sldMk cId="776038329" sldId="1722"/>
        </pc:sldMkLst>
      </pc:sldChg>
      <pc:sldChg chg="add del">
        <pc:chgData name="Zoe Wilson" userId="af31ec2e-30e9-456f-8401-5d7e8021bc3f" providerId="ADAL" clId="{47B1422C-3297-4D63-B74D-02FCE9C2959D}" dt="2021-04-29T17:30:11.529" v="2996" actId="47"/>
        <pc:sldMkLst>
          <pc:docMk/>
          <pc:sldMk cId="2187430173" sldId="1723"/>
        </pc:sldMkLst>
      </pc:sldChg>
      <pc:sldChg chg="add del">
        <pc:chgData name="Zoe Wilson" userId="af31ec2e-30e9-456f-8401-5d7e8021bc3f" providerId="ADAL" clId="{47B1422C-3297-4D63-B74D-02FCE9C2959D}" dt="2021-04-29T17:30:11.529" v="2996" actId="47"/>
        <pc:sldMkLst>
          <pc:docMk/>
          <pc:sldMk cId="87771623" sldId="1724"/>
        </pc:sldMkLst>
      </pc:sldChg>
      <pc:sldChg chg="add del">
        <pc:chgData name="Zoe Wilson" userId="af31ec2e-30e9-456f-8401-5d7e8021bc3f" providerId="ADAL" clId="{47B1422C-3297-4D63-B74D-02FCE9C2959D}" dt="2021-04-29T17:30:11.529" v="2996" actId="47"/>
        <pc:sldMkLst>
          <pc:docMk/>
          <pc:sldMk cId="3249626817" sldId="1727"/>
        </pc:sldMkLst>
      </pc:sldChg>
      <pc:sldChg chg="add del">
        <pc:chgData name="Zoe Wilson" userId="af31ec2e-30e9-456f-8401-5d7e8021bc3f" providerId="ADAL" clId="{47B1422C-3297-4D63-B74D-02FCE9C2959D}" dt="2021-04-29T17:30:11.529" v="2996" actId="47"/>
        <pc:sldMkLst>
          <pc:docMk/>
          <pc:sldMk cId="3100981966" sldId="1728"/>
        </pc:sldMkLst>
      </pc:sldChg>
      <pc:sldChg chg="add del">
        <pc:chgData name="Zoe Wilson" userId="af31ec2e-30e9-456f-8401-5d7e8021bc3f" providerId="ADAL" clId="{47B1422C-3297-4D63-B74D-02FCE9C2959D}" dt="2021-04-29T17:30:11.529" v="2996" actId="47"/>
        <pc:sldMkLst>
          <pc:docMk/>
          <pc:sldMk cId="351083736" sldId="1729"/>
        </pc:sldMkLst>
      </pc:sldChg>
      <pc:sldChg chg="add del">
        <pc:chgData name="Zoe Wilson" userId="af31ec2e-30e9-456f-8401-5d7e8021bc3f" providerId="ADAL" clId="{47B1422C-3297-4D63-B74D-02FCE9C2959D}" dt="2021-04-29T17:30:11.529" v="2996" actId="47"/>
        <pc:sldMkLst>
          <pc:docMk/>
          <pc:sldMk cId="1668607236" sldId="1730"/>
        </pc:sldMkLst>
      </pc:sldChg>
      <pc:sldChg chg="add del">
        <pc:chgData name="Zoe Wilson" userId="af31ec2e-30e9-456f-8401-5d7e8021bc3f" providerId="ADAL" clId="{47B1422C-3297-4D63-B74D-02FCE9C2959D}" dt="2021-04-29T17:30:11.529" v="2996" actId="47"/>
        <pc:sldMkLst>
          <pc:docMk/>
          <pc:sldMk cId="2018066069" sldId="1731"/>
        </pc:sldMkLst>
      </pc:sldChg>
      <pc:sldChg chg="add del">
        <pc:chgData name="Zoe Wilson" userId="af31ec2e-30e9-456f-8401-5d7e8021bc3f" providerId="ADAL" clId="{47B1422C-3297-4D63-B74D-02FCE9C2959D}" dt="2021-04-29T17:30:11.529" v="2996" actId="47"/>
        <pc:sldMkLst>
          <pc:docMk/>
          <pc:sldMk cId="3521043591" sldId="1735"/>
        </pc:sldMkLst>
      </pc:sldChg>
      <pc:sldChg chg="add del">
        <pc:chgData name="Zoe Wilson" userId="af31ec2e-30e9-456f-8401-5d7e8021bc3f" providerId="ADAL" clId="{47B1422C-3297-4D63-B74D-02FCE9C2959D}" dt="2021-04-29T17:30:11.529" v="2996" actId="47"/>
        <pc:sldMkLst>
          <pc:docMk/>
          <pc:sldMk cId="3726232859" sldId="1736"/>
        </pc:sldMkLst>
      </pc:sldChg>
      <pc:sldChg chg="add del">
        <pc:chgData name="Zoe Wilson" userId="af31ec2e-30e9-456f-8401-5d7e8021bc3f" providerId="ADAL" clId="{47B1422C-3297-4D63-B74D-02FCE9C2959D}" dt="2021-04-29T17:29:18.856" v="2986" actId="47"/>
        <pc:sldMkLst>
          <pc:docMk/>
          <pc:sldMk cId="298481589" sldId="1737"/>
        </pc:sldMkLst>
      </pc:sldChg>
      <pc:sldChg chg="add del">
        <pc:chgData name="Zoe Wilson" userId="af31ec2e-30e9-456f-8401-5d7e8021bc3f" providerId="ADAL" clId="{47B1422C-3297-4D63-B74D-02FCE9C2959D}" dt="2021-04-29T17:29:18.856" v="2986" actId="47"/>
        <pc:sldMkLst>
          <pc:docMk/>
          <pc:sldMk cId="182810734" sldId="1738"/>
        </pc:sldMkLst>
      </pc:sldChg>
      <pc:sldChg chg="add del">
        <pc:chgData name="Zoe Wilson" userId="af31ec2e-30e9-456f-8401-5d7e8021bc3f" providerId="ADAL" clId="{47B1422C-3297-4D63-B74D-02FCE9C2959D}" dt="2021-04-29T17:29:29.938" v="2989" actId="47"/>
        <pc:sldMkLst>
          <pc:docMk/>
          <pc:sldMk cId="3799924652" sldId="1739"/>
        </pc:sldMkLst>
      </pc:sldChg>
      <pc:sldChg chg="add del">
        <pc:chgData name="Zoe Wilson" userId="af31ec2e-30e9-456f-8401-5d7e8021bc3f" providerId="ADAL" clId="{47B1422C-3297-4D63-B74D-02FCE9C2959D}" dt="2021-04-29T17:29:29.938" v="2989" actId="47"/>
        <pc:sldMkLst>
          <pc:docMk/>
          <pc:sldMk cId="335012488" sldId="1740"/>
        </pc:sldMkLst>
      </pc:sldChg>
      <pc:sldChg chg="add del">
        <pc:chgData name="Zoe Wilson" userId="af31ec2e-30e9-456f-8401-5d7e8021bc3f" providerId="ADAL" clId="{47B1422C-3297-4D63-B74D-02FCE9C2959D}" dt="2021-04-29T17:29:37.004" v="2990" actId="47"/>
        <pc:sldMkLst>
          <pc:docMk/>
          <pc:sldMk cId="4021796438" sldId="1759"/>
        </pc:sldMkLst>
      </pc:sldChg>
      <pc:sldChg chg="add del">
        <pc:chgData name="Zoe Wilson" userId="af31ec2e-30e9-456f-8401-5d7e8021bc3f" providerId="ADAL" clId="{47B1422C-3297-4D63-B74D-02FCE9C2959D}" dt="2021-04-29T17:29:37.004" v="2990" actId="47"/>
        <pc:sldMkLst>
          <pc:docMk/>
          <pc:sldMk cId="2583593963" sldId="1760"/>
        </pc:sldMkLst>
      </pc:sldChg>
      <pc:sldChg chg="add del">
        <pc:chgData name="Zoe Wilson" userId="af31ec2e-30e9-456f-8401-5d7e8021bc3f" providerId="ADAL" clId="{47B1422C-3297-4D63-B74D-02FCE9C2959D}" dt="2021-04-29T17:29:37.004" v="2990" actId="47"/>
        <pc:sldMkLst>
          <pc:docMk/>
          <pc:sldMk cId="1198927549" sldId="1761"/>
        </pc:sldMkLst>
      </pc:sldChg>
      <pc:sldChg chg="add del">
        <pc:chgData name="Zoe Wilson" userId="af31ec2e-30e9-456f-8401-5d7e8021bc3f" providerId="ADAL" clId="{47B1422C-3297-4D63-B74D-02FCE9C2959D}" dt="2021-04-29T17:29:37.004" v="2990" actId="47"/>
        <pc:sldMkLst>
          <pc:docMk/>
          <pc:sldMk cId="2647589913" sldId="1762"/>
        </pc:sldMkLst>
      </pc:sldChg>
      <pc:sldChg chg="add del">
        <pc:chgData name="Zoe Wilson" userId="af31ec2e-30e9-456f-8401-5d7e8021bc3f" providerId="ADAL" clId="{47B1422C-3297-4D63-B74D-02FCE9C2959D}" dt="2021-04-29T17:29:37.004" v="2990" actId="47"/>
        <pc:sldMkLst>
          <pc:docMk/>
          <pc:sldMk cId="3439687728" sldId="1764"/>
        </pc:sldMkLst>
      </pc:sldChg>
      <pc:sldChg chg="add del">
        <pc:chgData name="Zoe Wilson" userId="af31ec2e-30e9-456f-8401-5d7e8021bc3f" providerId="ADAL" clId="{47B1422C-3297-4D63-B74D-02FCE9C2959D}" dt="2021-04-29T17:29:41.746" v="2991" actId="47"/>
        <pc:sldMkLst>
          <pc:docMk/>
          <pc:sldMk cId="4217107686" sldId="1766"/>
        </pc:sldMkLst>
      </pc:sldChg>
      <pc:sldChg chg="add del">
        <pc:chgData name="Zoe Wilson" userId="af31ec2e-30e9-456f-8401-5d7e8021bc3f" providerId="ADAL" clId="{47B1422C-3297-4D63-B74D-02FCE9C2959D}" dt="2021-04-29T17:29:37.004" v="2990" actId="47"/>
        <pc:sldMkLst>
          <pc:docMk/>
          <pc:sldMk cId="2560356896" sldId="1767"/>
        </pc:sldMkLst>
      </pc:sldChg>
      <pc:sldChg chg="add del">
        <pc:chgData name="Zoe Wilson" userId="af31ec2e-30e9-456f-8401-5d7e8021bc3f" providerId="ADAL" clId="{47B1422C-3297-4D63-B74D-02FCE9C2959D}" dt="2021-04-29T17:29:41.746" v="2991" actId="47"/>
        <pc:sldMkLst>
          <pc:docMk/>
          <pc:sldMk cId="1993525306" sldId="1768"/>
        </pc:sldMkLst>
      </pc:sldChg>
      <pc:sldChg chg="add del">
        <pc:chgData name="Zoe Wilson" userId="af31ec2e-30e9-456f-8401-5d7e8021bc3f" providerId="ADAL" clId="{47B1422C-3297-4D63-B74D-02FCE9C2959D}" dt="2021-04-29T17:29:41.746" v="2991" actId="47"/>
        <pc:sldMkLst>
          <pc:docMk/>
          <pc:sldMk cId="3966294704" sldId="1769"/>
        </pc:sldMkLst>
      </pc:sldChg>
      <pc:sldChg chg="add del">
        <pc:chgData name="Zoe Wilson" userId="af31ec2e-30e9-456f-8401-5d7e8021bc3f" providerId="ADAL" clId="{47B1422C-3297-4D63-B74D-02FCE9C2959D}" dt="2021-04-29T17:29:46.537" v="2992" actId="47"/>
        <pc:sldMkLst>
          <pc:docMk/>
          <pc:sldMk cId="383433197" sldId="1770"/>
        </pc:sldMkLst>
      </pc:sldChg>
      <pc:sldChg chg="add del">
        <pc:chgData name="Zoe Wilson" userId="af31ec2e-30e9-456f-8401-5d7e8021bc3f" providerId="ADAL" clId="{47B1422C-3297-4D63-B74D-02FCE9C2959D}" dt="2021-04-29T17:30:01.745" v="2995" actId="47"/>
        <pc:sldMkLst>
          <pc:docMk/>
          <pc:sldMk cId="1180136336" sldId="1771"/>
        </pc:sldMkLst>
      </pc:sldChg>
      <pc:sldChg chg="add del">
        <pc:chgData name="Zoe Wilson" userId="af31ec2e-30e9-456f-8401-5d7e8021bc3f" providerId="ADAL" clId="{47B1422C-3297-4D63-B74D-02FCE9C2959D}" dt="2021-04-29T17:30:01.745" v="2995" actId="47"/>
        <pc:sldMkLst>
          <pc:docMk/>
          <pc:sldMk cId="896851420" sldId="1772"/>
        </pc:sldMkLst>
      </pc:sldChg>
      <pc:sldChg chg="add del">
        <pc:chgData name="Zoe Wilson" userId="af31ec2e-30e9-456f-8401-5d7e8021bc3f" providerId="ADAL" clId="{47B1422C-3297-4D63-B74D-02FCE9C2959D}" dt="2021-04-29T17:30:01.745" v="2995" actId="47"/>
        <pc:sldMkLst>
          <pc:docMk/>
          <pc:sldMk cId="2337326524" sldId="1773"/>
        </pc:sldMkLst>
      </pc:sldChg>
      <pc:sldChg chg="add del">
        <pc:chgData name="Zoe Wilson" userId="af31ec2e-30e9-456f-8401-5d7e8021bc3f" providerId="ADAL" clId="{47B1422C-3297-4D63-B74D-02FCE9C2959D}" dt="2021-04-29T17:30:01.745" v="2995" actId="47"/>
        <pc:sldMkLst>
          <pc:docMk/>
          <pc:sldMk cId="2580022275" sldId="1774"/>
        </pc:sldMkLst>
      </pc:sldChg>
      <pc:sldChg chg="add del">
        <pc:chgData name="Zoe Wilson" userId="af31ec2e-30e9-456f-8401-5d7e8021bc3f" providerId="ADAL" clId="{47B1422C-3297-4D63-B74D-02FCE9C2959D}" dt="2021-04-29T17:30:01.745" v="2995" actId="47"/>
        <pc:sldMkLst>
          <pc:docMk/>
          <pc:sldMk cId="3764420420" sldId="1775"/>
        </pc:sldMkLst>
      </pc:sldChg>
      <pc:sldChg chg="add del">
        <pc:chgData name="Zoe Wilson" userId="af31ec2e-30e9-456f-8401-5d7e8021bc3f" providerId="ADAL" clId="{47B1422C-3297-4D63-B74D-02FCE9C2959D}" dt="2021-04-29T17:30:11.529" v="2996" actId="47"/>
        <pc:sldMkLst>
          <pc:docMk/>
          <pc:sldMk cId="3081811629" sldId="1776"/>
        </pc:sldMkLst>
      </pc:sldChg>
      <pc:sldChg chg="add del">
        <pc:chgData name="Zoe Wilson" userId="af31ec2e-30e9-456f-8401-5d7e8021bc3f" providerId="ADAL" clId="{47B1422C-3297-4D63-B74D-02FCE9C2959D}" dt="2021-04-29T17:30:11.529" v="2996" actId="47"/>
        <pc:sldMkLst>
          <pc:docMk/>
          <pc:sldMk cId="144141999" sldId="1777"/>
        </pc:sldMkLst>
      </pc:sldChg>
      <pc:sldChg chg="add del">
        <pc:chgData name="Zoe Wilson" userId="af31ec2e-30e9-456f-8401-5d7e8021bc3f" providerId="ADAL" clId="{47B1422C-3297-4D63-B74D-02FCE9C2959D}" dt="2021-04-29T17:30:11.529" v="2996" actId="47"/>
        <pc:sldMkLst>
          <pc:docMk/>
          <pc:sldMk cId="2643879962" sldId="1778"/>
        </pc:sldMkLst>
      </pc:sldChg>
      <pc:sldChg chg="add del">
        <pc:chgData name="Zoe Wilson" userId="af31ec2e-30e9-456f-8401-5d7e8021bc3f" providerId="ADAL" clId="{47B1422C-3297-4D63-B74D-02FCE9C2959D}" dt="2021-04-29T17:30:11.529" v="2996" actId="47"/>
        <pc:sldMkLst>
          <pc:docMk/>
          <pc:sldMk cId="3158512960" sldId="1779"/>
        </pc:sldMkLst>
      </pc:sldChg>
      <pc:sldChg chg="add del">
        <pc:chgData name="Zoe Wilson" userId="af31ec2e-30e9-456f-8401-5d7e8021bc3f" providerId="ADAL" clId="{47B1422C-3297-4D63-B74D-02FCE9C2959D}" dt="2021-04-29T17:30:11.529" v="2996" actId="47"/>
        <pc:sldMkLst>
          <pc:docMk/>
          <pc:sldMk cId="1359118132" sldId="1780"/>
        </pc:sldMkLst>
      </pc:sldChg>
      <pc:sldChg chg="add del">
        <pc:chgData name="Zoe Wilson" userId="af31ec2e-30e9-456f-8401-5d7e8021bc3f" providerId="ADAL" clId="{47B1422C-3297-4D63-B74D-02FCE9C2959D}" dt="2021-04-29T17:30:11.529" v="2996" actId="47"/>
        <pc:sldMkLst>
          <pc:docMk/>
          <pc:sldMk cId="3488960670" sldId="1781"/>
        </pc:sldMkLst>
      </pc:sldChg>
      <pc:sldChg chg="add del">
        <pc:chgData name="Zoe Wilson" userId="af31ec2e-30e9-456f-8401-5d7e8021bc3f" providerId="ADAL" clId="{47B1422C-3297-4D63-B74D-02FCE9C2959D}" dt="2021-04-29T17:30:11.529" v="2996" actId="47"/>
        <pc:sldMkLst>
          <pc:docMk/>
          <pc:sldMk cId="3559690618" sldId="1782"/>
        </pc:sldMkLst>
      </pc:sldChg>
      <pc:sldChg chg="add del">
        <pc:chgData name="Zoe Wilson" userId="af31ec2e-30e9-456f-8401-5d7e8021bc3f" providerId="ADAL" clId="{47B1422C-3297-4D63-B74D-02FCE9C2959D}" dt="2021-04-29T17:30:11.529" v="2996" actId="47"/>
        <pc:sldMkLst>
          <pc:docMk/>
          <pc:sldMk cId="3617729856" sldId="1783"/>
        </pc:sldMkLst>
      </pc:sldChg>
      <pc:sldChg chg="add del">
        <pc:chgData name="Zoe Wilson" userId="af31ec2e-30e9-456f-8401-5d7e8021bc3f" providerId="ADAL" clId="{47B1422C-3297-4D63-B74D-02FCE9C2959D}" dt="2021-04-29T17:30:11.529" v="2996" actId="47"/>
        <pc:sldMkLst>
          <pc:docMk/>
          <pc:sldMk cId="274673849" sldId="1784"/>
        </pc:sldMkLst>
      </pc:sldChg>
      <pc:sldChg chg="add del">
        <pc:chgData name="Zoe Wilson" userId="af31ec2e-30e9-456f-8401-5d7e8021bc3f" providerId="ADAL" clId="{47B1422C-3297-4D63-B74D-02FCE9C2959D}" dt="2021-04-29T17:30:11.529" v="2996" actId="47"/>
        <pc:sldMkLst>
          <pc:docMk/>
          <pc:sldMk cId="3685524176" sldId="1785"/>
        </pc:sldMkLst>
      </pc:sldChg>
      <pc:sldChg chg="add del">
        <pc:chgData name="Zoe Wilson" userId="af31ec2e-30e9-456f-8401-5d7e8021bc3f" providerId="ADAL" clId="{47B1422C-3297-4D63-B74D-02FCE9C2959D}" dt="2021-04-29T17:30:11.529" v="2996" actId="47"/>
        <pc:sldMkLst>
          <pc:docMk/>
          <pc:sldMk cId="4098588295" sldId="1786"/>
        </pc:sldMkLst>
      </pc:sldChg>
      <pc:sldChg chg="add del">
        <pc:chgData name="Zoe Wilson" userId="af31ec2e-30e9-456f-8401-5d7e8021bc3f" providerId="ADAL" clId="{47B1422C-3297-4D63-B74D-02FCE9C2959D}" dt="2021-04-29T17:30:11.529" v="2996" actId="47"/>
        <pc:sldMkLst>
          <pc:docMk/>
          <pc:sldMk cId="612965241" sldId="1787"/>
        </pc:sldMkLst>
      </pc:sldChg>
      <pc:sldChg chg="add del">
        <pc:chgData name="Zoe Wilson" userId="af31ec2e-30e9-456f-8401-5d7e8021bc3f" providerId="ADAL" clId="{47B1422C-3297-4D63-B74D-02FCE9C2959D}" dt="2021-04-29T17:30:11.529" v="2996" actId="47"/>
        <pc:sldMkLst>
          <pc:docMk/>
          <pc:sldMk cId="3282658040" sldId="1788"/>
        </pc:sldMkLst>
      </pc:sldChg>
      <pc:sldChg chg="add del">
        <pc:chgData name="Zoe Wilson" userId="af31ec2e-30e9-456f-8401-5d7e8021bc3f" providerId="ADAL" clId="{47B1422C-3297-4D63-B74D-02FCE9C2959D}" dt="2021-04-29T17:30:11.529" v="2996" actId="47"/>
        <pc:sldMkLst>
          <pc:docMk/>
          <pc:sldMk cId="3001321616" sldId="1789"/>
        </pc:sldMkLst>
      </pc:sldChg>
      <pc:sldChg chg="add del">
        <pc:chgData name="Zoe Wilson" userId="af31ec2e-30e9-456f-8401-5d7e8021bc3f" providerId="ADAL" clId="{47B1422C-3297-4D63-B74D-02FCE9C2959D}" dt="2021-04-29T17:30:11.529" v="2996" actId="47"/>
        <pc:sldMkLst>
          <pc:docMk/>
          <pc:sldMk cId="1231678666" sldId="1790"/>
        </pc:sldMkLst>
      </pc:sldChg>
      <pc:sldChg chg="add del">
        <pc:chgData name="Zoe Wilson" userId="af31ec2e-30e9-456f-8401-5d7e8021bc3f" providerId="ADAL" clId="{47B1422C-3297-4D63-B74D-02FCE9C2959D}" dt="2021-04-29T17:30:11.529" v="2996" actId="47"/>
        <pc:sldMkLst>
          <pc:docMk/>
          <pc:sldMk cId="786141157" sldId="1791"/>
        </pc:sldMkLst>
      </pc:sldChg>
      <pc:sldChg chg="add del">
        <pc:chgData name="Zoe Wilson" userId="af31ec2e-30e9-456f-8401-5d7e8021bc3f" providerId="ADAL" clId="{47B1422C-3297-4D63-B74D-02FCE9C2959D}" dt="2021-04-29T17:30:11.529" v="2996" actId="47"/>
        <pc:sldMkLst>
          <pc:docMk/>
          <pc:sldMk cId="2891149422" sldId="1792"/>
        </pc:sldMkLst>
      </pc:sldChg>
      <pc:sldChg chg="add del">
        <pc:chgData name="Zoe Wilson" userId="af31ec2e-30e9-456f-8401-5d7e8021bc3f" providerId="ADAL" clId="{47B1422C-3297-4D63-B74D-02FCE9C2959D}" dt="2021-04-29T17:30:11.529" v="2996" actId="47"/>
        <pc:sldMkLst>
          <pc:docMk/>
          <pc:sldMk cId="3624724883" sldId="1793"/>
        </pc:sldMkLst>
      </pc:sldChg>
      <pc:sldChg chg="modSp mod modNotesTx">
        <pc:chgData name="Zoe Wilson" userId="af31ec2e-30e9-456f-8401-5d7e8021bc3f" providerId="ADAL" clId="{47B1422C-3297-4D63-B74D-02FCE9C2959D}" dt="2021-04-29T17:38:08.430" v="5436" actId="20577"/>
        <pc:sldMkLst>
          <pc:docMk/>
          <pc:sldMk cId="1849402334" sldId="1795"/>
        </pc:sldMkLst>
        <pc:spChg chg="mod">
          <ac:chgData name="Zoe Wilson" userId="af31ec2e-30e9-456f-8401-5d7e8021bc3f" providerId="ADAL" clId="{47B1422C-3297-4D63-B74D-02FCE9C2959D}" dt="2021-04-29T17:15:12.321" v="1987" actId="1076"/>
          <ac:spMkLst>
            <pc:docMk/>
            <pc:sldMk cId="1849402334" sldId="1795"/>
            <ac:spMk id="8" creationId="{AD4726EE-82AB-4A11-8A33-7AED33DB3150}"/>
          </ac:spMkLst>
        </pc:spChg>
        <pc:spChg chg="mod">
          <ac:chgData name="Zoe Wilson" userId="af31ec2e-30e9-456f-8401-5d7e8021bc3f" providerId="ADAL" clId="{47B1422C-3297-4D63-B74D-02FCE9C2959D}" dt="2021-04-29T17:14:54.305" v="1969" actId="20577"/>
          <ac:spMkLst>
            <pc:docMk/>
            <pc:sldMk cId="1849402334" sldId="1795"/>
            <ac:spMk id="12" creationId="{40E1858E-C2D0-4719-B0C6-DC0D3B33D920}"/>
          </ac:spMkLst>
        </pc:spChg>
        <pc:spChg chg="mod">
          <ac:chgData name="Zoe Wilson" userId="af31ec2e-30e9-456f-8401-5d7e8021bc3f" providerId="ADAL" clId="{47B1422C-3297-4D63-B74D-02FCE9C2959D}" dt="2021-04-29T17:17:07.533" v="1996" actId="20577"/>
          <ac:spMkLst>
            <pc:docMk/>
            <pc:sldMk cId="1849402334" sldId="1795"/>
            <ac:spMk id="16" creationId="{E7026332-08CD-4FD3-AF73-30818D613C7F}"/>
          </ac:spMkLst>
        </pc:spChg>
        <pc:spChg chg="mod">
          <ac:chgData name="Zoe Wilson" userId="af31ec2e-30e9-456f-8401-5d7e8021bc3f" providerId="ADAL" clId="{47B1422C-3297-4D63-B74D-02FCE9C2959D}" dt="2021-04-29T17:17:18.308" v="2059" actId="20577"/>
          <ac:spMkLst>
            <pc:docMk/>
            <pc:sldMk cId="1849402334" sldId="1795"/>
            <ac:spMk id="18" creationId="{6C146F44-9A3A-424C-994C-C4347995AEC2}"/>
          </ac:spMkLst>
        </pc:spChg>
      </pc:sldChg>
      <pc:sldChg chg="modNotesTx">
        <pc:chgData name="Zoe Wilson" userId="af31ec2e-30e9-456f-8401-5d7e8021bc3f" providerId="ADAL" clId="{47B1422C-3297-4D63-B74D-02FCE9C2959D}" dt="2021-04-29T17:55:01.706" v="7121" actId="20577"/>
        <pc:sldMkLst>
          <pc:docMk/>
          <pc:sldMk cId="1871507251" sldId="1796"/>
        </pc:sldMkLst>
      </pc:sldChg>
      <pc:sldChg chg="ord">
        <pc:chgData name="Zoe Wilson" userId="af31ec2e-30e9-456f-8401-5d7e8021bc3f" providerId="ADAL" clId="{47B1422C-3297-4D63-B74D-02FCE9C2959D}" dt="2021-04-29T12:00:30.797" v="2"/>
        <pc:sldMkLst>
          <pc:docMk/>
          <pc:sldMk cId="1514128437" sldId="1797"/>
        </pc:sldMkLst>
      </pc:sldChg>
      <pc:sldChg chg="modNotesTx">
        <pc:chgData name="Zoe Wilson" userId="af31ec2e-30e9-456f-8401-5d7e8021bc3f" providerId="ADAL" clId="{47B1422C-3297-4D63-B74D-02FCE9C2959D}" dt="2021-04-29T17:59:28.779" v="7546" actId="20577"/>
        <pc:sldMkLst>
          <pc:docMk/>
          <pc:sldMk cId="3015089950" sldId="1799"/>
        </pc:sldMkLst>
      </pc:sldChg>
      <pc:sldChg chg="modNotesTx">
        <pc:chgData name="Zoe Wilson" userId="af31ec2e-30e9-456f-8401-5d7e8021bc3f" providerId="ADAL" clId="{47B1422C-3297-4D63-B74D-02FCE9C2959D}" dt="2021-04-29T17:22:22.117" v="2180" actId="20577"/>
        <pc:sldMkLst>
          <pc:docMk/>
          <pc:sldMk cId="781286459" sldId="1803"/>
        </pc:sldMkLst>
      </pc:sldChg>
      <pc:sldChg chg="modNotesTx">
        <pc:chgData name="Zoe Wilson" userId="af31ec2e-30e9-456f-8401-5d7e8021bc3f" providerId="ADAL" clId="{47B1422C-3297-4D63-B74D-02FCE9C2959D}" dt="2021-04-29T17:35:40.847" v="4399" actId="20577"/>
        <pc:sldMkLst>
          <pc:docMk/>
          <pc:sldMk cId="1261489914" sldId="1804"/>
        </pc:sldMkLst>
      </pc:sldChg>
      <pc:sldChg chg="add del modNotesTx">
        <pc:chgData name="Zoe Wilson" userId="af31ec2e-30e9-456f-8401-5d7e8021bc3f" providerId="ADAL" clId="{47B1422C-3297-4D63-B74D-02FCE9C2959D}" dt="2021-04-29T17:28:59.642" v="2984" actId="47"/>
        <pc:sldMkLst>
          <pc:docMk/>
          <pc:sldMk cId="3420171826" sldId="1808"/>
        </pc:sldMkLst>
      </pc:sldChg>
      <pc:sldChg chg="del">
        <pc:chgData name="Zoe Wilson" userId="af31ec2e-30e9-456f-8401-5d7e8021bc3f" providerId="ADAL" clId="{47B1422C-3297-4D63-B74D-02FCE9C2959D}" dt="2021-04-29T17:30:25.061" v="3001" actId="47"/>
        <pc:sldMkLst>
          <pc:docMk/>
          <pc:sldMk cId="3224626336" sldId="2134805661"/>
        </pc:sldMkLst>
      </pc:sldChg>
      <pc:sldChg chg="add del">
        <pc:chgData name="Zoe Wilson" userId="af31ec2e-30e9-456f-8401-5d7e8021bc3f" providerId="ADAL" clId="{47B1422C-3297-4D63-B74D-02FCE9C2959D}" dt="2021-04-29T17:30:20.362" v="3000" actId="47"/>
        <pc:sldMkLst>
          <pc:docMk/>
          <pc:sldMk cId="3132785017" sldId="2134805667"/>
        </pc:sldMkLst>
      </pc:sldChg>
      <pc:sldChg chg="del">
        <pc:chgData name="Zoe Wilson" userId="af31ec2e-30e9-456f-8401-5d7e8021bc3f" providerId="ADAL" clId="{47B1422C-3297-4D63-B74D-02FCE9C2959D}" dt="2021-04-29T17:30:17.139" v="2997" actId="47"/>
        <pc:sldMkLst>
          <pc:docMk/>
          <pc:sldMk cId="2609359977" sldId="2134805668"/>
        </pc:sldMkLst>
      </pc:sldChg>
      <pc:sldChg chg="del">
        <pc:chgData name="Zoe Wilson" userId="af31ec2e-30e9-456f-8401-5d7e8021bc3f" providerId="ADAL" clId="{47B1422C-3297-4D63-B74D-02FCE9C2959D}" dt="2021-04-29T17:30:17.890" v="2998" actId="47"/>
        <pc:sldMkLst>
          <pc:docMk/>
          <pc:sldMk cId="2650784632" sldId="2134805669"/>
        </pc:sldMkLst>
      </pc:sldChg>
      <pc:sldChg chg="add del">
        <pc:chgData name="Zoe Wilson" userId="af31ec2e-30e9-456f-8401-5d7e8021bc3f" providerId="ADAL" clId="{47B1422C-3297-4D63-B74D-02FCE9C2959D}" dt="2021-04-29T17:30:19.317" v="2999" actId="47"/>
        <pc:sldMkLst>
          <pc:docMk/>
          <pc:sldMk cId="2337968342" sldId="2134805670"/>
        </pc:sldMkLst>
      </pc:sldChg>
      <pc:sldChg chg="del">
        <pc:chgData name="Zoe Wilson" userId="af31ec2e-30e9-456f-8401-5d7e8021bc3f" providerId="ADAL" clId="{47B1422C-3297-4D63-B74D-02FCE9C2959D}" dt="2021-04-29T17:30:28.247" v="3002" actId="47"/>
        <pc:sldMkLst>
          <pc:docMk/>
          <pc:sldMk cId="3272348025" sldId="2134805672"/>
        </pc:sldMkLst>
      </pc:sldChg>
      <pc:sldChg chg="new del">
        <pc:chgData name="Zoe Wilson" userId="af31ec2e-30e9-456f-8401-5d7e8021bc3f" providerId="ADAL" clId="{47B1422C-3297-4D63-B74D-02FCE9C2959D}" dt="2021-04-29T13:32:56.623" v="211" actId="47"/>
        <pc:sldMkLst>
          <pc:docMk/>
          <pc:sldMk cId="2565484988" sldId="2134805673"/>
        </pc:sldMkLst>
      </pc:sldChg>
      <pc:sldChg chg="addCm modNotesTx">
        <pc:chgData name="Zoe Wilson" userId="af31ec2e-30e9-456f-8401-5d7e8021bc3f" providerId="ADAL" clId="{47B1422C-3297-4D63-B74D-02FCE9C2959D}" dt="2021-04-29T17:44:54.457" v="5766" actId="20577"/>
        <pc:sldMkLst>
          <pc:docMk/>
          <pc:sldMk cId="3152112628" sldId="2134805674"/>
        </pc:sldMkLst>
      </pc:sldChg>
      <pc:sldChg chg="modNotesTx">
        <pc:chgData name="Zoe Wilson" userId="af31ec2e-30e9-456f-8401-5d7e8021bc3f" providerId="ADAL" clId="{47B1422C-3297-4D63-B74D-02FCE9C2959D}" dt="2021-04-29T17:49:48.358" v="6422" actId="20577"/>
        <pc:sldMkLst>
          <pc:docMk/>
          <pc:sldMk cId="1127385334" sldId="2134805679"/>
        </pc:sldMkLst>
      </pc:sldChg>
      <pc:sldChg chg="modNotesTx">
        <pc:chgData name="Zoe Wilson" userId="af31ec2e-30e9-456f-8401-5d7e8021bc3f" providerId="ADAL" clId="{47B1422C-3297-4D63-B74D-02FCE9C2959D}" dt="2021-04-29T17:52:03.547" v="6963" actId="20577"/>
        <pc:sldMkLst>
          <pc:docMk/>
          <pc:sldMk cId="2352393010" sldId="2134805680"/>
        </pc:sldMkLst>
      </pc:sldChg>
      <pc:sldMasterChg chg="add del addSldLayout delSldLayout">
        <pc:chgData name="Zoe Wilson" userId="af31ec2e-30e9-456f-8401-5d7e8021bc3f" providerId="ADAL" clId="{47B1422C-3297-4D63-B74D-02FCE9C2959D}" dt="2021-04-29T17:29:29.938" v="2989" actId="47"/>
        <pc:sldMasterMkLst>
          <pc:docMk/>
          <pc:sldMasterMk cId="1701440564" sldId="2147483728"/>
        </pc:sldMasterMkLst>
        <pc:sldLayoutChg chg="add del">
          <pc:chgData name="Zoe Wilson" userId="af31ec2e-30e9-456f-8401-5d7e8021bc3f" providerId="ADAL" clId="{47B1422C-3297-4D63-B74D-02FCE9C2959D}" dt="2021-04-29T17:29:29.938" v="2989" actId="47"/>
          <pc:sldLayoutMkLst>
            <pc:docMk/>
            <pc:sldMasterMk cId="1701440564" sldId="2147483728"/>
            <pc:sldLayoutMk cId="2114756158" sldId="2147483735"/>
          </pc:sldLayoutMkLst>
        </pc:sldLayoutChg>
      </pc:sldMasterChg>
      <pc:sldMasterChg chg="add del addSldLayout delSldLayout">
        <pc:chgData name="Zoe Wilson" userId="af31ec2e-30e9-456f-8401-5d7e8021bc3f" providerId="ADAL" clId="{47B1422C-3297-4D63-B74D-02FCE9C2959D}" dt="2021-04-29T17:29:41.746" v="2991" actId="47"/>
        <pc:sldMasterMkLst>
          <pc:docMk/>
          <pc:sldMasterMk cId="4120850817" sldId="2147483736"/>
        </pc:sldMasterMkLst>
        <pc:sldLayoutChg chg="add del">
          <pc:chgData name="Zoe Wilson" userId="af31ec2e-30e9-456f-8401-5d7e8021bc3f" providerId="ADAL" clId="{47B1422C-3297-4D63-B74D-02FCE9C2959D}" dt="2021-04-29T17:29:41.746" v="2991" actId="47"/>
          <pc:sldLayoutMkLst>
            <pc:docMk/>
            <pc:sldMasterMk cId="4120850817" sldId="2147483736"/>
            <pc:sldLayoutMk cId="27261937" sldId="2147483738"/>
          </pc:sldLayoutMkLst>
        </pc:sldLayoutChg>
      </pc:sldMasterChg>
      <pc:sldMasterChg chg="addSldLayout delSldLayout">
        <pc:chgData name="Zoe Wilson" userId="af31ec2e-30e9-456f-8401-5d7e8021bc3f" providerId="ADAL" clId="{47B1422C-3297-4D63-B74D-02FCE9C2959D}" dt="2021-04-29T17:30:11.529" v="2996" actId="47"/>
        <pc:sldMasterMkLst>
          <pc:docMk/>
          <pc:sldMasterMk cId="3534526808" sldId="2147483802"/>
        </pc:sldMasterMkLst>
        <pc:sldLayoutChg chg="add del">
          <pc:chgData name="Zoe Wilson" userId="af31ec2e-30e9-456f-8401-5d7e8021bc3f" providerId="ADAL" clId="{47B1422C-3297-4D63-B74D-02FCE9C2959D}" dt="2021-04-29T17:30:11.529" v="2996" actId="47"/>
          <pc:sldLayoutMkLst>
            <pc:docMk/>
            <pc:sldMasterMk cId="3534526808" sldId="2147483802"/>
            <pc:sldLayoutMk cId="1504708799" sldId="2147483892"/>
          </pc:sldLayoutMkLst>
        </pc:sldLayoutChg>
        <pc:sldLayoutChg chg="add del">
          <pc:chgData name="Zoe Wilson" userId="af31ec2e-30e9-456f-8401-5d7e8021bc3f" providerId="ADAL" clId="{47B1422C-3297-4D63-B74D-02FCE9C2959D}" dt="2021-04-29T17:30:11.529" v="2996" actId="47"/>
          <pc:sldLayoutMkLst>
            <pc:docMk/>
            <pc:sldMasterMk cId="3534526808" sldId="2147483802"/>
            <pc:sldLayoutMk cId="3981349301" sldId="2147483893"/>
          </pc:sldLayoutMkLst>
        </pc:sldLayoutChg>
        <pc:sldLayoutChg chg="add del">
          <pc:chgData name="Zoe Wilson" userId="af31ec2e-30e9-456f-8401-5d7e8021bc3f" providerId="ADAL" clId="{47B1422C-3297-4D63-B74D-02FCE9C2959D}" dt="2021-04-29T17:30:11.529" v="2996" actId="47"/>
          <pc:sldLayoutMkLst>
            <pc:docMk/>
            <pc:sldMasterMk cId="3534526808" sldId="2147483802"/>
            <pc:sldLayoutMk cId="1621912899" sldId="2147483894"/>
          </pc:sldLayoutMkLst>
        </pc:sldLayoutChg>
      </pc:sldMasterChg>
      <pc:sldMasterChg chg="addSldLayout delSldLayout">
        <pc:chgData name="Zoe Wilson" userId="af31ec2e-30e9-456f-8401-5d7e8021bc3f" providerId="ADAL" clId="{47B1422C-3297-4D63-B74D-02FCE9C2959D}" dt="2021-04-29T17:30:11.529" v="2996" actId="47"/>
        <pc:sldMasterMkLst>
          <pc:docMk/>
          <pc:sldMasterMk cId="97944431" sldId="2147483868"/>
        </pc:sldMasterMkLst>
        <pc:sldLayoutChg chg="add del">
          <pc:chgData name="Zoe Wilson" userId="af31ec2e-30e9-456f-8401-5d7e8021bc3f" providerId="ADAL" clId="{47B1422C-3297-4D63-B74D-02FCE9C2959D}" dt="2021-04-29T17:30:11.529" v="2996" actId="47"/>
          <pc:sldLayoutMkLst>
            <pc:docMk/>
            <pc:sldMasterMk cId="97944431" sldId="2147483868"/>
            <pc:sldLayoutMk cId="2118683719" sldId="2147483885"/>
          </pc:sldLayoutMkLst>
        </pc:sldLayoutChg>
      </pc:sldMasterChg>
    </pc:docChg>
  </pc:docChgLst>
  <pc:docChgLst>
    <pc:chgData name="Guest User" userId="S::urn:spo:anon#43c68d3c8f406d19dd3af9bf9f628d7ff0c3e3a6b1839deb8796e3930f5a56fe::" providerId="AD" clId="Web-{60E98A79-116F-40AC-ED30-B7622B1FD620}"/>
    <pc:docChg chg="modSld">
      <pc:chgData name="Guest User" userId="S::urn:spo:anon#43c68d3c8f406d19dd3af9bf9f628d7ff0c3e3a6b1839deb8796e3930f5a56fe::" providerId="AD" clId="Web-{60E98A79-116F-40AC-ED30-B7622B1FD620}" dt="2021-07-14T16:05:29.903" v="92"/>
      <pc:docMkLst>
        <pc:docMk/>
      </pc:docMkLst>
      <pc:sldChg chg="modNotes">
        <pc:chgData name="Guest User" userId="S::urn:spo:anon#43c68d3c8f406d19dd3af9bf9f628d7ff0c3e3a6b1839deb8796e3930f5a56fe::" providerId="AD" clId="Web-{60E98A79-116F-40AC-ED30-B7622B1FD620}" dt="2021-07-14T16:00:06.443" v="11"/>
        <pc:sldMkLst>
          <pc:docMk/>
          <pc:sldMk cId="1849402334" sldId="1795"/>
        </pc:sldMkLst>
      </pc:sldChg>
      <pc:sldChg chg="modNotes">
        <pc:chgData name="Guest User" userId="S::urn:spo:anon#43c68d3c8f406d19dd3af9bf9f628d7ff0c3e3a6b1839deb8796e3930f5a56fe::" providerId="AD" clId="Web-{60E98A79-116F-40AC-ED30-B7622B1FD620}" dt="2021-07-14T16:05:29.903" v="92"/>
        <pc:sldMkLst>
          <pc:docMk/>
          <pc:sldMk cId="3375492792" sldId="1806"/>
        </pc:sldMkLst>
      </pc:sldChg>
    </pc:docChg>
  </pc:docChgLst>
  <pc:docChgLst>
    <pc:chgData name="Luke Evans" userId="a19fd24d-b5ef-4198-9c4a-c9ba51d3bd8c" providerId="ADAL" clId="{B2FBC39A-829C-4922-8696-BDD16BE4CAE2}"/>
    <pc:docChg chg="undo custSel addSld delSld modSld sldOrd modMainMaster delSection modSection">
      <pc:chgData name="Luke Evans" userId="a19fd24d-b5ef-4198-9c4a-c9ba51d3bd8c" providerId="ADAL" clId="{B2FBC39A-829C-4922-8696-BDD16BE4CAE2}" dt="2021-04-29T17:52:15.056" v="2902" actId="20577"/>
      <pc:docMkLst>
        <pc:docMk/>
      </pc:docMkLst>
      <pc:sldChg chg="add del">
        <pc:chgData name="Luke Evans" userId="a19fd24d-b5ef-4198-9c4a-c9ba51d3bd8c" providerId="ADAL" clId="{B2FBC39A-829C-4922-8696-BDD16BE4CAE2}" dt="2021-04-28T21:59:23.409" v="440" actId="47"/>
        <pc:sldMkLst>
          <pc:docMk/>
          <pc:sldMk cId="3709980868" sldId="313"/>
        </pc:sldMkLst>
      </pc:sldChg>
      <pc:sldChg chg="add del ord">
        <pc:chgData name="Luke Evans" userId="a19fd24d-b5ef-4198-9c4a-c9ba51d3bd8c" providerId="ADAL" clId="{B2FBC39A-829C-4922-8696-BDD16BE4CAE2}" dt="2021-04-28T22:24:12.148" v="743" actId="47"/>
        <pc:sldMkLst>
          <pc:docMk/>
          <pc:sldMk cId="1628149167" sldId="337"/>
        </pc:sldMkLst>
      </pc:sldChg>
      <pc:sldChg chg="add del ord">
        <pc:chgData name="Luke Evans" userId="a19fd24d-b5ef-4198-9c4a-c9ba51d3bd8c" providerId="ADAL" clId="{B2FBC39A-829C-4922-8696-BDD16BE4CAE2}" dt="2021-04-28T22:25:07.006" v="787" actId="47"/>
        <pc:sldMkLst>
          <pc:docMk/>
          <pc:sldMk cId="2824146626" sldId="340"/>
        </pc:sldMkLst>
      </pc:sldChg>
      <pc:sldChg chg="add del">
        <pc:chgData name="Luke Evans" userId="a19fd24d-b5ef-4198-9c4a-c9ba51d3bd8c" providerId="ADAL" clId="{B2FBC39A-829C-4922-8696-BDD16BE4CAE2}" dt="2021-04-28T22:27:44.703" v="829" actId="47"/>
        <pc:sldMkLst>
          <pc:docMk/>
          <pc:sldMk cId="54855494" sldId="341"/>
        </pc:sldMkLst>
      </pc:sldChg>
      <pc:sldChg chg="modSp add del mod ord">
        <pc:chgData name="Luke Evans" userId="a19fd24d-b5ef-4198-9c4a-c9ba51d3bd8c" providerId="ADAL" clId="{B2FBC39A-829C-4922-8696-BDD16BE4CAE2}" dt="2021-04-28T22:26:25.544" v="818" actId="47"/>
        <pc:sldMkLst>
          <pc:docMk/>
          <pc:sldMk cId="427082204" sldId="346"/>
        </pc:sldMkLst>
        <pc:spChg chg="mod">
          <ac:chgData name="Luke Evans" userId="a19fd24d-b5ef-4198-9c4a-c9ba51d3bd8c" providerId="ADAL" clId="{B2FBC39A-829C-4922-8696-BDD16BE4CAE2}" dt="2021-04-28T22:25:36.099" v="793" actId="20577"/>
          <ac:spMkLst>
            <pc:docMk/>
            <pc:sldMk cId="427082204" sldId="346"/>
            <ac:spMk id="3" creationId="{B4D10DD1-5AE5-4CFD-B0EB-000A59751718}"/>
          </ac:spMkLst>
        </pc:spChg>
      </pc:sldChg>
      <pc:sldChg chg="add del">
        <pc:chgData name="Luke Evans" userId="a19fd24d-b5ef-4198-9c4a-c9ba51d3bd8c" providerId="ADAL" clId="{B2FBC39A-829C-4922-8696-BDD16BE4CAE2}" dt="2021-04-28T22:28:49.239" v="856" actId="47"/>
        <pc:sldMkLst>
          <pc:docMk/>
          <pc:sldMk cId="3882995332" sldId="347"/>
        </pc:sldMkLst>
      </pc:sldChg>
      <pc:sldChg chg="addSp delSp modSp del mod">
        <pc:chgData name="Luke Evans" userId="a19fd24d-b5ef-4198-9c4a-c9ba51d3bd8c" providerId="ADAL" clId="{B2FBC39A-829C-4922-8696-BDD16BE4CAE2}" dt="2021-04-29T13:19:48.261" v="1155" actId="47"/>
        <pc:sldMkLst>
          <pc:docMk/>
          <pc:sldMk cId="2127100699" sldId="358"/>
        </pc:sldMkLst>
        <pc:spChg chg="mod">
          <ac:chgData name="Luke Evans" userId="a19fd24d-b5ef-4198-9c4a-c9ba51d3bd8c" providerId="ADAL" clId="{B2FBC39A-829C-4922-8696-BDD16BE4CAE2}" dt="2021-04-29T13:15:49.291" v="1134" actId="1076"/>
          <ac:spMkLst>
            <pc:docMk/>
            <pc:sldMk cId="2127100699" sldId="358"/>
            <ac:spMk id="8" creationId="{1DC6A263-CFF2-4D9C-9CA1-6321C0506530}"/>
          </ac:spMkLst>
        </pc:spChg>
        <pc:spChg chg="mod">
          <ac:chgData name="Luke Evans" userId="a19fd24d-b5ef-4198-9c4a-c9ba51d3bd8c" providerId="ADAL" clId="{B2FBC39A-829C-4922-8696-BDD16BE4CAE2}" dt="2021-04-29T13:15:49.291" v="1134" actId="1076"/>
          <ac:spMkLst>
            <pc:docMk/>
            <pc:sldMk cId="2127100699" sldId="358"/>
            <ac:spMk id="9" creationId="{4C70E0A4-0FCB-4751-A564-191EE1B17391}"/>
          </ac:spMkLst>
        </pc:spChg>
        <pc:spChg chg="mod">
          <ac:chgData name="Luke Evans" userId="a19fd24d-b5ef-4198-9c4a-c9ba51d3bd8c" providerId="ADAL" clId="{B2FBC39A-829C-4922-8696-BDD16BE4CAE2}" dt="2021-04-29T13:15:49.291" v="1134" actId="1076"/>
          <ac:spMkLst>
            <pc:docMk/>
            <pc:sldMk cId="2127100699" sldId="358"/>
            <ac:spMk id="10" creationId="{0D5BD989-7C98-4965-8546-81B5D43ED953}"/>
          </ac:spMkLst>
        </pc:spChg>
        <pc:spChg chg="mod">
          <ac:chgData name="Luke Evans" userId="a19fd24d-b5ef-4198-9c4a-c9ba51d3bd8c" providerId="ADAL" clId="{B2FBC39A-829C-4922-8696-BDD16BE4CAE2}" dt="2021-04-29T13:15:49.291" v="1134" actId="1076"/>
          <ac:spMkLst>
            <pc:docMk/>
            <pc:sldMk cId="2127100699" sldId="358"/>
            <ac:spMk id="11" creationId="{A1B71EE7-D613-4648-B4F9-D2208699F283}"/>
          </ac:spMkLst>
        </pc:spChg>
        <pc:spChg chg="mod">
          <ac:chgData name="Luke Evans" userId="a19fd24d-b5ef-4198-9c4a-c9ba51d3bd8c" providerId="ADAL" clId="{B2FBC39A-829C-4922-8696-BDD16BE4CAE2}" dt="2021-04-29T13:15:49.291" v="1134" actId="1076"/>
          <ac:spMkLst>
            <pc:docMk/>
            <pc:sldMk cId="2127100699" sldId="358"/>
            <ac:spMk id="12" creationId="{767B3DC7-0CD4-4D71-9E51-924FDC45DFA8}"/>
          </ac:spMkLst>
        </pc:spChg>
        <pc:spChg chg="mod">
          <ac:chgData name="Luke Evans" userId="a19fd24d-b5ef-4198-9c4a-c9ba51d3bd8c" providerId="ADAL" clId="{B2FBC39A-829C-4922-8696-BDD16BE4CAE2}" dt="2021-04-29T13:15:49.291" v="1134" actId="1076"/>
          <ac:spMkLst>
            <pc:docMk/>
            <pc:sldMk cId="2127100699" sldId="358"/>
            <ac:spMk id="13" creationId="{D3B783A6-AD1E-4043-A503-795A3833C391}"/>
          </ac:spMkLst>
        </pc:spChg>
        <pc:spChg chg="mod">
          <ac:chgData name="Luke Evans" userId="a19fd24d-b5ef-4198-9c4a-c9ba51d3bd8c" providerId="ADAL" clId="{B2FBC39A-829C-4922-8696-BDD16BE4CAE2}" dt="2021-04-29T13:15:49.291" v="1134" actId="1076"/>
          <ac:spMkLst>
            <pc:docMk/>
            <pc:sldMk cId="2127100699" sldId="358"/>
            <ac:spMk id="14" creationId="{86F26DC3-C287-4355-B75A-A7BD810AF62E}"/>
          </ac:spMkLst>
        </pc:spChg>
        <pc:spChg chg="mod">
          <ac:chgData name="Luke Evans" userId="a19fd24d-b5ef-4198-9c4a-c9ba51d3bd8c" providerId="ADAL" clId="{B2FBC39A-829C-4922-8696-BDD16BE4CAE2}" dt="2021-04-29T13:15:49.291" v="1134" actId="1076"/>
          <ac:spMkLst>
            <pc:docMk/>
            <pc:sldMk cId="2127100699" sldId="358"/>
            <ac:spMk id="15" creationId="{3C063584-56CC-4F1D-860A-69548D557C44}"/>
          </ac:spMkLst>
        </pc:spChg>
        <pc:spChg chg="mod">
          <ac:chgData name="Luke Evans" userId="a19fd24d-b5ef-4198-9c4a-c9ba51d3bd8c" providerId="ADAL" clId="{B2FBC39A-829C-4922-8696-BDD16BE4CAE2}" dt="2021-04-29T13:15:49.291" v="1134" actId="1076"/>
          <ac:spMkLst>
            <pc:docMk/>
            <pc:sldMk cId="2127100699" sldId="358"/>
            <ac:spMk id="16" creationId="{E345CB8F-ECF7-4588-8B54-3077C5E6C882}"/>
          </ac:spMkLst>
        </pc:spChg>
        <pc:spChg chg="mod">
          <ac:chgData name="Luke Evans" userId="a19fd24d-b5ef-4198-9c4a-c9ba51d3bd8c" providerId="ADAL" clId="{B2FBC39A-829C-4922-8696-BDD16BE4CAE2}" dt="2021-04-29T13:15:49.291" v="1134" actId="1076"/>
          <ac:spMkLst>
            <pc:docMk/>
            <pc:sldMk cId="2127100699" sldId="358"/>
            <ac:spMk id="17" creationId="{3B42B261-B963-49ED-9B00-06DCB44AECFD}"/>
          </ac:spMkLst>
        </pc:spChg>
        <pc:spChg chg="mod">
          <ac:chgData name="Luke Evans" userId="a19fd24d-b5ef-4198-9c4a-c9ba51d3bd8c" providerId="ADAL" clId="{B2FBC39A-829C-4922-8696-BDD16BE4CAE2}" dt="2021-04-29T13:15:49.291" v="1134" actId="1076"/>
          <ac:spMkLst>
            <pc:docMk/>
            <pc:sldMk cId="2127100699" sldId="358"/>
            <ac:spMk id="18" creationId="{F1BFB237-0CAB-4E05-BF61-0F9C155741D3}"/>
          </ac:spMkLst>
        </pc:spChg>
        <pc:spChg chg="mod">
          <ac:chgData name="Luke Evans" userId="a19fd24d-b5ef-4198-9c4a-c9ba51d3bd8c" providerId="ADAL" clId="{B2FBC39A-829C-4922-8696-BDD16BE4CAE2}" dt="2021-04-29T13:15:49.291" v="1134" actId="1076"/>
          <ac:spMkLst>
            <pc:docMk/>
            <pc:sldMk cId="2127100699" sldId="358"/>
            <ac:spMk id="19" creationId="{575B6497-88FE-43CB-B7A8-F19A8E3CF624}"/>
          </ac:spMkLst>
        </pc:spChg>
        <pc:spChg chg="mod">
          <ac:chgData name="Luke Evans" userId="a19fd24d-b5ef-4198-9c4a-c9ba51d3bd8c" providerId="ADAL" clId="{B2FBC39A-829C-4922-8696-BDD16BE4CAE2}" dt="2021-04-29T13:15:49.291" v="1134" actId="1076"/>
          <ac:spMkLst>
            <pc:docMk/>
            <pc:sldMk cId="2127100699" sldId="358"/>
            <ac:spMk id="20" creationId="{6EED2C2F-12BD-413A-B352-EDCAEEECCB4A}"/>
          </ac:spMkLst>
        </pc:spChg>
        <pc:spChg chg="mod">
          <ac:chgData name="Luke Evans" userId="a19fd24d-b5ef-4198-9c4a-c9ba51d3bd8c" providerId="ADAL" clId="{B2FBC39A-829C-4922-8696-BDD16BE4CAE2}" dt="2021-04-29T13:15:36.233" v="1133" actId="2711"/>
          <ac:spMkLst>
            <pc:docMk/>
            <pc:sldMk cId="2127100699" sldId="358"/>
            <ac:spMk id="21" creationId="{061288AF-D64D-4438-9050-1C744DACA2B7}"/>
          </ac:spMkLst>
        </pc:spChg>
        <pc:spChg chg="mod">
          <ac:chgData name="Luke Evans" userId="a19fd24d-b5ef-4198-9c4a-c9ba51d3bd8c" providerId="ADAL" clId="{B2FBC39A-829C-4922-8696-BDD16BE4CAE2}" dt="2021-04-29T13:15:36.233" v="1133" actId="2711"/>
          <ac:spMkLst>
            <pc:docMk/>
            <pc:sldMk cId="2127100699" sldId="358"/>
            <ac:spMk id="22" creationId="{D8B85BA8-51EB-4E49-8C42-AD82AF5F0E8D}"/>
          </ac:spMkLst>
        </pc:spChg>
        <pc:spChg chg="mod">
          <ac:chgData name="Luke Evans" userId="a19fd24d-b5ef-4198-9c4a-c9ba51d3bd8c" providerId="ADAL" clId="{B2FBC39A-829C-4922-8696-BDD16BE4CAE2}" dt="2021-04-29T13:15:55.779" v="1135" actId="1076"/>
          <ac:spMkLst>
            <pc:docMk/>
            <pc:sldMk cId="2127100699" sldId="358"/>
            <ac:spMk id="23" creationId="{59B80454-77FD-408B-8E1E-26B109395C38}"/>
          </ac:spMkLst>
        </pc:spChg>
        <pc:spChg chg="mod">
          <ac:chgData name="Luke Evans" userId="a19fd24d-b5ef-4198-9c4a-c9ba51d3bd8c" providerId="ADAL" clId="{B2FBC39A-829C-4922-8696-BDD16BE4CAE2}" dt="2021-04-29T13:15:49.291" v="1134" actId="1076"/>
          <ac:spMkLst>
            <pc:docMk/>
            <pc:sldMk cId="2127100699" sldId="358"/>
            <ac:spMk id="24" creationId="{9D610CCB-B4C2-4FE5-9483-D084D689D5B0}"/>
          </ac:spMkLst>
        </pc:spChg>
        <pc:spChg chg="mod">
          <ac:chgData name="Luke Evans" userId="a19fd24d-b5ef-4198-9c4a-c9ba51d3bd8c" providerId="ADAL" clId="{B2FBC39A-829C-4922-8696-BDD16BE4CAE2}" dt="2021-04-29T13:15:49.291" v="1134" actId="1076"/>
          <ac:spMkLst>
            <pc:docMk/>
            <pc:sldMk cId="2127100699" sldId="358"/>
            <ac:spMk id="28" creationId="{BA9EB3B4-D416-4AD3-A56B-BC2A2ECF1366}"/>
          </ac:spMkLst>
        </pc:spChg>
        <pc:spChg chg="del mod">
          <ac:chgData name="Luke Evans" userId="a19fd24d-b5ef-4198-9c4a-c9ba51d3bd8c" providerId="ADAL" clId="{B2FBC39A-829C-4922-8696-BDD16BE4CAE2}" dt="2021-04-29T13:19:35.269" v="1153" actId="478"/>
          <ac:spMkLst>
            <pc:docMk/>
            <pc:sldMk cId="2127100699" sldId="358"/>
            <ac:spMk id="34" creationId="{7FF116B5-D19E-4330-BC11-680D485CB751}"/>
          </ac:spMkLst>
        </pc:spChg>
        <pc:grpChg chg="mod">
          <ac:chgData name="Luke Evans" userId="a19fd24d-b5ef-4198-9c4a-c9ba51d3bd8c" providerId="ADAL" clId="{B2FBC39A-829C-4922-8696-BDD16BE4CAE2}" dt="2021-04-29T13:15:49.291" v="1134" actId="1076"/>
          <ac:grpSpMkLst>
            <pc:docMk/>
            <pc:sldMk cId="2127100699" sldId="358"/>
            <ac:grpSpMk id="3" creationId="{7E86F344-830C-47A1-A608-AA69F520CDD4}"/>
          </ac:grpSpMkLst>
        </pc:grpChg>
        <pc:grpChg chg="mod">
          <ac:chgData name="Luke Evans" userId="a19fd24d-b5ef-4198-9c4a-c9ba51d3bd8c" providerId="ADAL" clId="{B2FBC39A-829C-4922-8696-BDD16BE4CAE2}" dt="2021-04-29T13:15:49.291" v="1134" actId="1076"/>
          <ac:grpSpMkLst>
            <pc:docMk/>
            <pc:sldMk cId="2127100699" sldId="358"/>
            <ac:grpSpMk id="29" creationId="{2589F029-A854-41A2-AF19-ECE0128CEF42}"/>
          </ac:grpSpMkLst>
        </pc:grpChg>
        <pc:picChg chg="mod">
          <ac:chgData name="Luke Evans" userId="a19fd24d-b5ef-4198-9c4a-c9ba51d3bd8c" providerId="ADAL" clId="{B2FBC39A-829C-4922-8696-BDD16BE4CAE2}" dt="2021-04-29T13:15:49.291" v="1134" actId="1076"/>
          <ac:picMkLst>
            <pc:docMk/>
            <pc:sldMk cId="2127100699" sldId="358"/>
            <ac:picMk id="25" creationId="{1EEA672E-152C-2744-9C6D-D9159BF1CBA6}"/>
          </ac:picMkLst>
        </pc:picChg>
        <pc:picChg chg="mod">
          <ac:chgData name="Luke Evans" userId="a19fd24d-b5ef-4198-9c4a-c9ba51d3bd8c" providerId="ADAL" clId="{B2FBC39A-829C-4922-8696-BDD16BE4CAE2}" dt="2021-04-29T13:15:49.291" v="1134" actId="1076"/>
          <ac:picMkLst>
            <pc:docMk/>
            <pc:sldMk cId="2127100699" sldId="358"/>
            <ac:picMk id="26" creationId="{84C08EF3-3720-D743-99B4-80E713CF368A}"/>
          </ac:picMkLst>
        </pc:picChg>
        <pc:picChg chg="mod">
          <ac:chgData name="Luke Evans" userId="a19fd24d-b5ef-4198-9c4a-c9ba51d3bd8c" providerId="ADAL" clId="{B2FBC39A-829C-4922-8696-BDD16BE4CAE2}" dt="2021-04-29T13:15:49.291" v="1134" actId="1076"/>
          <ac:picMkLst>
            <pc:docMk/>
            <pc:sldMk cId="2127100699" sldId="358"/>
            <ac:picMk id="27" creationId="{873B9979-4572-9E41-BD5C-E1C0EB7E8B65}"/>
          </ac:picMkLst>
        </pc:picChg>
        <pc:picChg chg="add mod">
          <ac:chgData name="Luke Evans" userId="a19fd24d-b5ef-4198-9c4a-c9ba51d3bd8c" providerId="ADAL" clId="{B2FBC39A-829C-4922-8696-BDD16BE4CAE2}" dt="2021-04-29T13:17:55.999" v="1151" actId="1076"/>
          <ac:picMkLst>
            <pc:docMk/>
            <pc:sldMk cId="2127100699" sldId="358"/>
            <ac:picMk id="49" creationId="{61BD4D1B-A9C8-4435-B3E1-061D5AE104A5}"/>
          </ac:picMkLst>
        </pc:picChg>
      </pc:sldChg>
      <pc:sldChg chg="addSp delSp modSp add del mod delAnim modNotesTx">
        <pc:chgData name="Luke Evans" userId="a19fd24d-b5ef-4198-9c4a-c9ba51d3bd8c" providerId="ADAL" clId="{B2FBC39A-829C-4922-8696-BDD16BE4CAE2}" dt="2021-04-29T17:14:53.966" v="2383" actId="20577"/>
        <pc:sldMkLst>
          <pc:docMk/>
          <pc:sldMk cId="418787812" sldId="699"/>
        </pc:sldMkLst>
        <pc:spChg chg="add del mod">
          <ac:chgData name="Luke Evans" userId="a19fd24d-b5ef-4198-9c4a-c9ba51d3bd8c" providerId="ADAL" clId="{B2FBC39A-829C-4922-8696-BDD16BE4CAE2}" dt="2021-04-29T10:56:13.502" v="861" actId="478"/>
          <ac:spMkLst>
            <pc:docMk/>
            <pc:sldMk cId="418787812" sldId="699"/>
            <ac:spMk id="3" creationId="{F22769D3-BECC-48BB-BCF2-F68652C852A2}"/>
          </ac:spMkLst>
        </pc:spChg>
        <pc:spChg chg="mod">
          <ac:chgData name="Luke Evans" userId="a19fd24d-b5ef-4198-9c4a-c9ba51d3bd8c" providerId="ADAL" clId="{B2FBC39A-829C-4922-8696-BDD16BE4CAE2}" dt="2021-04-29T11:08:50.869" v="934" actId="338"/>
          <ac:spMkLst>
            <pc:docMk/>
            <pc:sldMk cId="418787812" sldId="699"/>
            <ac:spMk id="5" creationId="{C1A1E0C3-74AA-4929-9B29-5B7BCBE5B1FA}"/>
          </ac:spMkLst>
        </pc:spChg>
        <pc:spChg chg="mod">
          <ac:chgData name="Luke Evans" userId="a19fd24d-b5ef-4198-9c4a-c9ba51d3bd8c" providerId="ADAL" clId="{B2FBC39A-829C-4922-8696-BDD16BE4CAE2}" dt="2021-04-29T11:08:50.869" v="934" actId="338"/>
          <ac:spMkLst>
            <pc:docMk/>
            <pc:sldMk cId="418787812" sldId="699"/>
            <ac:spMk id="6" creationId="{CCE7CDF1-CCD4-47FC-B88B-567993E7A7A6}"/>
          </ac:spMkLst>
        </pc:spChg>
        <pc:spChg chg="mod">
          <ac:chgData name="Luke Evans" userId="a19fd24d-b5ef-4198-9c4a-c9ba51d3bd8c" providerId="ADAL" clId="{B2FBC39A-829C-4922-8696-BDD16BE4CAE2}" dt="2021-04-29T11:08:50.869" v="934" actId="338"/>
          <ac:spMkLst>
            <pc:docMk/>
            <pc:sldMk cId="418787812" sldId="699"/>
            <ac:spMk id="7" creationId="{D1A51571-D3C2-4532-915D-06CF318CD5E5}"/>
          </ac:spMkLst>
        </pc:spChg>
        <pc:spChg chg="mod">
          <ac:chgData name="Luke Evans" userId="a19fd24d-b5ef-4198-9c4a-c9ba51d3bd8c" providerId="ADAL" clId="{B2FBC39A-829C-4922-8696-BDD16BE4CAE2}" dt="2021-04-29T11:08:50.869" v="934" actId="338"/>
          <ac:spMkLst>
            <pc:docMk/>
            <pc:sldMk cId="418787812" sldId="699"/>
            <ac:spMk id="8" creationId="{BA70B2A4-8365-4312-BE08-3E7387BFA9BF}"/>
          </ac:spMkLst>
        </pc:spChg>
        <pc:spChg chg="mod">
          <ac:chgData name="Luke Evans" userId="a19fd24d-b5ef-4198-9c4a-c9ba51d3bd8c" providerId="ADAL" clId="{B2FBC39A-829C-4922-8696-BDD16BE4CAE2}" dt="2021-04-29T11:08:50.869" v="934" actId="338"/>
          <ac:spMkLst>
            <pc:docMk/>
            <pc:sldMk cId="418787812" sldId="699"/>
            <ac:spMk id="9" creationId="{936E0B7F-595C-4EE7-A673-50492CB454AD}"/>
          </ac:spMkLst>
        </pc:spChg>
        <pc:spChg chg="del">
          <ac:chgData name="Luke Evans" userId="a19fd24d-b5ef-4198-9c4a-c9ba51d3bd8c" providerId="ADAL" clId="{B2FBC39A-829C-4922-8696-BDD16BE4CAE2}" dt="2021-04-29T10:54:10.324" v="857" actId="478"/>
          <ac:spMkLst>
            <pc:docMk/>
            <pc:sldMk cId="418787812" sldId="699"/>
            <ac:spMk id="10" creationId="{C4EF3D0C-4C02-4E86-99F0-489E2D1FB30F}"/>
          </ac:spMkLst>
        </pc:spChg>
        <pc:spChg chg="add del mod">
          <ac:chgData name="Luke Evans" userId="a19fd24d-b5ef-4198-9c4a-c9ba51d3bd8c" providerId="ADAL" clId="{B2FBC39A-829C-4922-8696-BDD16BE4CAE2}" dt="2021-04-29T10:59:42.933" v="865"/>
          <ac:spMkLst>
            <pc:docMk/>
            <pc:sldMk cId="418787812" sldId="699"/>
            <ac:spMk id="11" creationId="{19920CD3-17B5-4B8A-8362-1A17E6A68E4B}"/>
          </ac:spMkLst>
        </pc:spChg>
        <pc:spChg chg="add del mod">
          <ac:chgData name="Luke Evans" userId="a19fd24d-b5ef-4198-9c4a-c9ba51d3bd8c" providerId="ADAL" clId="{B2FBC39A-829C-4922-8696-BDD16BE4CAE2}" dt="2021-04-29T10:59:42.933" v="865"/>
          <ac:spMkLst>
            <pc:docMk/>
            <pc:sldMk cId="418787812" sldId="699"/>
            <ac:spMk id="12" creationId="{3DFA5487-C219-4FBE-A5C8-E55B1275995B}"/>
          </ac:spMkLst>
        </pc:spChg>
        <pc:spChg chg="mod">
          <ac:chgData name="Luke Evans" userId="a19fd24d-b5ef-4198-9c4a-c9ba51d3bd8c" providerId="ADAL" clId="{B2FBC39A-829C-4922-8696-BDD16BE4CAE2}" dt="2021-04-29T11:08:50.869" v="934" actId="338"/>
          <ac:spMkLst>
            <pc:docMk/>
            <pc:sldMk cId="418787812" sldId="699"/>
            <ac:spMk id="13" creationId="{2859D248-E4AD-4180-A1D7-AD2B1130FE52}"/>
          </ac:spMkLst>
        </pc:spChg>
        <pc:spChg chg="del">
          <ac:chgData name="Luke Evans" userId="a19fd24d-b5ef-4198-9c4a-c9ba51d3bd8c" providerId="ADAL" clId="{B2FBC39A-829C-4922-8696-BDD16BE4CAE2}" dt="2021-04-29T11:01:43.738" v="878" actId="478"/>
          <ac:spMkLst>
            <pc:docMk/>
            <pc:sldMk cId="418787812" sldId="699"/>
            <ac:spMk id="14" creationId="{77E2C3CB-FE2C-42A3-B026-CAA452A358F3}"/>
          </ac:spMkLst>
        </pc:spChg>
        <pc:spChg chg="add del mod">
          <ac:chgData name="Luke Evans" userId="a19fd24d-b5ef-4198-9c4a-c9ba51d3bd8c" providerId="ADAL" clId="{B2FBC39A-829C-4922-8696-BDD16BE4CAE2}" dt="2021-04-29T10:59:42.933" v="865"/>
          <ac:spMkLst>
            <pc:docMk/>
            <pc:sldMk cId="418787812" sldId="699"/>
            <ac:spMk id="15" creationId="{D8BF2420-0EDD-4119-A603-D311B4D72B5B}"/>
          </ac:spMkLst>
        </pc:spChg>
        <pc:spChg chg="del">
          <ac:chgData name="Luke Evans" userId="a19fd24d-b5ef-4198-9c4a-c9ba51d3bd8c" providerId="ADAL" clId="{B2FBC39A-829C-4922-8696-BDD16BE4CAE2}" dt="2021-04-29T10:54:10.324" v="857" actId="478"/>
          <ac:spMkLst>
            <pc:docMk/>
            <pc:sldMk cId="418787812" sldId="699"/>
            <ac:spMk id="16" creationId="{5EEB9481-7E75-4AF8-A3AD-2448E8168239}"/>
          </ac:spMkLst>
        </pc:spChg>
        <pc:spChg chg="del">
          <ac:chgData name="Luke Evans" userId="a19fd24d-b5ef-4198-9c4a-c9ba51d3bd8c" providerId="ADAL" clId="{B2FBC39A-829C-4922-8696-BDD16BE4CAE2}" dt="2021-04-29T10:54:10.324" v="857" actId="478"/>
          <ac:spMkLst>
            <pc:docMk/>
            <pc:sldMk cId="418787812" sldId="699"/>
            <ac:spMk id="17" creationId="{6C80A258-8343-48D3-B138-C14B5B640C2F}"/>
          </ac:spMkLst>
        </pc:spChg>
        <pc:spChg chg="mod">
          <ac:chgData name="Luke Evans" userId="a19fd24d-b5ef-4198-9c4a-c9ba51d3bd8c" providerId="ADAL" clId="{B2FBC39A-829C-4922-8696-BDD16BE4CAE2}" dt="2021-04-29T10:59:41.960" v="864"/>
          <ac:spMkLst>
            <pc:docMk/>
            <pc:sldMk cId="418787812" sldId="699"/>
            <ac:spMk id="20" creationId="{6B148E79-0BDD-4B84-AD67-DE22819C04F8}"/>
          </ac:spMkLst>
        </pc:spChg>
        <pc:spChg chg="mod">
          <ac:chgData name="Luke Evans" userId="a19fd24d-b5ef-4198-9c4a-c9ba51d3bd8c" providerId="ADAL" clId="{B2FBC39A-829C-4922-8696-BDD16BE4CAE2}" dt="2021-04-29T10:59:41.960" v="864"/>
          <ac:spMkLst>
            <pc:docMk/>
            <pc:sldMk cId="418787812" sldId="699"/>
            <ac:spMk id="21" creationId="{0C73B80E-1F4B-40E2-9493-DB7C1D4D7D9F}"/>
          </ac:spMkLst>
        </pc:spChg>
        <pc:spChg chg="add del mod">
          <ac:chgData name="Luke Evans" userId="a19fd24d-b5ef-4198-9c4a-c9ba51d3bd8c" providerId="ADAL" clId="{B2FBC39A-829C-4922-8696-BDD16BE4CAE2}" dt="2021-04-29T10:59:42.933" v="865"/>
          <ac:spMkLst>
            <pc:docMk/>
            <pc:sldMk cId="418787812" sldId="699"/>
            <ac:spMk id="22" creationId="{DCE2FF11-7795-486F-81BA-0DE701D429DA}"/>
          </ac:spMkLst>
        </pc:spChg>
        <pc:spChg chg="add del mod">
          <ac:chgData name="Luke Evans" userId="a19fd24d-b5ef-4198-9c4a-c9ba51d3bd8c" providerId="ADAL" clId="{B2FBC39A-829C-4922-8696-BDD16BE4CAE2}" dt="2021-04-29T10:59:42.933" v="865"/>
          <ac:spMkLst>
            <pc:docMk/>
            <pc:sldMk cId="418787812" sldId="699"/>
            <ac:spMk id="24" creationId="{1FD0599F-64A1-4439-8E9B-B046FE074D49}"/>
          </ac:spMkLst>
        </pc:spChg>
        <pc:spChg chg="add del mod">
          <ac:chgData name="Luke Evans" userId="a19fd24d-b5ef-4198-9c4a-c9ba51d3bd8c" providerId="ADAL" clId="{B2FBC39A-829C-4922-8696-BDD16BE4CAE2}" dt="2021-04-29T10:59:42.933" v="865"/>
          <ac:spMkLst>
            <pc:docMk/>
            <pc:sldMk cId="418787812" sldId="699"/>
            <ac:spMk id="26" creationId="{6127B9A8-D1A2-4D88-9E91-715D511AB9F3}"/>
          </ac:spMkLst>
        </pc:spChg>
        <pc:spChg chg="mod">
          <ac:chgData name="Luke Evans" userId="a19fd24d-b5ef-4198-9c4a-c9ba51d3bd8c" providerId="ADAL" clId="{B2FBC39A-829C-4922-8696-BDD16BE4CAE2}" dt="2021-04-29T10:59:41.960" v="864"/>
          <ac:spMkLst>
            <pc:docMk/>
            <pc:sldMk cId="418787812" sldId="699"/>
            <ac:spMk id="28" creationId="{F3F31443-5D7E-4132-A1D9-69F57D528E87}"/>
          </ac:spMkLst>
        </pc:spChg>
        <pc:spChg chg="mod">
          <ac:chgData name="Luke Evans" userId="a19fd24d-b5ef-4198-9c4a-c9ba51d3bd8c" providerId="ADAL" clId="{B2FBC39A-829C-4922-8696-BDD16BE4CAE2}" dt="2021-04-29T10:59:41.960" v="864"/>
          <ac:spMkLst>
            <pc:docMk/>
            <pc:sldMk cId="418787812" sldId="699"/>
            <ac:spMk id="29" creationId="{54F8A63D-9700-4B28-8700-FC0EB48F09A0}"/>
          </ac:spMkLst>
        </pc:spChg>
        <pc:spChg chg="add del mod">
          <ac:chgData name="Luke Evans" userId="a19fd24d-b5ef-4198-9c4a-c9ba51d3bd8c" providerId="ADAL" clId="{B2FBC39A-829C-4922-8696-BDD16BE4CAE2}" dt="2021-04-29T10:59:42.933" v="865"/>
          <ac:spMkLst>
            <pc:docMk/>
            <pc:sldMk cId="418787812" sldId="699"/>
            <ac:spMk id="30" creationId="{086B23A8-0D78-44D4-AE63-81E23CABB52E}"/>
          </ac:spMkLst>
        </pc:spChg>
        <pc:spChg chg="mod">
          <ac:chgData name="Luke Evans" userId="a19fd24d-b5ef-4198-9c4a-c9ba51d3bd8c" providerId="ADAL" clId="{B2FBC39A-829C-4922-8696-BDD16BE4CAE2}" dt="2021-04-29T10:59:41.960" v="864"/>
          <ac:spMkLst>
            <pc:docMk/>
            <pc:sldMk cId="418787812" sldId="699"/>
            <ac:spMk id="32" creationId="{E226B8DB-2D87-44E4-A065-524BB2796C18}"/>
          </ac:spMkLst>
        </pc:spChg>
        <pc:spChg chg="mod">
          <ac:chgData name="Luke Evans" userId="a19fd24d-b5ef-4198-9c4a-c9ba51d3bd8c" providerId="ADAL" clId="{B2FBC39A-829C-4922-8696-BDD16BE4CAE2}" dt="2021-04-29T10:59:41.960" v="864"/>
          <ac:spMkLst>
            <pc:docMk/>
            <pc:sldMk cId="418787812" sldId="699"/>
            <ac:spMk id="35" creationId="{0B86AE90-9CA4-446E-B883-638C4F2B1123}"/>
          </ac:spMkLst>
        </pc:spChg>
        <pc:spChg chg="mod">
          <ac:chgData name="Luke Evans" userId="a19fd24d-b5ef-4198-9c4a-c9ba51d3bd8c" providerId="ADAL" clId="{B2FBC39A-829C-4922-8696-BDD16BE4CAE2}" dt="2021-04-29T10:59:41.960" v="864"/>
          <ac:spMkLst>
            <pc:docMk/>
            <pc:sldMk cId="418787812" sldId="699"/>
            <ac:spMk id="38" creationId="{9BEBC815-17A1-42DF-BA1D-4949A4F48605}"/>
          </ac:spMkLst>
        </pc:spChg>
        <pc:spChg chg="add del mod">
          <ac:chgData name="Luke Evans" userId="a19fd24d-b5ef-4198-9c4a-c9ba51d3bd8c" providerId="ADAL" clId="{B2FBC39A-829C-4922-8696-BDD16BE4CAE2}" dt="2021-04-29T10:59:42.933" v="865"/>
          <ac:spMkLst>
            <pc:docMk/>
            <pc:sldMk cId="418787812" sldId="699"/>
            <ac:spMk id="40" creationId="{A7E91F4A-D1EB-4642-AF47-513A27CFD4E1}"/>
          </ac:spMkLst>
        </pc:spChg>
        <pc:spChg chg="add del mod">
          <ac:chgData name="Luke Evans" userId="a19fd24d-b5ef-4198-9c4a-c9ba51d3bd8c" providerId="ADAL" clId="{B2FBC39A-829C-4922-8696-BDD16BE4CAE2}" dt="2021-04-29T10:59:42.933" v="865"/>
          <ac:spMkLst>
            <pc:docMk/>
            <pc:sldMk cId="418787812" sldId="699"/>
            <ac:spMk id="41" creationId="{EBB46C24-3144-4C2B-9CEE-846BAEA15F24}"/>
          </ac:spMkLst>
        </pc:spChg>
        <pc:spChg chg="add del mod">
          <ac:chgData name="Luke Evans" userId="a19fd24d-b5ef-4198-9c4a-c9ba51d3bd8c" providerId="ADAL" clId="{B2FBC39A-829C-4922-8696-BDD16BE4CAE2}" dt="2021-04-29T10:59:42.933" v="865"/>
          <ac:spMkLst>
            <pc:docMk/>
            <pc:sldMk cId="418787812" sldId="699"/>
            <ac:spMk id="42" creationId="{5D570A89-002C-4E14-B1E6-1734D87D131B}"/>
          </ac:spMkLst>
        </pc:spChg>
        <pc:spChg chg="add del mod">
          <ac:chgData name="Luke Evans" userId="a19fd24d-b5ef-4198-9c4a-c9ba51d3bd8c" providerId="ADAL" clId="{B2FBC39A-829C-4922-8696-BDD16BE4CAE2}" dt="2021-04-29T10:59:42.933" v="865"/>
          <ac:spMkLst>
            <pc:docMk/>
            <pc:sldMk cId="418787812" sldId="699"/>
            <ac:spMk id="43" creationId="{E51F8939-259F-4474-A706-F143727A4E92}"/>
          </ac:spMkLst>
        </pc:spChg>
        <pc:spChg chg="add del mod">
          <ac:chgData name="Luke Evans" userId="a19fd24d-b5ef-4198-9c4a-c9ba51d3bd8c" providerId="ADAL" clId="{B2FBC39A-829C-4922-8696-BDD16BE4CAE2}" dt="2021-04-29T10:59:42.933" v="865"/>
          <ac:spMkLst>
            <pc:docMk/>
            <pc:sldMk cId="418787812" sldId="699"/>
            <ac:spMk id="44" creationId="{F4B69321-83D5-441F-A212-95688E3859AE}"/>
          </ac:spMkLst>
        </pc:spChg>
        <pc:spChg chg="add del mod">
          <ac:chgData name="Luke Evans" userId="a19fd24d-b5ef-4198-9c4a-c9ba51d3bd8c" providerId="ADAL" clId="{B2FBC39A-829C-4922-8696-BDD16BE4CAE2}" dt="2021-04-29T10:59:42.933" v="865"/>
          <ac:spMkLst>
            <pc:docMk/>
            <pc:sldMk cId="418787812" sldId="699"/>
            <ac:spMk id="45" creationId="{63D55602-876F-4114-825A-B7E9EBB15060}"/>
          </ac:spMkLst>
        </pc:spChg>
        <pc:spChg chg="add del mod">
          <ac:chgData name="Luke Evans" userId="a19fd24d-b5ef-4198-9c4a-c9ba51d3bd8c" providerId="ADAL" clId="{B2FBC39A-829C-4922-8696-BDD16BE4CAE2}" dt="2021-04-29T10:59:42.933" v="865"/>
          <ac:spMkLst>
            <pc:docMk/>
            <pc:sldMk cId="418787812" sldId="699"/>
            <ac:spMk id="46" creationId="{F01C6B02-C6D2-472A-BE03-0E8417DAB63D}"/>
          </ac:spMkLst>
        </pc:spChg>
        <pc:spChg chg="add del mod">
          <ac:chgData name="Luke Evans" userId="a19fd24d-b5ef-4198-9c4a-c9ba51d3bd8c" providerId="ADAL" clId="{B2FBC39A-829C-4922-8696-BDD16BE4CAE2}" dt="2021-04-29T10:59:42.933" v="865"/>
          <ac:spMkLst>
            <pc:docMk/>
            <pc:sldMk cId="418787812" sldId="699"/>
            <ac:spMk id="47" creationId="{914C452B-4344-4B07-AB1E-3436D3E090AE}"/>
          </ac:spMkLst>
        </pc:spChg>
        <pc:spChg chg="add del mod">
          <ac:chgData name="Luke Evans" userId="a19fd24d-b5ef-4198-9c4a-c9ba51d3bd8c" providerId="ADAL" clId="{B2FBC39A-829C-4922-8696-BDD16BE4CAE2}" dt="2021-04-29T10:59:42.933" v="865"/>
          <ac:spMkLst>
            <pc:docMk/>
            <pc:sldMk cId="418787812" sldId="699"/>
            <ac:spMk id="48" creationId="{947BEAC3-E412-45F0-96B9-235B7B8312F6}"/>
          </ac:spMkLst>
        </pc:spChg>
        <pc:spChg chg="add del mod">
          <ac:chgData name="Luke Evans" userId="a19fd24d-b5ef-4198-9c4a-c9ba51d3bd8c" providerId="ADAL" clId="{B2FBC39A-829C-4922-8696-BDD16BE4CAE2}" dt="2021-04-29T10:59:42.933" v="865"/>
          <ac:spMkLst>
            <pc:docMk/>
            <pc:sldMk cId="418787812" sldId="699"/>
            <ac:spMk id="49" creationId="{1082C6CF-91BF-489B-8164-B8A8B2511EFD}"/>
          </ac:spMkLst>
        </pc:spChg>
        <pc:spChg chg="add del mod">
          <ac:chgData name="Luke Evans" userId="a19fd24d-b5ef-4198-9c4a-c9ba51d3bd8c" providerId="ADAL" clId="{B2FBC39A-829C-4922-8696-BDD16BE4CAE2}" dt="2021-04-29T10:59:42.933" v="865"/>
          <ac:spMkLst>
            <pc:docMk/>
            <pc:sldMk cId="418787812" sldId="699"/>
            <ac:spMk id="51" creationId="{E56ABB2B-0CEA-4227-99B6-C06860147378}"/>
          </ac:spMkLst>
        </pc:spChg>
        <pc:spChg chg="add del mod">
          <ac:chgData name="Luke Evans" userId="a19fd24d-b5ef-4198-9c4a-c9ba51d3bd8c" providerId="ADAL" clId="{B2FBC39A-829C-4922-8696-BDD16BE4CAE2}" dt="2021-04-29T10:59:42.933" v="865"/>
          <ac:spMkLst>
            <pc:docMk/>
            <pc:sldMk cId="418787812" sldId="699"/>
            <ac:spMk id="52" creationId="{08CD81BD-73EC-4837-8764-242CD82D08EC}"/>
          </ac:spMkLst>
        </pc:spChg>
        <pc:spChg chg="add del mod">
          <ac:chgData name="Luke Evans" userId="a19fd24d-b5ef-4198-9c4a-c9ba51d3bd8c" providerId="ADAL" clId="{B2FBC39A-829C-4922-8696-BDD16BE4CAE2}" dt="2021-04-29T10:59:42.933" v="865"/>
          <ac:spMkLst>
            <pc:docMk/>
            <pc:sldMk cId="418787812" sldId="699"/>
            <ac:spMk id="53" creationId="{3DBB819C-A6F1-4911-94B2-06D98E2BB649}"/>
          </ac:spMkLst>
        </pc:spChg>
        <pc:spChg chg="add del mod">
          <ac:chgData name="Luke Evans" userId="a19fd24d-b5ef-4198-9c4a-c9ba51d3bd8c" providerId="ADAL" clId="{B2FBC39A-829C-4922-8696-BDD16BE4CAE2}" dt="2021-04-29T10:59:42.933" v="865"/>
          <ac:spMkLst>
            <pc:docMk/>
            <pc:sldMk cId="418787812" sldId="699"/>
            <ac:spMk id="54" creationId="{DC546C7F-D5D8-4E10-9E4D-449EAE2A2D6E}"/>
          </ac:spMkLst>
        </pc:spChg>
        <pc:spChg chg="mod">
          <ac:chgData name="Luke Evans" userId="a19fd24d-b5ef-4198-9c4a-c9ba51d3bd8c" providerId="ADAL" clId="{B2FBC39A-829C-4922-8696-BDD16BE4CAE2}" dt="2021-04-29T10:59:41.960" v="864"/>
          <ac:spMkLst>
            <pc:docMk/>
            <pc:sldMk cId="418787812" sldId="699"/>
            <ac:spMk id="56" creationId="{92B45484-3139-46AB-B452-86415808337E}"/>
          </ac:spMkLst>
        </pc:spChg>
        <pc:spChg chg="mod">
          <ac:chgData name="Luke Evans" userId="a19fd24d-b5ef-4198-9c4a-c9ba51d3bd8c" providerId="ADAL" clId="{B2FBC39A-829C-4922-8696-BDD16BE4CAE2}" dt="2021-04-29T10:59:41.960" v="864"/>
          <ac:spMkLst>
            <pc:docMk/>
            <pc:sldMk cId="418787812" sldId="699"/>
            <ac:spMk id="57" creationId="{544CFED4-B879-431B-A60D-B5A972C82649}"/>
          </ac:spMkLst>
        </pc:spChg>
        <pc:spChg chg="add del mod">
          <ac:chgData name="Luke Evans" userId="a19fd24d-b5ef-4198-9c4a-c9ba51d3bd8c" providerId="ADAL" clId="{B2FBC39A-829C-4922-8696-BDD16BE4CAE2}" dt="2021-04-29T10:59:42.933" v="865"/>
          <ac:spMkLst>
            <pc:docMk/>
            <pc:sldMk cId="418787812" sldId="699"/>
            <ac:spMk id="59" creationId="{60841B33-9940-4F87-B70C-488D1C980D76}"/>
          </ac:spMkLst>
        </pc:spChg>
        <pc:spChg chg="add del mod">
          <ac:chgData name="Luke Evans" userId="a19fd24d-b5ef-4198-9c4a-c9ba51d3bd8c" providerId="ADAL" clId="{B2FBC39A-829C-4922-8696-BDD16BE4CAE2}" dt="2021-04-29T10:59:42.933" v="865"/>
          <ac:spMkLst>
            <pc:docMk/>
            <pc:sldMk cId="418787812" sldId="699"/>
            <ac:spMk id="60" creationId="{E154913E-0850-4510-A755-D79C0FD85055}"/>
          </ac:spMkLst>
        </pc:spChg>
        <pc:spChg chg="add del mod">
          <ac:chgData name="Luke Evans" userId="a19fd24d-b5ef-4198-9c4a-c9ba51d3bd8c" providerId="ADAL" clId="{B2FBC39A-829C-4922-8696-BDD16BE4CAE2}" dt="2021-04-29T10:59:42.933" v="865"/>
          <ac:spMkLst>
            <pc:docMk/>
            <pc:sldMk cId="418787812" sldId="699"/>
            <ac:spMk id="61" creationId="{5260E84B-83D9-467A-A09C-06BBF717FD3B}"/>
          </ac:spMkLst>
        </pc:spChg>
        <pc:spChg chg="mod">
          <ac:chgData name="Luke Evans" userId="a19fd24d-b5ef-4198-9c4a-c9ba51d3bd8c" providerId="ADAL" clId="{B2FBC39A-829C-4922-8696-BDD16BE4CAE2}" dt="2021-04-29T10:59:41.960" v="864"/>
          <ac:spMkLst>
            <pc:docMk/>
            <pc:sldMk cId="418787812" sldId="699"/>
            <ac:spMk id="63" creationId="{BE4D575A-4B5B-4E6B-AAEA-6BD48D0C06F0}"/>
          </ac:spMkLst>
        </pc:spChg>
        <pc:spChg chg="mod">
          <ac:chgData name="Luke Evans" userId="a19fd24d-b5ef-4198-9c4a-c9ba51d3bd8c" providerId="ADAL" clId="{B2FBC39A-829C-4922-8696-BDD16BE4CAE2}" dt="2021-04-29T10:59:41.960" v="864"/>
          <ac:spMkLst>
            <pc:docMk/>
            <pc:sldMk cId="418787812" sldId="699"/>
            <ac:spMk id="64" creationId="{66E37E63-2285-4D85-95C6-CBC651854D34}"/>
          </ac:spMkLst>
        </pc:spChg>
        <pc:spChg chg="mod">
          <ac:chgData name="Luke Evans" userId="a19fd24d-b5ef-4198-9c4a-c9ba51d3bd8c" providerId="ADAL" clId="{B2FBC39A-829C-4922-8696-BDD16BE4CAE2}" dt="2021-04-29T10:59:41.960" v="864"/>
          <ac:spMkLst>
            <pc:docMk/>
            <pc:sldMk cId="418787812" sldId="699"/>
            <ac:spMk id="66" creationId="{DC6189B0-86D1-47AC-A04A-37D4395444A7}"/>
          </ac:spMkLst>
        </pc:spChg>
        <pc:spChg chg="mod">
          <ac:chgData name="Luke Evans" userId="a19fd24d-b5ef-4198-9c4a-c9ba51d3bd8c" providerId="ADAL" clId="{B2FBC39A-829C-4922-8696-BDD16BE4CAE2}" dt="2021-04-29T10:59:41.960" v="864"/>
          <ac:spMkLst>
            <pc:docMk/>
            <pc:sldMk cId="418787812" sldId="699"/>
            <ac:spMk id="67" creationId="{91AC85E2-0575-4AB8-9EE9-450F3A0D6E70}"/>
          </ac:spMkLst>
        </pc:spChg>
        <pc:spChg chg="add del mod">
          <ac:chgData name="Luke Evans" userId="a19fd24d-b5ef-4198-9c4a-c9ba51d3bd8c" providerId="ADAL" clId="{B2FBC39A-829C-4922-8696-BDD16BE4CAE2}" dt="2021-04-29T10:59:42.933" v="865"/>
          <ac:spMkLst>
            <pc:docMk/>
            <pc:sldMk cId="418787812" sldId="699"/>
            <ac:spMk id="69" creationId="{C1DB0B1F-F86A-4AC8-AD34-922F15350EEF}"/>
          </ac:spMkLst>
        </pc:spChg>
        <pc:spChg chg="add del mod">
          <ac:chgData name="Luke Evans" userId="a19fd24d-b5ef-4198-9c4a-c9ba51d3bd8c" providerId="ADAL" clId="{B2FBC39A-829C-4922-8696-BDD16BE4CAE2}" dt="2021-04-29T10:59:42.933" v="865"/>
          <ac:spMkLst>
            <pc:docMk/>
            <pc:sldMk cId="418787812" sldId="699"/>
            <ac:spMk id="70" creationId="{65F81B4C-D6E8-4C23-88DA-72127B8EB7FD}"/>
          </ac:spMkLst>
        </pc:spChg>
        <pc:spChg chg="add del mod">
          <ac:chgData name="Luke Evans" userId="a19fd24d-b5ef-4198-9c4a-c9ba51d3bd8c" providerId="ADAL" clId="{B2FBC39A-829C-4922-8696-BDD16BE4CAE2}" dt="2021-04-29T10:59:42.933" v="865"/>
          <ac:spMkLst>
            <pc:docMk/>
            <pc:sldMk cId="418787812" sldId="699"/>
            <ac:spMk id="71" creationId="{C895E11E-8357-4626-808E-FECEC52B2CC3}"/>
          </ac:spMkLst>
        </pc:spChg>
        <pc:spChg chg="mod">
          <ac:chgData name="Luke Evans" userId="a19fd24d-b5ef-4198-9c4a-c9ba51d3bd8c" providerId="ADAL" clId="{B2FBC39A-829C-4922-8696-BDD16BE4CAE2}" dt="2021-04-29T10:59:41.960" v="864"/>
          <ac:spMkLst>
            <pc:docMk/>
            <pc:sldMk cId="418787812" sldId="699"/>
            <ac:spMk id="73" creationId="{2FC60604-218F-4271-8877-774938CC70B0}"/>
          </ac:spMkLst>
        </pc:spChg>
        <pc:spChg chg="mod">
          <ac:chgData name="Luke Evans" userId="a19fd24d-b5ef-4198-9c4a-c9ba51d3bd8c" providerId="ADAL" clId="{B2FBC39A-829C-4922-8696-BDD16BE4CAE2}" dt="2021-04-29T10:59:41.960" v="864"/>
          <ac:spMkLst>
            <pc:docMk/>
            <pc:sldMk cId="418787812" sldId="699"/>
            <ac:spMk id="74" creationId="{27E9E1AA-4729-4907-B650-A2385A1CD117}"/>
          </ac:spMkLst>
        </pc:spChg>
        <pc:spChg chg="add del mod">
          <ac:chgData name="Luke Evans" userId="a19fd24d-b5ef-4198-9c4a-c9ba51d3bd8c" providerId="ADAL" clId="{B2FBC39A-829C-4922-8696-BDD16BE4CAE2}" dt="2021-04-29T10:59:42.933" v="865"/>
          <ac:spMkLst>
            <pc:docMk/>
            <pc:sldMk cId="418787812" sldId="699"/>
            <ac:spMk id="75" creationId="{05528C3B-08B0-4C24-99EF-4050F58C2D5C}"/>
          </ac:spMkLst>
        </pc:spChg>
        <pc:spChg chg="add del mod">
          <ac:chgData name="Luke Evans" userId="a19fd24d-b5ef-4198-9c4a-c9ba51d3bd8c" providerId="ADAL" clId="{B2FBC39A-829C-4922-8696-BDD16BE4CAE2}" dt="2021-04-29T10:59:42.933" v="865"/>
          <ac:spMkLst>
            <pc:docMk/>
            <pc:sldMk cId="418787812" sldId="699"/>
            <ac:spMk id="77" creationId="{406D27B4-35DA-4201-958F-C0AEE864A085}"/>
          </ac:spMkLst>
        </pc:spChg>
        <pc:spChg chg="add del mod">
          <ac:chgData name="Luke Evans" userId="a19fd24d-b5ef-4198-9c4a-c9ba51d3bd8c" providerId="ADAL" clId="{B2FBC39A-829C-4922-8696-BDD16BE4CAE2}" dt="2021-04-29T10:59:42.933" v="865"/>
          <ac:spMkLst>
            <pc:docMk/>
            <pc:sldMk cId="418787812" sldId="699"/>
            <ac:spMk id="78" creationId="{DA64B573-52A0-404A-BC02-9644C9F37175}"/>
          </ac:spMkLst>
        </pc:spChg>
        <pc:spChg chg="mod">
          <ac:chgData name="Luke Evans" userId="a19fd24d-b5ef-4198-9c4a-c9ba51d3bd8c" providerId="ADAL" clId="{B2FBC39A-829C-4922-8696-BDD16BE4CAE2}" dt="2021-04-29T10:59:41.960" v="864"/>
          <ac:spMkLst>
            <pc:docMk/>
            <pc:sldMk cId="418787812" sldId="699"/>
            <ac:spMk id="80" creationId="{F45FFA34-58D5-436C-8679-07FDD35BA251}"/>
          </ac:spMkLst>
        </pc:spChg>
        <pc:spChg chg="mod">
          <ac:chgData name="Luke Evans" userId="a19fd24d-b5ef-4198-9c4a-c9ba51d3bd8c" providerId="ADAL" clId="{B2FBC39A-829C-4922-8696-BDD16BE4CAE2}" dt="2021-04-29T10:59:41.960" v="864"/>
          <ac:spMkLst>
            <pc:docMk/>
            <pc:sldMk cId="418787812" sldId="699"/>
            <ac:spMk id="81" creationId="{68EEA865-1C02-460D-B3DA-D2439271790C}"/>
          </ac:spMkLst>
        </pc:spChg>
        <pc:spChg chg="add del mod">
          <ac:chgData name="Luke Evans" userId="a19fd24d-b5ef-4198-9c4a-c9ba51d3bd8c" providerId="ADAL" clId="{B2FBC39A-829C-4922-8696-BDD16BE4CAE2}" dt="2021-04-29T10:59:42.933" v="865"/>
          <ac:spMkLst>
            <pc:docMk/>
            <pc:sldMk cId="418787812" sldId="699"/>
            <ac:spMk id="82" creationId="{A34FF18B-0D46-4DBD-BCF9-956A16B4E047}"/>
          </ac:spMkLst>
        </pc:spChg>
        <pc:spChg chg="add del mod">
          <ac:chgData name="Luke Evans" userId="a19fd24d-b5ef-4198-9c4a-c9ba51d3bd8c" providerId="ADAL" clId="{B2FBC39A-829C-4922-8696-BDD16BE4CAE2}" dt="2021-04-29T10:59:42.933" v="865"/>
          <ac:spMkLst>
            <pc:docMk/>
            <pc:sldMk cId="418787812" sldId="699"/>
            <ac:spMk id="83" creationId="{8A168B91-5905-4735-BF19-9F485A10F571}"/>
          </ac:spMkLst>
        </pc:spChg>
        <pc:spChg chg="add del mod">
          <ac:chgData name="Luke Evans" userId="a19fd24d-b5ef-4198-9c4a-c9ba51d3bd8c" providerId="ADAL" clId="{B2FBC39A-829C-4922-8696-BDD16BE4CAE2}" dt="2021-04-29T10:59:42.933" v="865"/>
          <ac:spMkLst>
            <pc:docMk/>
            <pc:sldMk cId="418787812" sldId="699"/>
            <ac:spMk id="85" creationId="{C6704E56-7830-4380-A5EE-1C20C7CD6325}"/>
          </ac:spMkLst>
        </pc:spChg>
        <pc:spChg chg="add del mod">
          <ac:chgData name="Luke Evans" userId="a19fd24d-b5ef-4198-9c4a-c9ba51d3bd8c" providerId="ADAL" clId="{B2FBC39A-829C-4922-8696-BDD16BE4CAE2}" dt="2021-04-29T10:59:42.933" v="865"/>
          <ac:spMkLst>
            <pc:docMk/>
            <pc:sldMk cId="418787812" sldId="699"/>
            <ac:spMk id="86" creationId="{385BAF90-EA6F-4CA6-AB72-F01DE794D4DA}"/>
          </ac:spMkLst>
        </pc:spChg>
        <pc:spChg chg="mod">
          <ac:chgData name="Luke Evans" userId="a19fd24d-b5ef-4198-9c4a-c9ba51d3bd8c" providerId="ADAL" clId="{B2FBC39A-829C-4922-8696-BDD16BE4CAE2}" dt="2021-04-29T10:59:41.960" v="864"/>
          <ac:spMkLst>
            <pc:docMk/>
            <pc:sldMk cId="418787812" sldId="699"/>
            <ac:spMk id="88" creationId="{50315ECD-CD1F-485E-A283-280E983364A5}"/>
          </ac:spMkLst>
        </pc:spChg>
        <pc:spChg chg="mod">
          <ac:chgData name="Luke Evans" userId="a19fd24d-b5ef-4198-9c4a-c9ba51d3bd8c" providerId="ADAL" clId="{B2FBC39A-829C-4922-8696-BDD16BE4CAE2}" dt="2021-04-29T10:59:41.960" v="864"/>
          <ac:spMkLst>
            <pc:docMk/>
            <pc:sldMk cId="418787812" sldId="699"/>
            <ac:spMk id="89" creationId="{72005708-A682-418A-8346-688EB2F20F05}"/>
          </ac:spMkLst>
        </pc:spChg>
        <pc:spChg chg="add del mod">
          <ac:chgData name="Luke Evans" userId="a19fd24d-b5ef-4198-9c4a-c9ba51d3bd8c" providerId="ADAL" clId="{B2FBC39A-829C-4922-8696-BDD16BE4CAE2}" dt="2021-04-29T10:59:42.933" v="865"/>
          <ac:spMkLst>
            <pc:docMk/>
            <pc:sldMk cId="418787812" sldId="699"/>
            <ac:spMk id="90" creationId="{31BFD735-DD1F-4745-84AE-5ED3729F4931}"/>
          </ac:spMkLst>
        </pc:spChg>
        <pc:spChg chg="add del mod">
          <ac:chgData name="Luke Evans" userId="a19fd24d-b5ef-4198-9c4a-c9ba51d3bd8c" providerId="ADAL" clId="{B2FBC39A-829C-4922-8696-BDD16BE4CAE2}" dt="2021-04-29T10:59:42.933" v="865"/>
          <ac:spMkLst>
            <pc:docMk/>
            <pc:sldMk cId="418787812" sldId="699"/>
            <ac:spMk id="91" creationId="{FC5C34C3-C47F-461F-A0BB-156BF5CF2873}"/>
          </ac:spMkLst>
        </pc:spChg>
        <pc:spChg chg="add del mod">
          <ac:chgData name="Luke Evans" userId="a19fd24d-b5ef-4198-9c4a-c9ba51d3bd8c" providerId="ADAL" clId="{B2FBC39A-829C-4922-8696-BDD16BE4CAE2}" dt="2021-04-29T10:59:42.933" v="865"/>
          <ac:spMkLst>
            <pc:docMk/>
            <pc:sldMk cId="418787812" sldId="699"/>
            <ac:spMk id="93" creationId="{EA50E235-545B-442E-AD58-0FC71045BF48}"/>
          </ac:spMkLst>
        </pc:spChg>
        <pc:spChg chg="add del mod">
          <ac:chgData name="Luke Evans" userId="a19fd24d-b5ef-4198-9c4a-c9ba51d3bd8c" providerId="ADAL" clId="{B2FBC39A-829C-4922-8696-BDD16BE4CAE2}" dt="2021-04-29T10:59:42.933" v="865"/>
          <ac:spMkLst>
            <pc:docMk/>
            <pc:sldMk cId="418787812" sldId="699"/>
            <ac:spMk id="94" creationId="{F052E69A-C1E1-433B-AE01-19E79A4F9B58}"/>
          </ac:spMkLst>
        </pc:spChg>
        <pc:spChg chg="add del mod">
          <ac:chgData name="Luke Evans" userId="a19fd24d-b5ef-4198-9c4a-c9ba51d3bd8c" providerId="ADAL" clId="{B2FBC39A-829C-4922-8696-BDD16BE4CAE2}" dt="2021-04-29T10:59:42.933" v="865"/>
          <ac:spMkLst>
            <pc:docMk/>
            <pc:sldMk cId="418787812" sldId="699"/>
            <ac:spMk id="95" creationId="{2FE79A37-06FF-4F2D-8A03-A2C133EC06CF}"/>
          </ac:spMkLst>
        </pc:spChg>
        <pc:spChg chg="add del mod">
          <ac:chgData name="Luke Evans" userId="a19fd24d-b5ef-4198-9c4a-c9ba51d3bd8c" providerId="ADAL" clId="{B2FBC39A-829C-4922-8696-BDD16BE4CAE2}" dt="2021-04-29T10:59:42.933" v="865"/>
          <ac:spMkLst>
            <pc:docMk/>
            <pc:sldMk cId="418787812" sldId="699"/>
            <ac:spMk id="96" creationId="{FF539290-7594-4FE5-957F-8234BD530033}"/>
          </ac:spMkLst>
        </pc:spChg>
        <pc:spChg chg="add del mod">
          <ac:chgData name="Luke Evans" userId="a19fd24d-b5ef-4198-9c4a-c9ba51d3bd8c" providerId="ADAL" clId="{B2FBC39A-829C-4922-8696-BDD16BE4CAE2}" dt="2021-04-29T10:59:42.933" v="865"/>
          <ac:spMkLst>
            <pc:docMk/>
            <pc:sldMk cId="418787812" sldId="699"/>
            <ac:spMk id="97" creationId="{7909B762-3F3A-46F6-8842-C0DE272D62A3}"/>
          </ac:spMkLst>
        </pc:spChg>
        <pc:spChg chg="add mod">
          <ac:chgData name="Luke Evans" userId="a19fd24d-b5ef-4198-9c4a-c9ba51d3bd8c" providerId="ADAL" clId="{B2FBC39A-829C-4922-8696-BDD16BE4CAE2}" dt="2021-04-29T11:08:50.869" v="934" actId="338"/>
          <ac:spMkLst>
            <pc:docMk/>
            <pc:sldMk cId="418787812" sldId="699"/>
            <ac:spMk id="98" creationId="{FA07C116-7107-4CAA-B1A2-487D6E35245F}"/>
          </ac:spMkLst>
        </pc:spChg>
        <pc:spChg chg="add mod">
          <ac:chgData name="Luke Evans" userId="a19fd24d-b5ef-4198-9c4a-c9ba51d3bd8c" providerId="ADAL" clId="{B2FBC39A-829C-4922-8696-BDD16BE4CAE2}" dt="2021-04-29T11:08:50.869" v="934" actId="338"/>
          <ac:spMkLst>
            <pc:docMk/>
            <pc:sldMk cId="418787812" sldId="699"/>
            <ac:spMk id="99" creationId="{260CBA9D-1E52-43D4-9772-351BF0A64C1F}"/>
          </ac:spMkLst>
        </pc:spChg>
        <pc:spChg chg="mod">
          <ac:chgData name="Luke Evans" userId="a19fd24d-b5ef-4198-9c4a-c9ba51d3bd8c" providerId="ADAL" clId="{B2FBC39A-829C-4922-8696-BDD16BE4CAE2}" dt="2021-04-29T11:08:50.869" v="934" actId="338"/>
          <ac:spMkLst>
            <pc:docMk/>
            <pc:sldMk cId="418787812" sldId="699"/>
            <ac:spMk id="102" creationId="{E13FD041-6E60-4787-B6ED-B75FB346FD65}"/>
          </ac:spMkLst>
        </pc:spChg>
        <pc:spChg chg="mod">
          <ac:chgData name="Luke Evans" userId="a19fd24d-b5ef-4198-9c4a-c9ba51d3bd8c" providerId="ADAL" clId="{B2FBC39A-829C-4922-8696-BDD16BE4CAE2}" dt="2021-04-29T11:08:50.869" v="934" actId="338"/>
          <ac:spMkLst>
            <pc:docMk/>
            <pc:sldMk cId="418787812" sldId="699"/>
            <ac:spMk id="103" creationId="{549F7203-5B1B-4261-AF7D-288AC18B15C5}"/>
          </ac:spMkLst>
        </pc:spChg>
        <pc:spChg chg="add mod">
          <ac:chgData name="Luke Evans" userId="a19fd24d-b5ef-4198-9c4a-c9ba51d3bd8c" providerId="ADAL" clId="{B2FBC39A-829C-4922-8696-BDD16BE4CAE2}" dt="2021-04-29T11:08:50.869" v="934" actId="338"/>
          <ac:spMkLst>
            <pc:docMk/>
            <pc:sldMk cId="418787812" sldId="699"/>
            <ac:spMk id="104" creationId="{B751E0B3-8D07-42A8-A6BF-99821DC856B8}"/>
          </ac:spMkLst>
        </pc:spChg>
        <pc:spChg chg="add mod">
          <ac:chgData name="Luke Evans" userId="a19fd24d-b5ef-4198-9c4a-c9ba51d3bd8c" providerId="ADAL" clId="{B2FBC39A-829C-4922-8696-BDD16BE4CAE2}" dt="2021-04-29T11:08:50.869" v="934" actId="338"/>
          <ac:spMkLst>
            <pc:docMk/>
            <pc:sldMk cId="418787812" sldId="699"/>
            <ac:spMk id="106" creationId="{33F50328-B13A-4409-9EA4-307E7EA13B89}"/>
          </ac:spMkLst>
        </pc:spChg>
        <pc:spChg chg="add mod">
          <ac:chgData name="Luke Evans" userId="a19fd24d-b5ef-4198-9c4a-c9ba51d3bd8c" providerId="ADAL" clId="{B2FBC39A-829C-4922-8696-BDD16BE4CAE2}" dt="2021-04-29T11:08:50.869" v="934" actId="338"/>
          <ac:spMkLst>
            <pc:docMk/>
            <pc:sldMk cId="418787812" sldId="699"/>
            <ac:spMk id="107" creationId="{540EADA9-894E-4159-8906-A7395331AA6E}"/>
          </ac:spMkLst>
        </pc:spChg>
        <pc:spChg chg="mod topLvl">
          <ac:chgData name="Luke Evans" userId="a19fd24d-b5ef-4198-9c4a-c9ba51d3bd8c" providerId="ADAL" clId="{B2FBC39A-829C-4922-8696-BDD16BE4CAE2}" dt="2021-04-29T11:08:50.869" v="934" actId="338"/>
          <ac:spMkLst>
            <pc:docMk/>
            <pc:sldMk cId="418787812" sldId="699"/>
            <ac:spMk id="109" creationId="{2AAE3738-1F2B-489C-AA7D-126D31C6D968}"/>
          </ac:spMkLst>
        </pc:spChg>
        <pc:spChg chg="mod topLvl">
          <ac:chgData name="Luke Evans" userId="a19fd24d-b5ef-4198-9c4a-c9ba51d3bd8c" providerId="ADAL" clId="{B2FBC39A-829C-4922-8696-BDD16BE4CAE2}" dt="2021-04-29T11:08:50.869" v="934" actId="338"/>
          <ac:spMkLst>
            <pc:docMk/>
            <pc:sldMk cId="418787812" sldId="699"/>
            <ac:spMk id="112" creationId="{C541D8F6-D134-4C58-87E0-861A629D6680}"/>
          </ac:spMkLst>
        </pc:spChg>
        <pc:spChg chg="mod topLvl">
          <ac:chgData name="Luke Evans" userId="a19fd24d-b5ef-4198-9c4a-c9ba51d3bd8c" providerId="ADAL" clId="{B2FBC39A-829C-4922-8696-BDD16BE4CAE2}" dt="2021-04-29T11:08:50.869" v="934" actId="338"/>
          <ac:spMkLst>
            <pc:docMk/>
            <pc:sldMk cId="418787812" sldId="699"/>
            <ac:spMk id="115" creationId="{776BFB86-9D91-4F2F-9665-23258BAF52E5}"/>
          </ac:spMkLst>
        </pc:spChg>
        <pc:spChg chg="add mod">
          <ac:chgData name="Luke Evans" userId="a19fd24d-b5ef-4198-9c4a-c9ba51d3bd8c" providerId="ADAL" clId="{B2FBC39A-829C-4922-8696-BDD16BE4CAE2}" dt="2021-04-29T11:08:50.869" v="934" actId="338"/>
          <ac:spMkLst>
            <pc:docMk/>
            <pc:sldMk cId="418787812" sldId="699"/>
            <ac:spMk id="117" creationId="{41BA7C4C-F9BB-4E5D-B465-8CB1AFA61514}"/>
          </ac:spMkLst>
        </pc:spChg>
        <pc:spChg chg="add mod">
          <ac:chgData name="Luke Evans" userId="a19fd24d-b5ef-4198-9c4a-c9ba51d3bd8c" providerId="ADAL" clId="{B2FBC39A-829C-4922-8696-BDD16BE4CAE2}" dt="2021-04-29T11:08:50.869" v="934" actId="338"/>
          <ac:spMkLst>
            <pc:docMk/>
            <pc:sldMk cId="418787812" sldId="699"/>
            <ac:spMk id="118" creationId="{EE875A72-7D03-4E23-8F1B-4813F745FA4D}"/>
          </ac:spMkLst>
        </pc:spChg>
        <pc:spChg chg="add mod">
          <ac:chgData name="Luke Evans" userId="a19fd24d-b5ef-4198-9c4a-c9ba51d3bd8c" providerId="ADAL" clId="{B2FBC39A-829C-4922-8696-BDD16BE4CAE2}" dt="2021-04-29T11:08:50.869" v="934" actId="338"/>
          <ac:spMkLst>
            <pc:docMk/>
            <pc:sldMk cId="418787812" sldId="699"/>
            <ac:spMk id="119" creationId="{8729E23B-0FDD-4A69-9FDF-E19155665B5C}"/>
          </ac:spMkLst>
        </pc:spChg>
        <pc:spChg chg="add mod">
          <ac:chgData name="Luke Evans" userId="a19fd24d-b5ef-4198-9c4a-c9ba51d3bd8c" providerId="ADAL" clId="{B2FBC39A-829C-4922-8696-BDD16BE4CAE2}" dt="2021-04-29T11:08:50.869" v="934" actId="338"/>
          <ac:spMkLst>
            <pc:docMk/>
            <pc:sldMk cId="418787812" sldId="699"/>
            <ac:spMk id="120" creationId="{1EAE1E2C-B97D-4542-834D-3833E5D62997}"/>
          </ac:spMkLst>
        </pc:spChg>
        <pc:spChg chg="add mod">
          <ac:chgData name="Luke Evans" userId="a19fd24d-b5ef-4198-9c4a-c9ba51d3bd8c" providerId="ADAL" clId="{B2FBC39A-829C-4922-8696-BDD16BE4CAE2}" dt="2021-04-29T11:08:50.869" v="934" actId="338"/>
          <ac:spMkLst>
            <pc:docMk/>
            <pc:sldMk cId="418787812" sldId="699"/>
            <ac:spMk id="121" creationId="{33AE6C6F-6143-4E78-B789-733FEB53922C}"/>
          </ac:spMkLst>
        </pc:spChg>
        <pc:spChg chg="add mod">
          <ac:chgData name="Luke Evans" userId="a19fd24d-b5ef-4198-9c4a-c9ba51d3bd8c" providerId="ADAL" clId="{B2FBC39A-829C-4922-8696-BDD16BE4CAE2}" dt="2021-04-29T11:08:50.869" v="934" actId="338"/>
          <ac:spMkLst>
            <pc:docMk/>
            <pc:sldMk cId="418787812" sldId="699"/>
            <ac:spMk id="122" creationId="{E1B9F415-3EED-43E2-95BE-388383BD3ADE}"/>
          </ac:spMkLst>
        </pc:spChg>
        <pc:spChg chg="add mod">
          <ac:chgData name="Luke Evans" userId="a19fd24d-b5ef-4198-9c4a-c9ba51d3bd8c" providerId="ADAL" clId="{B2FBC39A-829C-4922-8696-BDD16BE4CAE2}" dt="2021-04-29T11:08:50.869" v="934" actId="338"/>
          <ac:spMkLst>
            <pc:docMk/>
            <pc:sldMk cId="418787812" sldId="699"/>
            <ac:spMk id="123" creationId="{C6071EA0-8B22-408B-8CEC-C17613537309}"/>
          </ac:spMkLst>
        </pc:spChg>
        <pc:spChg chg="add mod">
          <ac:chgData name="Luke Evans" userId="a19fd24d-b5ef-4198-9c4a-c9ba51d3bd8c" providerId="ADAL" clId="{B2FBC39A-829C-4922-8696-BDD16BE4CAE2}" dt="2021-04-29T11:08:50.869" v="934" actId="338"/>
          <ac:spMkLst>
            <pc:docMk/>
            <pc:sldMk cId="418787812" sldId="699"/>
            <ac:spMk id="124" creationId="{40B7B240-3B8E-4298-809E-471BEDB10CE1}"/>
          </ac:spMkLst>
        </pc:spChg>
        <pc:spChg chg="add mod">
          <ac:chgData name="Luke Evans" userId="a19fd24d-b5ef-4198-9c4a-c9ba51d3bd8c" providerId="ADAL" clId="{B2FBC39A-829C-4922-8696-BDD16BE4CAE2}" dt="2021-04-29T11:08:50.869" v="934" actId="338"/>
          <ac:spMkLst>
            <pc:docMk/>
            <pc:sldMk cId="418787812" sldId="699"/>
            <ac:spMk id="125" creationId="{02613BBD-35B0-4323-A6DA-08C52E5F7A1D}"/>
          </ac:spMkLst>
        </pc:spChg>
        <pc:spChg chg="add mod">
          <ac:chgData name="Luke Evans" userId="a19fd24d-b5ef-4198-9c4a-c9ba51d3bd8c" providerId="ADAL" clId="{B2FBC39A-829C-4922-8696-BDD16BE4CAE2}" dt="2021-04-29T11:08:50.869" v="934" actId="338"/>
          <ac:spMkLst>
            <pc:docMk/>
            <pc:sldMk cId="418787812" sldId="699"/>
            <ac:spMk id="126" creationId="{DD173FBB-1530-45D8-88C1-628055730562}"/>
          </ac:spMkLst>
        </pc:spChg>
        <pc:spChg chg="add mod">
          <ac:chgData name="Luke Evans" userId="a19fd24d-b5ef-4198-9c4a-c9ba51d3bd8c" providerId="ADAL" clId="{B2FBC39A-829C-4922-8696-BDD16BE4CAE2}" dt="2021-04-29T11:08:50.869" v="934" actId="338"/>
          <ac:spMkLst>
            <pc:docMk/>
            <pc:sldMk cId="418787812" sldId="699"/>
            <ac:spMk id="128" creationId="{D5497BD6-4514-476D-83D8-D77451B6DED3}"/>
          </ac:spMkLst>
        </pc:spChg>
        <pc:spChg chg="add mod">
          <ac:chgData name="Luke Evans" userId="a19fd24d-b5ef-4198-9c4a-c9ba51d3bd8c" providerId="ADAL" clId="{B2FBC39A-829C-4922-8696-BDD16BE4CAE2}" dt="2021-04-29T11:08:50.869" v="934" actId="338"/>
          <ac:spMkLst>
            <pc:docMk/>
            <pc:sldMk cId="418787812" sldId="699"/>
            <ac:spMk id="129" creationId="{A3457C8B-6F3F-4CB4-8BD4-B6816D2BA40F}"/>
          </ac:spMkLst>
        </pc:spChg>
        <pc:spChg chg="add mod">
          <ac:chgData name="Luke Evans" userId="a19fd24d-b5ef-4198-9c4a-c9ba51d3bd8c" providerId="ADAL" clId="{B2FBC39A-829C-4922-8696-BDD16BE4CAE2}" dt="2021-04-29T11:08:50.869" v="934" actId="338"/>
          <ac:spMkLst>
            <pc:docMk/>
            <pc:sldMk cId="418787812" sldId="699"/>
            <ac:spMk id="130" creationId="{15762783-0FE1-4B6E-B3E7-224E92335A07}"/>
          </ac:spMkLst>
        </pc:spChg>
        <pc:spChg chg="add mod">
          <ac:chgData name="Luke Evans" userId="a19fd24d-b5ef-4198-9c4a-c9ba51d3bd8c" providerId="ADAL" clId="{B2FBC39A-829C-4922-8696-BDD16BE4CAE2}" dt="2021-04-29T11:08:50.869" v="934" actId="338"/>
          <ac:spMkLst>
            <pc:docMk/>
            <pc:sldMk cId="418787812" sldId="699"/>
            <ac:spMk id="131" creationId="{EBB3D464-1105-4E33-9725-1A0D87DBE6CB}"/>
          </ac:spMkLst>
        </pc:spChg>
        <pc:spChg chg="mod">
          <ac:chgData name="Luke Evans" userId="a19fd24d-b5ef-4198-9c4a-c9ba51d3bd8c" providerId="ADAL" clId="{B2FBC39A-829C-4922-8696-BDD16BE4CAE2}" dt="2021-04-29T11:09:44.993" v="940" actId="207"/>
          <ac:spMkLst>
            <pc:docMk/>
            <pc:sldMk cId="418787812" sldId="699"/>
            <ac:spMk id="133" creationId="{169443ED-AD4E-44D3-85AF-DFB5540F1CCF}"/>
          </ac:spMkLst>
        </pc:spChg>
        <pc:spChg chg="mod">
          <ac:chgData name="Luke Evans" userId="a19fd24d-b5ef-4198-9c4a-c9ba51d3bd8c" providerId="ADAL" clId="{B2FBC39A-829C-4922-8696-BDD16BE4CAE2}" dt="2021-04-29T11:09:53.366" v="941" actId="207"/>
          <ac:spMkLst>
            <pc:docMk/>
            <pc:sldMk cId="418787812" sldId="699"/>
            <ac:spMk id="134" creationId="{B1443CDF-E25A-48E9-BAD5-F98CD83BEEE5}"/>
          </ac:spMkLst>
        </pc:spChg>
        <pc:spChg chg="add mod">
          <ac:chgData name="Luke Evans" userId="a19fd24d-b5ef-4198-9c4a-c9ba51d3bd8c" providerId="ADAL" clId="{B2FBC39A-829C-4922-8696-BDD16BE4CAE2}" dt="2021-04-29T11:08:50.869" v="934" actId="338"/>
          <ac:spMkLst>
            <pc:docMk/>
            <pc:sldMk cId="418787812" sldId="699"/>
            <ac:spMk id="136" creationId="{334A0518-DC40-4D21-9865-D01C3F7F0F85}"/>
          </ac:spMkLst>
        </pc:spChg>
        <pc:spChg chg="add mod">
          <ac:chgData name="Luke Evans" userId="a19fd24d-b5ef-4198-9c4a-c9ba51d3bd8c" providerId="ADAL" clId="{B2FBC39A-829C-4922-8696-BDD16BE4CAE2}" dt="2021-04-29T11:08:50.869" v="934" actId="338"/>
          <ac:spMkLst>
            <pc:docMk/>
            <pc:sldMk cId="418787812" sldId="699"/>
            <ac:spMk id="137" creationId="{7CCA90F8-75B4-4ABB-9BDF-2788CDB814D6}"/>
          </ac:spMkLst>
        </pc:spChg>
        <pc:spChg chg="add mod">
          <ac:chgData name="Luke Evans" userId="a19fd24d-b5ef-4198-9c4a-c9ba51d3bd8c" providerId="ADAL" clId="{B2FBC39A-829C-4922-8696-BDD16BE4CAE2}" dt="2021-04-29T11:08:50.869" v="934" actId="338"/>
          <ac:spMkLst>
            <pc:docMk/>
            <pc:sldMk cId="418787812" sldId="699"/>
            <ac:spMk id="138" creationId="{7390112A-FCCA-47F2-B66E-25375CD75951}"/>
          </ac:spMkLst>
        </pc:spChg>
        <pc:spChg chg="mod">
          <ac:chgData name="Luke Evans" userId="a19fd24d-b5ef-4198-9c4a-c9ba51d3bd8c" providerId="ADAL" clId="{B2FBC39A-829C-4922-8696-BDD16BE4CAE2}" dt="2021-04-29T11:09:44.993" v="940" actId="207"/>
          <ac:spMkLst>
            <pc:docMk/>
            <pc:sldMk cId="418787812" sldId="699"/>
            <ac:spMk id="140" creationId="{BC5C37AC-EC11-4286-B154-45153AC0B29C}"/>
          </ac:spMkLst>
        </pc:spChg>
        <pc:spChg chg="mod">
          <ac:chgData name="Luke Evans" userId="a19fd24d-b5ef-4198-9c4a-c9ba51d3bd8c" providerId="ADAL" clId="{B2FBC39A-829C-4922-8696-BDD16BE4CAE2}" dt="2021-04-29T11:10:01.450" v="943" actId="207"/>
          <ac:spMkLst>
            <pc:docMk/>
            <pc:sldMk cId="418787812" sldId="699"/>
            <ac:spMk id="141" creationId="{8DF27A47-7F41-48C6-9883-EB0EADBF710F}"/>
          </ac:spMkLst>
        </pc:spChg>
        <pc:spChg chg="mod">
          <ac:chgData name="Luke Evans" userId="a19fd24d-b5ef-4198-9c4a-c9ba51d3bd8c" providerId="ADAL" clId="{B2FBC39A-829C-4922-8696-BDD16BE4CAE2}" dt="2021-04-29T11:10:51.194" v="950" actId="208"/>
          <ac:spMkLst>
            <pc:docMk/>
            <pc:sldMk cId="418787812" sldId="699"/>
            <ac:spMk id="143" creationId="{8753C695-DC03-4C2C-B017-E500CDD7E79C}"/>
          </ac:spMkLst>
        </pc:spChg>
        <pc:spChg chg="mod">
          <ac:chgData name="Luke Evans" userId="a19fd24d-b5ef-4198-9c4a-c9ba51d3bd8c" providerId="ADAL" clId="{B2FBC39A-829C-4922-8696-BDD16BE4CAE2}" dt="2021-04-29T11:10:51.194" v="950" actId="208"/>
          <ac:spMkLst>
            <pc:docMk/>
            <pc:sldMk cId="418787812" sldId="699"/>
            <ac:spMk id="144" creationId="{5F72E3AF-32BE-4201-8953-3303EDAF1A96}"/>
          </ac:spMkLst>
        </pc:spChg>
        <pc:spChg chg="add mod">
          <ac:chgData name="Luke Evans" userId="a19fd24d-b5ef-4198-9c4a-c9ba51d3bd8c" providerId="ADAL" clId="{B2FBC39A-829C-4922-8696-BDD16BE4CAE2}" dt="2021-04-29T11:08:50.869" v="934" actId="338"/>
          <ac:spMkLst>
            <pc:docMk/>
            <pc:sldMk cId="418787812" sldId="699"/>
            <ac:spMk id="146" creationId="{B7621F0E-4CC3-43CF-B499-A43EB092CE07}"/>
          </ac:spMkLst>
        </pc:spChg>
        <pc:spChg chg="add mod">
          <ac:chgData name="Luke Evans" userId="a19fd24d-b5ef-4198-9c4a-c9ba51d3bd8c" providerId="ADAL" clId="{B2FBC39A-829C-4922-8696-BDD16BE4CAE2}" dt="2021-04-29T11:08:50.869" v="934" actId="338"/>
          <ac:spMkLst>
            <pc:docMk/>
            <pc:sldMk cId="418787812" sldId="699"/>
            <ac:spMk id="147" creationId="{155DB3BC-55EA-481F-A258-86AAC3F4321A}"/>
          </ac:spMkLst>
        </pc:spChg>
        <pc:spChg chg="add mod">
          <ac:chgData name="Luke Evans" userId="a19fd24d-b5ef-4198-9c4a-c9ba51d3bd8c" providerId="ADAL" clId="{B2FBC39A-829C-4922-8696-BDD16BE4CAE2}" dt="2021-04-29T11:08:50.869" v="934" actId="338"/>
          <ac:spMkLst>
            <pc:docMk/>
            <pc:sldMk cId="418787812" sldId="699"/>
            <ac:spMk id="148" creationId="{32FFF2F0-D444-450D-90F9-32EA21C8CBD0}"/>
          </ac:spMkLst>
        </pc:spChg>
        <pc:spChg chg="mod">
          <ac:chgData name="Luke Evans" userId="a19fd24d-b5ef-4198-9c4a-c9ba51d3bd8c" providerId="ADAL" clId="{B2FBC39A-829C-4922-8696-BDD16BE4CAE2}" dt="2021-04-29T11:10:51.194" v="950" actId="208"/>
          <ac:spMkLst>
            <pc:docMk/>
            <pc:sldMk cId="418787812" sldId="699"/>
            <ac:spMk id="150" creationId="{05AF1DD3-DDDD-4840-94CC-738F20BE7896}"/>
          </ac:spMkLst>
        </pc:spChg>
        <pc:spChg chg="mod">
          <ac:chgData name="Luke Evans" userId="a19fd24d-b5ef-4198-9c4a-c9ba51d3bd8c" providerId="ADAL" clId="{B2FBC39A-829C-4922-8696-BDD16BE4CAE2}" dt="2021-04-29T11:10:51.194" v="950" actId="208"/>
          <ac:spMkLst>
            <pc:docMk/>
            <pc:sldMk cId="418787812" sldId="699"/>
            <ac:spMk id="151" creationId="{4E62834A-3C78-4455-97EE-115C62A7F86C}"/>
          </ac:spMkLst>
        </pc:spChg>
        <pc:spChg chg="add mod">
          <ac:chgData name="Luke Evans" userId="a19fd24d-b5ef-4198-9c4a-c9ba51d3bd8c" providerId="ADAL" clId="{B2FBC39A-829C-4922-8696-BDD16BE4CAE2}" dt="2021-04-29T11:10:12.202" v="944" actId="207"/>
          <ac:spMkLst>
            <pc:docMk/>
            <pc:sldMk cId="418787812" sldId="699"/>
            <ac:spMk id="152" creationId="{99B25182-6D02-4576-B26B-F0310E9F70E6}"/>
          </ac:spMkLst>
        </pc:spChg>
        <pc:spChg chg="add mod">
          <ac:chgData name="Luke Evans" userId="a19fd24d-b5ef-4198-9c4a-c9ba51d3bd8c" providerId="ADAL" clId="{B2FBC39A-829C-4922-8696-BDD16BE4CAE2}" dt="2021-04-29T11:08:50.869" v="934" actId="338"/>
          <ac:spMkLst>
            <pc:docMk/>
            <pc:sldMk cId="418787812" sldId="699"/>
            <ac:spMk id="154" creationId="{7F0E856F-2576-4349-8942-2956F2249D14}"/>
          </ac:spMkLst>
        </pc:spChg>
        <pc:spChg chg="add mod">
          <ac:chgData name="Luke Evans" userId="a19fd24d-b5ef-4198-9c4a-c9ba51d3bd8c" providerId="ADAL" clId="{B2FBC39A-829C-4922-8696-BDD16BE4CAE2}" dt="2021-04-29T11:08:50.869" v="934" actId="338"/>
          <ac:spMkLst>
            <pc:docMk/>
            <pc:sldMk cId="418787812" sldId="699"/>
            <ac:spMk id="155" creationId="{A7AE560D-1A6E-4D7B-95E1-BC6B72773A4D}"/>
          </ac:spMkLst>
        </pc:spChg>
        <pc:spChg chg="mod">
          <ac:chgData name="Luke Evans" userId="a19fd24d-b5ef-4198-9c4a-c9ba51d3bd8c" providerId="ADAL" clId="{B2FBC39A-829C-4922-8696-BDD16BE4CAE2}" dt="2021-04-29T11:10:51.194" v="950" actId="208"/>
          <ac:spMkLst>
            <pc:docMk/>
            <pc:sldMk cId="418787812" sldId="699"/>
            <ac:spMk id="157" creationId="{73E56307-9E25-4F92-826F-A60DE9036778}"/>
          </ac:spMkLst>
        </pc:spChg>
        <pc:spChg chg="mod">
          <ac:chgData name="Luke Evans" userId="a19fd24d-b5ef-4198-9c4a-c9ba51d3bd8c" providerId="ADAL" clId="{B2FBC39A-829C-4922-8696-BDD16BE4CAE2}" dt="2021-04-29T11:10:51.194" v="950" actId="208"/>
          <ac:spMkLst>
            <pc:docMk/>
            <pc:sldMk cId="418787812" sldId="699"/>
            <ac:spMk id="158" creationId="{D8B29F62-3F84-4B48-91F2-DFE91046D85E}"/>
          </ac:spMkLst>
        </pc:spChg>
        <pc:spChg chg="add mod">
          <ac:chgData name="Luke Evans" userId="a19fd24d-b5ef-4198-9c4a-c9ba51d3bd8c" providerId="ADAL" clId="{B2FBC39A-829C-4922-8696-BDD16BE4CAE2}" dt="2021-04-29T11:10:12.202" v="944" actId="207"/>
          <ac:spMkLst>
            <pc:docMk/>
            <pc:sldMk cId="418787812" sldId="699"/>
            <ac:spMk id="159" creationId="{C5334392-1CEC-4127-8FC1-816397C72BBA}"/>
          </ac:spMkLst>
        </pc:spChg>
        <pc:spChg chg="add mod">
          <ac:chgData name="Luke Evans" userId="a19fd24d-b5ef-4198-9c4a-c9ba51d3bd8c" providerId="ADAL" clId="{B2FBC39A-829C-4922-8696-BDD16BE4CAE2}" dt="2021-04-29T11:10:12.202" v="944" actId="207"/>
          <ac:spMkLst>
            <pc:docMk/>
            <pc:sldMk cId="418787812" sldId="699"/>
            <ac:spMk id="160" creationId="{66233195-91AB-4912-B13F-E72D1241CA51}"/>
          </ac:spMkLst>
        </pc:spChg>
        <pc:spChg chg="add mod">
          <ac:chgData name="Luke Evans" userId="a19fd24d-b5ef-4198-9c4a-c9ba51d3bd8c" providerId="ADAL" clId="{B2FBC39A-829C-4922-8696-BDD16BE4CAE2}" dt="2021-04-29T11:08:50.869" v="934" actId="338"/>
          <ac:spMkLst>
            <pc:docMk/>
            <pc:sldMk cId="418787812" sldId="699"/>
            <ac:spMk id="162" creationId="{120F2EEC-8E79-4976-A7F9-F3E2AA268E4F}"/>
          </ac:spMkLst>
        </pc:spChg>
        <pc:spChg chg="add mod">
          <ac:chgData name="Luke Evans" userId="a19fd24d-b5ef-4198-9c4a-c9ba51d3bd8c" providerId="ADAL" clId="{B2FBC39A-829C-4922-8696-BDD16BE4CAE2}" dt="2021-04-29T11:08:50.869" v="934" actId="338"/>
          <ac:spMkLst>
            <pc:docMk/>
            <pc:sldMk cId="418787812" sldId="699"/>
            <ac:spMk id="163" creationId="{4A003DF4-1B57-40F8-9FC8-05183FC0C90D}"/>
          </ac:spMkLst>
        </pc:spChg>
        <pc:spChg chg="mod">
          <ac:chgData name="Luke Evans" userId="a19fd24d-b5ef-4198-9c4a-c9ba51d3bd8c" providerId="ADAL" clId="{B2FBC39A-829C-4922-8696-BDD16BE4CAE2}" dt="2021-04-29T11:10:51.194" v="950" actId="208"/>
          <ac:spMkLst>
            <pc:docMk/>
            <pc:sldMk cId="418787812" sldId="699"/>
            <ac:spMk id="165" creationId="{1FDF4AD3-B916-4A08-8B27-1C4936F04AD7}"/>
          </ac:spMkLst>
        </pc:spChg>
        <pc:spChg chg="mod">
          <ac:chgData name="Luke Evans" userId="a19fd24d-b5ef-4198-9c4a-c9ba51d3bd8c" providerId="ADAL" clId="{B2FBC39A-829C-4922-8696-BDD16BE4CAE2}" dt="2021-04-29T11:10:51.194" v="950" actId="208"/>
          <ac:spMkLst>
            <pc:docMk/>
            <pc:sldMk cId="418787812" sldId="699"/>
            <ac:spMk id="166" creationId="{16F9AE44-5CB5-4065-8EC1-239DE77A89D9}"/>
          </ac:spMkLst>
        </pc:spChg>
        <pc:spChg chg="add mod">
          <ac:chgData name="Luke Evans" userId="a19fd24d-b5ef-4198-9c4a-c9ba51d3bd8c" providerId="ADAL" clId="{B2FBC39A-829C-4922-8696-BDD16BE4CAE2}" dt="2021-04-29T11:10:12.202" v="944" actId="207"/>
          <ac:spMkLst>
            <pc:docMk/>
            <pc:sldMk cId="418787812" sldId="699"/>
            <ac:spMk id="167" creationId="{5EFF090D-E096-43EB-B038-AD71834AE0EC}"/>
          </ac:spMkLst>
        </pc:spChg>
        <pc:spChg chg="add mod">
          <ac:chgData name="Luke Evans" userId="a19fd24d-b5ef-4198-9c4a-c9ba51d3bd8c" providerId="ADAL" clId="{B2FBC39A-829C-4922-8696-BDD16BE4CAE2}" dt="2021-04-29T11:10:12.202" v="944" actId="207"/>
          <ac:spMkLst>
            <pc:docMk/>
            <pc:sldMk cId="418787812" sldId="699"/>
            <ac:spMk id="168" creationId="{DAAFEFB2-763F-40A0-B666-089B808B1AC7}"/>
          </ac:spMkLst>
        </pc:spChg>
        <pc:spChg chg="add mod">
          <ac:chgData name="Luke Evans" userId="a19fd24d-b5ef-4198-9c4a-c9ba51d3bd8c" providerId="ADAL" clId="{B2FBC39A-829C-4922-8696-BDD16BE4CAE2}" dt="2021-04-29T11:08:50.869" v="934" actId="338"/>
          <ac:spMkLst>
            <pc:docMk/>
            <pc:sldMk cId="418787812" sldId="699"/>
            <ac:spMk id="170" creationId="{855EF65B-1618-406C-8ED4-33EA1FFC2916}"/>
          </ac:spMkLst>
        </pc:spChg>
        <pc:spChg chg="add mod">
          <ac:chgData name="Luke Evans" userId="a19fd24d-b5ef-4198-9c4a-c9ba51d3bd8c" providerId="ADAL" clId="{B2FBC39A-829C-4922-8696-BDD16BE4CAE2}" dt="2021-04-29T11:10:51.194" v="950" actId="208"/>
          <ac:spMkLst>
            <pc:docMk/>
            <pc:sldMk cId="418787812" sldId="699"/>
            <ac:spMk id="171" creationId="{B5F6D246-45E2-4D9A-A718-00A3BDCDF9A0}"/>
          </ac:spMkLst>
        </pc:spChg>
        <pc:spChg chg="add mod">
          <ac:chgData name="Luke Evans" userId="a19fd24d-b5ef-4198-9c4a-c9ba51d3bd8c" providerId="ADAL" clId="{B2FBC39A-829C-4922-8696-BDD16BE4CAE2}" dt="2021-04-29T11:10:12.202" v="944" actId="207"/>
          <ac:spMkLst>
            <pc:docMk/>
            <pc:sldMk cId="418787812" sldId="699"/>
            <ac:spMk id="172" creationId="{DFC734F8-3FB0-43BF-A26B-CE890FB8A0BB}"/>
          </ac:spMkLst>
        </pc:spChg>
        <pc:spChg chg="add mod">
          <ac:chgData name="Luke Evans" userId="a19fd24d-b5ef-4198-9c4a-c9ba51d3bd8c" providerId="ADAL" clId="{B2FBC39A-829C-4922-8696-BDD16BE4CAE2}" dt="2021-04-29T11:10:12.202" v="944" actId="207"/>
          <ac:spMkLst>
            <pc:docMk/>
            <pc:sldMk cId="418787812" sldId="699"/>
            <ac:spMk id="173" creationId="{08F1B88C-5331-468B-925B-D4DD99028A0A}"/>
          </ac:spMkLst>
        </pc:spChg>
        <pc:spChg chg="add mod">
          <ac:chgData name="Luke Evans" userId="a19fd24d-b5ef-4198-9c4a-c9ba51d3bd8c" providerId="ADAL" clId="{B2FBC39A-829C-4922-8696-BDD16BE4CAE2}" dt="2021-04-29T11:10:12.202" v="944" actId="207"/>
          <ac:spMkLst>
            <pc:docMk/>
            <pc:sldMk cId="418787812" sldId="699"/>
            <ac:spMk id="174" creationId="{DD6F6E0C-0D03-43B8-B5B1-91B5D850D118}"/>
          </ac:spMkLst>
        </pc:spChg>
        <pc:spChg chg="mod">
          <ac:chgData name="Luke Evans" userId="a19fd24d-b5ef-4198-9c4a-c9ba51d3bd8c" providerId="ADAL" clId="{B2FBC39A-829C-4922-8696-BDD16BE4CAE2}" dt="2021-04-29T11:08:50.869" v="934" actId="338"/>
          <ac:spMkLst>
            <pc:docMk/>
            <pc:sldMk cId="418787812" sldId="699"/>
            <ac:spMk id="2049" creationId="{BA98D2A6-C7AA-4E04-9666-52F7B32A4851}"/>
          </ac:spMkLst>
        </pc:spChg>
        <pc:spChg chg="mod">
          <ac:chgData name="Luke Evans" userId="a19fd24d-b5ef-4198-9c4a-c9ba51d3bd8c" providerId="ADAL" clId="{B2FBC39A-829C-4922-8696-BDD16BE4CAE2}" dt="2021-04-29T11:08:50.869" v="934" actId="338"/>
          <ac:spMkLst>
            <pc:docMk/>
            <pc:sldMk cId="418787812" sldId="699"/>
            <ac:spMk id="2051" creationId="{D30C2B88-565B-4D21-B337-26DAA5ED5105}"/>
          </ac:spMkLst>
        </pc:spChg>
        <pc:spChg chg="mod">
          <ac:chgData name="Luke Evans" userId="a19fd24d-b5ef-4198-9c4a-c9ba51d3bd8c" providerId="ADAL" clId="{B2FBC39A-829C-4922-8696-BDD16BE4CAE2}" dt="2021-04-29T11:08:50.869" v="934" actId="338"/>
          <ac:spMkLst>
            <pc:docMk/>
            <pc:sldMk cId="418787812" sldId="699"/>
            <ac:spMk id="2052" creationId="{056EF656-065E-4CDE-89A7-43F0C6AC01F4}"/>
          </ac:spMkLst>
        </pc:spChg>
        <pc:spChg chg="mod">
          <ac:chgData name="Luke Evans" userId="a19fd24d-b5ef-4198-9c4a-c9ba51d3bd8c" providerId="ADAL" clId="{B2FBC39A-829C-4922-8696-BDD16BE4CAE2}" dt="2021-04-29T11:08:50.869" v="934" actId="338"/>
          <ac:spMkLst>
            <pc:docMk/>
            <pc:sldMk cId="418787812" sldId="699"/>
            <ac:spMk id="2053" creationId="{E4B1EEBA-8EB5-4F0D-AF84-C4209DE47D6A}"/>
          </ac:spMkLst>
        </pc:spChg>
        <pc:spChg chg="mod">
          <ac:chgData name="Luke Evans" userId="a19fd24d-b5ef-4198-9c4a-c9ba51d3bd8c" providerId="ADAL" clId="{B2FBC39A-829C-4922-8696-BDD16BE4CAE2}" dt="2021-04-29T11:08:50.869" v="934" actId="338"/>
          <ac:spMkLst>
            <pc:docMk/>
            <pc:sldMk cId="418787812" sldId="699"/>
            <ac:spMk id="2054" creationId="{404F3530-A605-45B7-96F5-50D436429E8C}"/>
          </ac:spMkLst>
        </pc:spChg>
        <pc:spChg chg="mod">
          <ac:chgData name="Luke Evans" userId="a19fd24d-b5ef-4198-9c4a-c9ba51d3bd8c" providerId="ADAL" clId="{B2FBC39A-829C-4922-8696-BDD16BE4CAE2}" dt="2021-04-29T11:08:50.869" v="934" actId="338"/>
          <ac:spMkLst>
            <pc:docMk/>
            <pc:sldMk cId="418787812" sldId="699"/>
            <ac:spMk id="2056" creationId="{204EA456-DCEB-482E-B476-A30326FAA1C0}"/>
          </ac:spMkLst>
        </pc:spChg>
        <pc:spChg chg="mod">
          <ac:chgData name="Luke Evans" userId="a19fd24d-b5ef-4198-9c4a-c9ba51d3bd8c" providerId="ADAL" clId="{B2FBC39A-829C-4922-8696-BDD16BE4CAE2}" dt="2021-04-29T11:09:01.076" v="936" actId="207"/>
          <ac:spMkLst>
            <pc:docMk/>
            <pc:sldMk cId="418787812" sldId="699"/>
            <ac:spMk id="2057" creationId="{647744B3-C848-4BBD-AEB8-6C9B14485695}"/>
          </ac:spMkLst>
        </pc:spChg>
        <pc:spChg chg="mod">
          <ac:chgData name="Luke Evans" userId="a19fd24d-b5ef-4198-9c4a-c9ba51d3bd8c" providerId="ADAL" clId="{B2FBC39A-829C-4922-8696-BDD16BE4CAE2}" dt="2021-04-29T11:09:01.076" v="936" actId="207"/>
          <ac:spMkLst>
            <pc:docMk/>
            <pc:sldMk cId="418787812" sldId="699"/>
            <ac:spMk id="2058" creationId="{48789A58-9BAF-48A5-9896-F02F33978FA2}"/>
          </ac:spMkLst>
        </pc:spChg>
        <pc:spChg chg="mod">
          <ac:chgData name="Luke Evans" userId="a19fd24d-b5ef-4198-9c4a-c9ba51d3bd8c" providerId="ADAL" clId="{B2FBC39A-829C-4922-8696-BDD16BE4CAE2}" dt="2021-04-29T11:09:01.076" v="936" actId="207"/>
          <ac:spMkLst>
            <pc:docMk/>
            <pc:sldMk cId="418787812" sldId="699"/>
            <ac:spMk id="2059" creationId="{CA4E558D-C99D-4919-AC85-73E2495485CE}"/>
          </ac:spMkLst>
        </pc:spChg>
        <pc:spChg chg="mod">
          <ac:chgData name="Luke Evans" userId="a19fd24d-b5ef-4198-9c4a-c9ba51d3bd8c" providerId="ADAL" clId="{B2FBC39A-829C-4922-8696-BDD16BE4CAE2}" dt="2021-04-29T11:09:01.076" v="936" actId="207"/>
          <ac:spMkLst>
            <pc:docMk/>
            <pc:sldMk cId="418787812" sldId="699"/>
            <ac:spMk id="2060" creationId="{B002056D-A8CE-4153-8E1D-7CF82403980B}"/>
          </ac:spMkLst>
        </pc:spChg>
        <pc:spChg chg="mod">
          <ac:chgData name="Luke Evans" userId="a19fd24d-b5ef-4198-9c4a-c9ba51d3bd8c" providerId="ADAL" clId="{B2FBC39A-829C-4922-8696-BDD16BE4CAE2}" dt="2021-04-29T11:09:13.479" v="938" actId="208"/>
          <ac:spMkLst>
            <pc:docMk/>
            <pc:sldMk cId="418787812" sldId="699"/>
            <ac:spMk id="2061" creationId="{6BD4DC17-9E2C-46EC-BF8F-9D9401346419}"/>
          </ac:spMkLst>
        </pc:spChg>
        <pc:spChg chg="mod">
          <ac:chgData name="Luke Evans" userId="a19fd24d-b5ef-4198-9c4a-c9ba51d3bd8c" providerId="ADAL" clId="{B2FBC39A-829C-4922-8696-BDD16BE4CAE2}" dt="2021-04-29T11:09:13.479" v="938" actId="208"/>
          <ac:spMkLst>
            <pc:docMk/>
            <pc:sldMk cId="418787812" sldId="699"/>
            <ac:spMk id="2062" creationId="{EF36BF1C-A02F-4F43-A5DC-1724C71EAB30}"/>
          </ac:spMkLst>
        </pc:spChg>
        <pc:grpChg chg="mod">
          <ac:chgData name="Luke Evans" userId="a19fd24d-b5ef-4198-9c4a-c9ba51d3bd8c" providerId="ADAL" clId="{B2FBC39A-829C-4922-8696-BDD16BE4CAE2}" dt="2021-04-29T11:08:50.869" v="934" actId="338"/>
          <ac:grpSpMkLst>
            <pc:docMk/>
            <pc:sldMk cId="418787812" sldId="699"/>
            <ac:grpSpMk id="1" creationId="{00000000-0000-0000-0000-000000000000}"/>
          </ac:grpSpMkLst>
        </pc:grpChg>
        <pc:grpChg chg="mod">
          <ac:chgData name="Luke Evans" userId="a19fd24d-b5ef-4198-9c4a-c9ba51d3bd8c" providerId="ADAL" clId="{B2FBC39A-829C-4922-8696-BDD16BE4CAE2}" dt="2021-04-29T11:08:50.869" v="934" actId="338"/>
          <ac:grpSpMkLst>
            <pc:docMk/>
            <pc:sldMk cId="418787812" sldId="699"/>
            <ac:grpSpMk id="4" creationId="{14A00D7B-FF09-4C03-A080-2BF4F22D61B7}"/>
          </ac:grpSpMkLst>
        </pc:grpChg>
        <pc:grpChg chg="add del mod">
          <ac:chgData name="Luke Evans" userId="a19fd24d-b5ef-4198-9c4a-c9ba51d3bd8c" providerId="ADAL" clId="{B2FBC39A-829C-4922-8696-BDD16BE4CAE2}" dt="2021-04-29T10:59:42.933" v="865"/>
          <ac:grpSpMkLst>
            <pc:docMk/>
            <pc:sldMk cId="418787812" sldId="699"/>
            <ac:grpSpMk id="19" creationId="{E5D44665-7395-4803-86E6-A3FA375E1A52}"/>
          </ac:grpSpMkLst>
        </pc:grpChg>
        <pc:grpChg chg="add del mod">
          <ac:chgData name="Luke Evans" userId="a19fd24d-b5ef-4198-9c4a-c9ba51d3bd8c" providerId="ADAL" clId="{B2FBC39A-829C-4922-8696-BDD16BE4CAE2}" dt="2021-04-29T10:59:42.933" v="865"/>
          <ac:grpSpMkLst>
            <pc:docMk/>
            <pc:sldMk cId="418787812" sldId="699"/>
            <ac:grpSpMk id="27" creationId="{0E6B1EFA-21FA-4954-A8AD-A6B834F9141F}"/>
          </ac:grpSpMkLst>
        </pc:grpChg>
        <pc:grpChg chg="add del mod">
          <ac:chgData name="Luke Evans" userId="a19fd24d-b5ef-4198-9c4a-c9ba51d3bd8c" providerId="ADAL" clId="{B2FBC39A-829C-4922-8696-BDD16BE4CAE2}" dt="2021-04-29T10:59:42.933" v="865"/>
          <ac:grpSpMkLst>
            <pc:docMk/>
            <pc:sldMk cId="418787812" sldId="699"/>
            <ac:grpSpMk id="31" creationId="{C3EE3AD9-F2E9-4617-93AC-3CDC0851BD0A}"/>
          </ac:grpSpMkLst>
        </pc:grpChg>
        <pc:grpChg chg="add del mod">
          <ac:chgData name="Luke Evans" userId="a19fd24d-b5ef-4198-9c4a-c9ba51d3bd8c" providerId="ADAL" clId="{B2FBC39A-829C-4922-8696-BDD16BE4CAE2}" dt="2021-04-29T10:59:42.933" v="865"/>
          <ac:grpSpMkLst>
            <pc:docMk/>
            <pc:sldMk cId="418787812" sldId="699"/>
            <ac:grpSpMk id="34" creationId="{21F0CCC9-4D97-48F4-A455-29FA087B47DB}"/>
          </ac:grpSpMkLst>
        </pc:grpChg>
        <pc:grpChg chg="add del mod">
          <ac:chgData name="Luke Evans" userId="a19fd24d-b5ef-4198-9c4a-c9ba51d3bd8c" providerId="ADAL" clId="{B2FBC39A-829C-4922-8696-BDD16BE4CAE2}" dt="2021-04-29T10:59:42.933" v="865"/>
          <ac:grpSpMkLst>
            <pc:docMk/>
            <pc:sldMk cId="418787812" sldId="699"/>
            <ac:grpSpMk id="37" creationId="{70E54CAB-6897-4B66-8BB6-3A36CBA30B0E}"/>
          </ac:grpSpMkLst>
        </pc:grpChg>
        <pc:grpChg chg="add del mod">
          <ac:chgData name="Luke Evans" userId="a19fd24d-b5ef-4198-9c4a-c9ba51d3bd8c" providerId="ADAL" clId="{B2FBC39A-829C-4922-8696-BDD16BE4CAE2}" dt="2021-04-29T10:59:42.933" v="865"/>
          <ac:grpSpMkLst>
            <pc:docMk/>
            <pc:sldMk cId="418787812" sldId="699"/>
            <ac:grpSpMk id="55" creationId="{9A1A8D2F-60C3-441B-ACF6-FE60E45144BC}"/>
          </ac:grpSpMkLst>
        </pc:grpChg>
        <pc:grpChg chg="add del mod">
          <ac:chgData name="Luke Evans" userId="a19fd24d-b5ef-4198-9c4a-c9ba51d3bd8c" providerId="ADAL" clId="{B2FBC39A-829C-4922-8696-BDD16BE4CAE2}" dt="2021-04-29T10:59:42.933" v="865"/>
          <ac:grpSpMkLst>
            <pc:docMk/>
            <pc:sldMk cId="418787812" sldId="699"/>
            <ac:grpSpMk id="62" creationId="{151F47E3-B3D6-4ED0-A77A-4FCE79A4E5EE}"/>
          </ac:grpSpMkLst>
        </pc:grpChg>
        <pc:grpChg chg="add del mod">
          <ac:chgData name="Luke Evans" userId="a19fd24d-b5ef-4198-9c4a-c9ba51d3bd8c" providerId="ADAL" clId="{B2FBC39A-829C-4922-8696-BDD16BE4CAE2}" dt="2021-04-29T10:59:42.933" v="865"/>
          <ac:grpSpMkLst>
            <pc:docMk/>
            <pc:sldMk cId="418787812" sldId="699"/>
            <ac:grpSpMk id="65" creationId="{3B672F3B-DAA5-419A-BF7C-4F53205C1D6C}"/>
          </ac:grpSpMkLst>
        </pc:grpChg>
        <pc:grpChg chg="add del mod">
          <ac:chgData name="Luke Evans" userId="a19fd24d-b5ef-4198-9c4a-c9ba51d3bd8c" providerId="ADAL" clId="{B2FBC39A-829C-4922-8696-BDD16BE4CAE2}" dt="2021-04-29T10:59:42.933" v="865"/>
          <ac:grpSpMkLst>
            <pc:docMk/>
            <pc:sldMk cId="418787812" sldId="699"/>
            <ac:grpSpMk id="72" creationId="{C5111158-040F-4BF8-9291-EA44FCDE4FB9}"/>
          </ac:grpSpMkLst>
        </pc:grpChg>
        <pc:grpChg chg="add del mod">
          <ac:chgData name="Luke Evans" userId="a19fd24d-b5ef-4198-9c4a-c9ba51d3bd8c" providerId="ADAL" clId="{B2FBC39A-829C-4922-8696-BDD16BE4CAE2}" dt="2021-04-29T10:59:42.933" v="865"/>
          <ac:grpSpMkLst>
            <pc:docMk/>
            <pc:sldMk cId="418787812" sldId="699"/>
            <ac:grpSpMk id="79" creationId="{0010720F-C310-43AE-B9FB-78B02CBD2A8C}"/>
          </ac:grpSpMkLst>
        </pc:grpChg>
        <pc:grpChg chg="add del mod">
          <ac:chgData name="Luke Evans" userId="a19fd24d-b5ef-4198-9c4a-c9ba51d3bd8c" providerId="ADAL" clId="{B2FBC39A-829C-4922-8696-BDD16BE4CAE2}" dt="2021-04-29T10:59:42.933" v="865"/>
          <ac:grpSpMkLst>
            <pc:docMk/>
            <pc:sldMk cId="418787812" sldId="699"/>
            <ac:grpSpMk id="87" creationId="{FD342E95-33DE-4F6B-A851-DE5A81BFB48F}"/>
          </ac:grpSpMkLst>
        </pc:grpChg>
        <pc:grpChg chg="add mod">
          <ac:chgData name="Luke Evans" userId="a19fd24d-b5ef-4198-9c4a-c9ba51d3bd8c" providerId="ADAL" clId="{B2FBC39A-829C-4922-8696-BDD16BE4CAE2}" dt="2021-04-29T11:08:50.869" v="934" actId="338"/>
          <ac:grpSpMkLst>
            <pc:docMk/>
            <pc:sldMk cId="418787812" sldId="699"/>
            <ac:grpSpMk id="101" creationId="{DFE5C30D-5DC6-4808-BA00-D3B2993ED041}"/>
          </ac:grpSpMkLst>
        </pc:grpChg>
        <pc:grpChg chg="add del mod">
          <ac:chgData name="Luke Evans" userId="a19fd24d-b5ef-4198-9c4a-c9ba51d3bd8c" providerId="ADAL" clId="{B2FBC39A-829C-4922-8696-BDD16BE4CAE2}" dt="2021-04-29T11:06:44.886" v="933" actId="165"/>
          <ac:grpSpMkLst>
            <pc:docMk/>
            <pc:sldMk cId="418787812" sldId="699"/>
            <ac:grpSpMk id="108" creationId="{FA039385-1E69-4068-BED1-325820641285}"/>
          </ac:grpSpMkLst>
        </pc:grpChg>
        <pc:grpChg chg="add del mod">
          <ac:chgData name="Luke Evans" userId="a19fd24d-b5ef-4198-9c4a-c9ba51d3bd8c" providerId="ADAL" clId="{B2FBC39A-829C-4922-8696-BDD16BE4CAE2}" dt="2021-04-29T11:05:22.320" v="919" actId="165"/>
          <ac:grpSpMkLst>
            <pc:docMk/>
            <pc:sldMk cId="418787812" sldId="699"/>
            <ac:grpSpMk id="111" creationId="{36D284E1-67B1-495F-AE5D-B7D5AB9DE74F}"/>
          </ac:grpSpMkLst>
        </pc:grpChg>
        <pc:grpChg chg="add del mod">
          <ac:chgData name="Luke Evans" userId="a19fd24d-b5ef-4198-9c4a-c9ba51d3bd8c" providerId="ADAL" clId="{B2FBC39A-829C-4922-8696-BDD16BE4CAE2}" dt="2021-04-29T11:06:09.620" v="927" actId="165"/>
          <ac:grpSpMkLst>
            <pc:docMk/>
            <pc:sldMk cId="418787812" sldId="699"/>
            <ac:grpSpMk id="114" creationId="{260A8A8D-BC64-4B1A-86CC-857445B24F8B}"/>
          </ac:grpSpMkLst>
        </pc:grpChg>
        <pc:grpChg chg="add mod">
          <ac:chgData name="Luke Evans" userId="a19fd24d-b5ef-4198-9c4a-c9ba51d3bd8c" providerId="ADAL" clId="{B2FBC39A-829C-4922-8696-BDD16BE4CAE2}" dt="2021-04-29T11:09:44.993" v="940" actId="207"/>
          <ac:grpSpMkLst>
            <pc:docMk/>
            <pc:sldMk cId="418787812" sldId="699"/>
            <ac:grpSpMk id="132" creationId="{59A1ECEC-42D7-434B-A0B3-A6AA445C7D36}"/>
          </ac:grpSpMkLst>
        </pc:grpChg>
        <pc:grpChg chg="add mod">
          <ac:chgData name="Luke Evans" userId="a19fd24d-b5ef-4198-9c4a-c9ba51d3bd8c" providerId="ADAL" clId="{B2FBC39A-829C-4922-8696-BDD16BE4CAE2}" dt="2021-04-29T11:09:44.993" v="940" actId="207"/>
          <ac:grpSpMkLst>
            <pc:docMk/>
            <pc:sldMk cId="418787812" sldId="699"/>
            <ac:grpSpMk id="139" creationId="{7076A8DB-8C97-47B4-87A7-3364197951A7}"/>
          </ac:grpSpMkLst>
        </pc:grpChg>
        <pc:grpChg chg="add mod">
          <ac:chgData name="Luke Evans" userId="a19fd24d-b5ef-4198-9c4a-c9ba51d3bd8c" providerId="ADAL" clId="{B2FBC39A-829C-4922-8696-BDD16BE4CAE2}" dt="2021-04-29T11:10:38.772" v="948" actId="207"/>
          <ac:grpSpMkLst>
            <pc:docMk/>
            <pc:sldMk cId="418787812" sldId="699"/>
            <ac:grpSpMk id="142" creationId="{49E3B311-9F12-4061-BE56-F006570422F9}"/>
          </ac:grpSpMkLst>
        </pc:grpChg>
        <pc:grpChg chg="add mod">
          <ac:chgData name="Luke Evans" userId="a19fd24d-b5ef-4198-9c4a-c9ba51d3bd8c" providerId="ADAL" clId="{B2FBC39A-829C-4922-8696-BDD16BE4CAE2}" dt="2021-04-29T11:10:38.772" v="948" actId="207"/>
          <ac:grpSpMkLst>
            <pc:docMk/>
            <pc:sldMk cId="418787812" sldId="699"/>
            <ac:grpSpMk id="149" creationId="{4DF3E9ED-E9DD-475A-B086-FF7D05861F98}"/>
          </ac:grpSpMkLst>
        </pc:grpChg>
        <pc:grpChg chg="add mod">
          <ac:chgData name="Luke Evans" userId="a19fd24d-b5ef-4198-9c4a-c9ba51d3bd8c" providerId="ADAL" clId="{B2FBC39A-829C-4922-8696-BDD16BE4CAE2}" dt="2021-04-29T11:10:38.772" v="948" actId="207"/>
          <ac:grpSpMkLst>
            <pc:docMk/>
            <pc:sldMk cId="418787812" sldId="699"/>
            <ac:grpSpMk id="156" creationId="{BFD5C1D7-8EE5-47C5-BC29-6293FAB71A2E}"/>
          </ac:grpSpMkLst>
        </pc:grpChg>
        <pc:grpChg chg="add mod">
          <ac:chgData name="Luke Evans" userId="a19fd24d-b5ef-4198-9c4a-c9ba51d3bd8c" providerId="ADAL" clId="{B2FBC39A-829C-4922-8696-BDD16BE4CAE2}" dt="2021-04-29T11:10:38.772" v="948" actId="207"/>
          <ac:grpSpMkLst>
            <pc:docMk/>
            <pc:sldMk cId="418787812" sldId="699"/>
            <ac:grpSpMk id="164" creationId="{8FABADCD-C300-4CE9-B4DF-940C70BB9F35}"/>
          </ac:grpSpMkLst>
        </pc:grpChg>
        <pc:grpChg chg="mod">
          <ac:chgData name="Luke Evans" userId="a19fd24d-b5ef-4198-9c4a-c9ba51d3bd8c" providerId="ADAL" clId="{B2FBC39A-829C-4922-8696-BDD16BE4CAE2}" dt="2021-04-29T11:08:50.869" v="934" actId="338"/>
          <ac:grpSpMkLst>
            <pc:docMk/>
            <pc:sldMk cId="418787812" sldId="699"/>
            <ac:grpSpMk id="2048" creationId="{D239A4C3-0215-4D26-A9A5-17F454F9B798}"/>
          </ac:grpSpMkLst>
        </pc:grpChg>
        <pc:grpChg chg="mod">
          <ac:chgData name="Luke Evans" userId="a19fd24d-b5ef-4198-9c4a-c9ba51d3bd8c" providerId="ADAL" clId="{B2FBC39A-829C-4922-8696-BDD16BE4CAE2}" dt="2021-04-29T11:08:50.869" v="934" actId="338"/>
          <ac:grpSpMkLst>
            <pc:docMk/>
            <pc:sldMk cId="418787812" sldId="699"/>
            <ac:grpSpMk id="2055" creationId="{2B669FAD-AF55-4ECC-B7A8-2445749DA8FE}"/>
          </ac:grpSpMkLst>
        </pc:grpChg>
        <pc:picChg chg="del mod">
          <ac:chgData name="Luke Evans" userId="a19fd24d-b5ef-4198-9c4a-c9ba51d3bd8c" providerId="ADAL" clId="{B2FBC39A-829C-4922-8696-BDD16BE4CAE2}" dt="2021-04-29T10:54:17.333" v="860" actId="478"/>
          <ac:picMkLst>
            <pc:docMk/>
            <pc:sldMk cId="418787812" sldId="699"/>
            <ac:picMk id="25" creationId="{4A11ED99-35A3-4AC1-967C-A8E4D4E19D59}"/>
          </ac:picMkLst>
        </pc:picChg>
        <pc:picChg chg="mod">
          <ac:chgData name="Luke Evans" userId="a19fd24d-b5ef-4198-9c4a-c9ba51d3bd8c" providerId="ADAL" clId="{B2FBC39A-829C-4922-8696-BDD16BE4CAE2}" dt="2021-04-29T10:59:41.960" v="864"/>
          <ac:picMkLst>
            <pc:docMk/>
            <pc:sldMk cId="418787812" sldId="699"/>
            <ac:picMk id="33" creationId="{91E420DB-E3DB-43DA-843C-5B86F22F0A57}"/>
          </ac:picMkLst>
        </pc:picChg>
        <pc:picChg chg="mod">
          <ac:chgData name="Luke Evans" userId="a19fd24d-b5ef-4198-9c4a-c9ba51d3bd8c" providerId="ADAL" clId="{B2FBC39A-829C-4922-8696-BDD16BE4CAE2}" dt="2021-04-29T10:59:41.960" v="864"/>
          <ac:picMkLst>
            <pc:docMk/>
            <pc:sldMk cId="418787812" sldId="699"/>
            <ac:picMk id="36" creationId="{0733D0E6-4D33-4328-AE60-2E8DF537A525}"/>
          </ac:picMkLst>
        </pc:picChg>
        <pc:picChg chg="mod">
          <ac:chgData name="Luke Evans" userId="a19fd24d-b5ef-4198-9c4a-c9ba51d3bd8c" providerId="ADAL" clId="{B2FBC39A-829C-4922-8696-BDD16BE4CAE2}" dt="2021-04-29T10:59:41.960" v="864"/>
          <ac:picMkLst>
            <pc:docMk/>
            <pc:sldMk cId="418787812" sldId="699"/>
            <ac:picMk id="39" creationId="{5A38B6BE-3F0F-40D1-92E4-B2A1DECB5519}"/>
          </ac:picMkLst>
        </pc:picChg>
        <pc:picChg chg="del mod topLvl">
          <ac:chgData name="Luke Evans" userId="a19fd24d-b5ef-4198-9c4a-c9ba51d3bd8c" providerId="ADAL" clId="{B2FBC39A-829C-4922-8696-BDD16BE4CAE2}" dt="2021-04-29T11:08:50.869" v="934" actId="338"/>
          <ac:picMkLst>
            <pc:docMk/>
            <pc:sldMk cId="418787812" sldId="699"/>
            <ac:picMk id="110" creationId="{3A9CBF04-6E4A-4891-83D7-866861A7ADCF}"/>
          </ac:picMkLst>
        </pc:picChg>
        <pc:picChg chg="del mod topLvl">
          <ac:chgData name="Luke Evans" userId="a19fd24d-b5ef-4198-9c4a-c9ba51d3bd8c" providerId="ADAL" clId="{B2FBC39A-829C-4922-8696-BDD16BE4CAE2}" dt="2021-04-29T11:05:30.674" v="920" actId="338"/>
          <ac:picMkLst>
            <pc:docMk/>
            <pc:sldMk cId="418787812" sldId="699"/>
            <ac:picMk id="113" creationId="{185421D7-38A4-4A49-8FCF-186F91699D8F}"/>
          </ac:picMkLst>
        </pc:picChg>
        <pc:picChg chg="del mod topLvl">
          <ac:chgData name="Luke Evans" userId="a19fd24d-b5ef-4198-9c4a-c9ba51d3bd8c" providerId="ADAL" clId="{B2FBC39A-829C-4922-8696-BDD16BE4CAE2}" dt="2021-04-29T11:06:15.248" v="928" actId="338"/>
          <ac:picMkLst>
            <pc:docMk/>
            <pc:sldMk cId="418787812" sldId="699"/>
            <ac:picMk id="116" creationId="{4A8C5498-DAF2-482C-AF8E-F5204AC489D1}"/>
          </ac:picMkLst>
        </pc:picChg>
        <pc:picChg chg="add del">
          <ac:chgData name="Luke Evans" userId="a19fd24d-b5ef-4198-9c4a-c9ba51d3bd8c" providerId="ADAL" clId="{B2FBC39A-829C-4922-8696-BDD16BE4CAE2}" dt="2021-04-29T10:56:22.181" v="863" actId="478"/>
          <ac:picMkLst>
            <pc:docMk/>
            <pc:sldMk cId="418787812" sldId="699"/>
            <ac:picMk id="2050" creationId="{0EB45FE0-14EA-4FF4-BA34-C95669FC0B3C}"/>
          </ac:picMkLst>
        </pc:picChg>
        <pc:cxnChg chg="add del mod">
          <ac:chgData name="Luke Evans" userId="a19fd24d-b5ef-4198-9c4a-c9ba51d3bd8c" providerId="ADAL" clId="{B2FBC39A-829C-4922-8696-BDD16BE4CAE2}" dt="2021-04-29T10:59:42.933" v="865"/>
          <ac:cxnSpMkLst>
            <pc:docMk/>
            <pc:sldMk cId="418787812" sldId="699"/>
            <ac:cxnSpMk id="18" creationId="{8A285106-850D-4F68-BCAE-FAAF63867094}"/>
          </ac:cxnSpMkLst>
        </pc:cxnChg>
        <pc:cxnChg chg="add del mod">
          <ac:chgData name="Luke Evans" userId="a19fd24d-b5ef-4198-9c4a-c9ba51d3bd8c" providerId="ADAL" clId="{B2FBC39A-829C-4922-8696-BDD16BE4CAE2}" dt="2021-04-29T10:59:42.933" v="865"/>
          <ac:cxnSpMkLst>
            <pc:docMk/>
            <pc:sldMk cId="418787812" sldId="699"/>
            <ac:cxnSpMk id="23" creationId="{815D1B13-C921-423D-9BE9-B75866CAC119}"/>
          </ac:cxnSpMkLst>
        </pc:cxnChg>
        <pc:cxnChg chg="add del mod">
          <ac:chgData name="Luke Evans" userId="a19fd24d-b5ef-4198-9c4a-c9ba51d3bd8c" providerId="ADAL" clId="{B2FBC39A-829C-4922-8696-BDD16BE4CAE2}" dt="2021-04-29T10:59:42.933" v="865"/>
          <ac:cxnSpMkLst>
            <pc:docMk/>
            <pc:sldMk cId="418787812" sldId="699"/>
            <ac:cxnSpMk id="50" creationId="{548A9D9D-4CDC-4B5A-9B2D-D5C7C12C4A1D}"/>
          </ac:cxnSpMkLst>
        </pc:cxnChg>
        <pc:cxnChg chg="add del mod">
          <ac:chgData name="Luke Evans" userId="a19fd24d-b5ef-4198-9c4a-c9ba51d3bd8c" providerId="ADAL" clId="{B2FBC39A-829C-4922-8696-BDD16BE4CAE2}" dt="2021-04-29T10:59:42.933" v="865"/>
          <ac:cxnSpMkLst>
            <pc:docMk/>
            <pc:sldMk cId="418787812" sldId="699"/>
            <ac:cxnSpMk id="58" creationId="{56F22ED6-B823-42E6-ABC3-55495D1D5E74}"/>
          </ac:cxnSpMkLst>
        </pc:cxnChg>
        <pc:cxnChg chg="add del mod">
          <ac:chgData name="Luke Evans" userId="a19fd24d-b5ef-4198-9c4a-c9ba51d3bd8c" providerId="ADAL" clId="{B2FBC39A-829C-4922-8696-BDD16BE4CAE2}" dt="2021-04-29T10:59:42.933" v="865"/>
          <ac:cxnSpMkLst>
            <pc:docMk/>
            <pc:sldMk cId="418787812" sldId="699"/>
            <ac:cxnSpMk id="68" creationId="{7708F7DF-B7DA-49BB-AA0A-A98DE1F9614F}"/>
          </ac:cxnSpMkLst>
        </pc:cxnChg>
        <pc:cxnChg chg="add del mod">
          <ac:chgData name="Luke Evans" userId="a19fd24d-b5ef-4198-9c4a-c9ba51d3bd8c" providerId="ADAL" clId="{B2FBC39A-829C-4922-8696-BDD16BE4CAE2}" dt="2021-04-29T10:59:42.933" v="865"/>
          <ac:cxnSpMkLst>
            <pc:docMk/>
            <pc:sldMk cId="418787812" sldId="699"/>
            <ac:cxnSpMk id="76" creationId="{457DF7B1-5613-4B5C-8109-B2E1A5A2977B}"/>
          </ac:cxnSpMkLst>
        </pc:cxnChg>
        <pc:cxnChg chg="add del mod">
          <ac:chgData name="Luke Evans" userId="a19fd24d-b5ef-4198-9c4a-c9ba51d3bd8c" providerId="ADAL" clId="{B2FBC39A-829C-4922-8696-BDD16BE4CAE2}" dt="2021-04-29T10:59:42.933" v="865"/>
          <ac:cxnSpMkLst>
            <pc:docMk/>
            <pc:sldMk cId="418787812" sldId="699"/>
            <ac:cxnSpMk id="84" creationId="{B112C640-D9CC-43AE-B050-E11099D0EFB9}"/>
          </ac:cxnSpMkLst>
        </pc:cxnChg>
        <pc:cxnChg chg="add del mod">
          <ac:chgData name="Luke Evans" userId="a19fd24d-b5ef-4198-9c4a-c9ba51d3bd8c" providerId="ADAL" clId="{B2FBC39A-829C-4922-8696-BDD16BE4CAE2}" dt="2021-04-29T10:59:42.933" v="865"/>
          <ac:cxnSpMkLst>
            <pc:docMk/>
            <pc:sldMk cId="418787812" sldId="699"/>
            <ac:cxnSpMk id="92" creationId="{A7D96DC3-7333-40D6-9E52-49D1F90D72A9}"/>
          </ac:cxnSpMkLst>
        </pc:cxnChg>
        <pc:cxnChg chg="add mod">
          <ac:chgData name="Luke Evans" userId="a19fd24d-b5ef-4198-9c4a-c9ba51d3bd8c" providerId="ADAL" clId="{B2FBC39A-829C-4922-8696-BDD16BE4CAE2}" dt="2021-04-29T11:08:50.869" v="934" actId="338"/>
          <ac:cxnSpMkLst>
            <pc:docMk/>
            <pc:sldMk cId="418787812" sldId="699"/>
            <ac:cxnSpMk id="100" creationId="{8A239B86-3668-4D3F-AED1-28AC1AC91A3B}"/>
          </ac:cxnSpMkLst>
        </pc:cxnChg>
        <pc:cxnChg chg="add mod">
          <ac:chgData name="Luke Evans" userId="a19fd24d-b5ef-4198-9c4a-c9ba51d3bd8c" providerId="ADAL" clId="{B2FBC39A-829C-4922-8696-BDD16BE4CAE2}" dt="2021-04-29T11:08:50.869" v="934" actId="338"/>
          <ac:cxnSpMkLst>
            <pc:docMk/>
            <pc:sldMk cId="418787812" sldId="699"/>
            <ac:cxnSpMk id="105" creationId="{C79E86E8-C6CB-44B6-BF26-477F68259025}"/>
          </ac:cxnSpMkLst>
        </pc:cxnChg>
        <pc:cxnChg chg="add mod">
          <ac:chgData name="Luke Evans" userId="a19fd24d-b5ef-4198-9c4a-c9ba51d3bd8c" providerId="ADAL" clId="{B2FBC39A-829C-4922-8696-BDD16BE4CAE2}" dt="2021-04-29T11:08:50.869" v="934" actId="338"/>
          <ac:cxnSpMkLst>
            <pc:docMk/>
            <pc:sldMk cId="418787812" sldId="699"/>
            <ac:cxnSpMk id="127" creationId="{502CF5D7-0555-42A3-8F04-91A45A98A8C3}"/>
          </ac:cxnSpMkLst>
        </pc:cxnChg>
        <pc:cxnChg chg="add mod">
          <ac:chgData name="Luke Evans" userId="a19fd24d-b5ef-4198-9c4a-c9ba51d3bd8c" providerId="ADAL" clId="{B2FBC39A-829C-4922-8696-BDD16BE4CAE2}" dt="2021-04-29T11:08:50.869" v="934" actId="338"/>
          <ac:cxnSpMkLst>
            <pc:docMk/>
            <pc:sldMk cId="418787812" sldId="699"/>
            <ac:cxnSpMk id="135" creationId="{964F9A2E-710E-48AC-BEB9-E676423B872D}"/>
          </ac:cxnSpMkLst>
        </pc:cxnChg>
        <pc:cxnChg chg="add mod">
          <ac:chgData name="Luke Evans" userId="a19fd24d-b5ef-4198-9c4a-c9ba51d3bd8c" providerId="ADAL" clId="{B2FBC39A-829C-4922-8696-BDD16BE4CAE2}" dt="2021-04-29T11:08:50.869" v="934" actId="338"/>
          <ac:cxnSpMkLst>
            <pc:docMk/>
            <pc:sldMk cId="418787812" sldId="699"/>
            <ac:cxnSpMk id="145" creationId="{49B7259B-74FC-418F-9D96-1947C464CD5B}"/>
          </ac:cxnSpMkLst>
        </pc:cxnChg>
        <pc:cxnChg chg="add mod">
          <ac:chgData name="Luke Evans" userId="a19fd24d-b5ef-4198-9c4a-c9ba51d3bd8c" providerId="ADAL" clId="{B2FBC39A-829C-4922-8696-BDD16BE4CAE2}" dt="2021-04-29T11:08:50.869" v="934" actId="338"/>
          <ac:cxnSpMkLst>
            <pc:docMk/>
            <pc:sldMk cId="418787812" sldId="699"/>
            <ac:cxnSpMk id="153" creationId="{3DE2CA86-C682-425A-9987-E6001BB49988}"/>
          </ac:cxnSpMkLst>
        </pc:cxnChg>
        <pc:cxnChg chg="add mod">
          <ac:chgData name="Luke Evans" userId="a19fd24d-b5ef-4198-9c4a-c9ba51d3bd8c" providerId="ADAL" clId="{B2FBC39A-829C-4922-8696-BDD16BE4CAE2}" dt="2021-04-29T11:08:50.869" v="934" actId="338"/>
          <ac:cxnSpMkLst>
            <pc:docMk/>
            <pc:sldMk cId="418787812" sldId="699"/>
            <ac:cxnSpMk id="161" creationId="{F4B2559C-BF30-44D9-9A99-ED90C86263FD}"/>
          </ac:cxnSpMkLst>
        </pc:cxnChg>
        <pc:cxnChg chg="add mod">
          <ac:chgData name="Luke Evans" userId="a19fd24d-b5ef-4198-9c4a-c9ba51d3bd8c" providerId="ADAL" clId="{B2FBC39A-829C-4922-8696-BDD16BE4CAE2}" dt="2021-04-29T11:08:50.869" v="934" actId="338"/>
          <ac:cxnSpMkLst>
            <pc:docMk/>
            <pc:sldMk cId="418787812" sldId="699"/>
            <ac:cxnSpMk id="169" creationId="{401B104E-5A5E-4FDF-8B0B-C7A77F33DAEC}"/>
          </ac:cxnSpMkLst>
        </pc:cxnChg>
      </pc:sldChg>
      <pc:sldChg chg="addSp delSp mod">
        <pc:chgData name="Luke Evans" userId="a19fd24d-b5ef-4198-9c4a-c9ba51d3bd8c" providerId="ADAL" clId="{B2FBC39A-829C-4922-8696-BDD16BE4CAE2}" dt="2021-04-20T16:39:04.725" v="161" actId="22"/>
        <pc:sldMkLst>
          <pc:docMk/>
          <pc:sldMk cId="2212565804" sldId="1250"/>
        </pc:sldMkLst>
        <pc:spChg chg="add del">
          <ac:chgData name="Luke Evans" userId="a19fd24d-b5ef-4198-9c4a-c9ba51d3bd8c" providerId="ADAL" clId="{B2FBC39A-829C-4922-8696-BDD16BE4CAE2}" dt="2021-04-20T16:39:04.725" v="161" actId="22"/>
          <ac:spMkLst>
            <pc:docMk/>
            <pc:sldMk cId="2212565804" sldId="1250"/>
            <ac:spMk id="11" creationId="{4EC8DB2C-8539-4725-8735-9035585F7090}"/>
          </ac:spMkLst>
        </pc:spChg>
      </pc:sldChg>
      <pc:sldChg chg="modSp mod addCm delCm modCm">
        <pc:chgData name="Luke Evans" userId="a19fd24d-b5ef-4198-9c4a-c9ba51d3bd8c" providerId="ADAL" clId="{B2FBC39A-829C-4922-8696-BDD16BE4CAE2}" dt="2021-04-29T15:46:03.808" v="1741"/>
        <pc:sldMkLst>
          <pc:docMk/>
          <pc:sldMk cId="1849402334" sldId="1795"/>
        </pc:sldMkLst>
        <pc:spChg chg="mod">
          <ac:chgData name="Luke Evans" userId="a19fd24d-b5ef-4198-9c4a-c9ba51d3bd8c" providerId="ADAL" clId="{B2FBC39A-829C-4922-8696-BDD16BE4CAE2}" dt="2021-04-20T17:00:41.978" v="199" actId="790"/>
          <ac:spMkLst>
            <pc:docMk/>
            <pc:sldMk cId="1849402334" sldId="1795"/>
            <ac:spMk id="4" creationId="{DCF35A36-6E5C-4030-B99D-D1798B0DDCE5}"/>
          </ac:spMkLst>
        </pc:spChg>
        <pc:spChg chg="mod">
          <ac:chgData name="Luke Evans" userId="a19fd24d-b5ef-4198-9c4a-c9ba51d3bd8c" providerId="ADAL" clId="{B2FBC39A-829C-4922-8696-BDD16BE4CAE2}" dt="2021-04-20T17:03:20.180" v="206" actId="2711"/>
          <ac:spMkLst>
            <pc:docMk/>
            <pc:sldMk cId="1849402334" sldId="1795"/>
            <ac:spMk id="6" creationId="{0C102C8C-BBD6-408E-8E02-198B3B840118}"/>
          </ac:spMkLst>
        </pc:spChg>
        <pc:spChg chg="mod">
          <ac:chgData name="Luke Evans" userId="a19fd24d-b5ef-4198-9c4a-c9ba51d3bd8c" providerId="ADAL" clId="{B2FBC39A-829C-4922-8696-BDD16BE4CAE2}" dt="2021-04-20T17:03:42.111" v="210" actId="20577"/>
          <ac:spMkLst>
            <pc:docMk/>
            <pc:sldMk cId="1849402334" sldId="1795"/>
            <ac:spMk id="12" creationId="{40E1858E-C2D0-4719-B0C6-DC0D3B33D920}"/>
          </ac:spMkLst>
        </pc:spChg>
      </pc:sldChg>
      <pc:sldChg chg="addSp delSp modSp mod addAnim delAnim modAnim">
        <pc:chgData name="Luke Evans" userId="a19fd24d-b5ef-4198-9c4a-c9ba51d3bd8c" providerId="ADAL" clId="{B2FBC39A-829C-4922-8696-BDD16BE4CAE2}" dt="2021-04-20T16:37:55.662" v="72" actId="20577"/>
        <pc:sldMkLst>
          <pc:docMk/>
          <pc:sldMk cId="1871507251" sldId="1796"/>
        </pc:sldMkLst>
        <pc:spChg chg="mod">
          <ac:chgData name="Luke Evans" userId="a19fd24d-b5ef-4198-9c4a-c9ba51d3bd8c" providerId="ADAL" clId="{B2FBC39A-829C-4922-8696-BDD16BE4CAE2}" dt="2021-04-20T16:37:10.064" v="15" actId="14100"/>
          <ac:spMkLst>
            <pc:docMk/>
            <pc:sldMk cId="1871507251" sldId="1796"/>
            <ac:spMk id="466" creationId="{2BE9592D-46EA-48D7-86A2-EC45509315D5}"/>
          </ac:spMkLst>
        </pc:spChg>
        <pc:spChg chg="mod">
          <ac:chgData name="Luke Evans" userId="a19fd24d-b5ef-4198-9c4a-c9ba51d3bd8c" providerId="ADAL" clId="{B2FBC39A-829C-4922-8696-BDD16BE4CAE2}" dt="2021-04-20T16:37:55.662" v="72" actId="20577"/>
          <ac:spMkLst>
            <pc:docMk/>
            <pc:sldMk cId="1871507251" sldId="1796"/>
            <ac:spMk id="467" creationId="{1CE9B3C2-CAEE-48AC-8686-5F9A7ECB19FA}"/>
          </ac:spMkLst>
        </pc:spChg>
        <pc:spChg chg="add del">
          <ac:chgData name="Luke Evans" userId="a19fd24d-b5ef-4198-9c4a-c9ba51d3bd8c" providerId="ADAL" clId="{B2FBC39A-829C-4922-8696-BDD16BE4CAE2}" dt="2021-04-20T16:37:49.084" v="63" actId="478"/>
          <ac:spMkLst>
            <pc:docMk/>
            <pc:sldMk cId="1871507251" sldId="1796"/>
            <ac:spMk id="468" creationId="{BB67E0FA-A012-4F84-A73C-2B130F62C501}"/>
          </ac:spMkLst>
        </pc:spChg>
      </pc:sldChg>
      <pc:sldChg chg="modSp mod modNotesTx">
        <pc:chgData name="Luke Evans" userId="a19fd24d-b5ef-4198-9c4a-c9ba51d3bd8c" providerId="ADAL" clId="{B2FBC39A-829C-4922-8696-BDD16BE4CAE2}" dt="2021-04-28T13:18:34.891" v="320" actId="20577"/>
        <pc:sldMkLst>
          <pc:docMk/>
          <pc:sldMk cId="1514128437" sldId="1797"/>
        </pc:sldMkLst>
        <pc:spChg chg="mod">
          <ac:chgData name="Luke Evans" userId="a19fd24d-b5ef-4198-9c4a-c9ba51d3bd8c" providerId="ADAL" clId="{B2FBC39A-829C-4922-8696-BDD16BE4CAE2}" dt="2021-04-28T13:04:12.722" v="312" actId="20577"/>
          <ac:spMkLst>
            <pc:docMk/>
            <pc:sldMk cId="1514128437" sldId="1797"/>
            <ac:spMk id="57" creationId="{29495974-6732-4B82-BAEE-CBF7C0B72629}"/>
          </ac:spMkLst>
        </pc:spChg>
        <pc:spChg chg="mod">
          <ac:chgData name="Luke Evans" userId="a19fd24d-b5ef-4198-9c4a-c9ba51d3bd8c" providerId="ADAL" clId="{B2FBC39A-829C-4922-8696-BDD16BE4CAE2}" dt="2021-04-28T13:04:14.702" v="316" actId="20577"/>
          <ac:spMkLst>
            <pc:docMk/>
            <pc:sldMk cId="1514128437" sldId="1797"/>
            <ac:spMk id="58" creationId="{2021ACBA-BD99-4710-B186-99900CE64696}"/>
          </ac:spMkLst>
        </pc:spChg>
      </pc:sldChg>
      <pc:sldChg chg="modSp mod">
        <pc:chgData name="Luke Evans" userId="a19fd24d-b5ef-4198-9c4a-c9ba51d3bd8c" providerId="ADAL" clId="{B2FBC39A-829C-4922-8696-BDD16BE4CAE2}" dt="2021-04-28T22:00:45.617" v="473"/>
        <pc:sldMkLst>
          <pc:docMk/>
          <pc:sldMk cId="3015089950" sldId="1799"/>
        </pc:sldMkLst>
        <pc:spChg chg="mod">
          <ac:chgData name="Luke Evans" userId="a19fd24d-b5ef-4198-9c4a-c9ba51d3bd8c" providerId="ADAL" clId="{B2FBC39A-829C-4922-8696-BDD16BE4CAE2}" dt="2021-04-28T22:00:45.617" v="473"/>
          <ac:spMkLst>
            <pc:docMk/>
            <pc:sldMk cId="3015089950" sldId="1799"/>
            <ac:spMk id="51" creationId="{F9A28375-3CA7-4E7C-8A2A-63E03B130727}"/>
          </ac:spMkLst>
        </pc:spChg>
        <pc:spChg chg="mod">
          <ac:chgData name="Luke Evans" userId="a19fd24d-b5ef-4198-9c4a-c9ba51d3bd8c" providerId="ADAL" clId="{B2FBC39A-829C-4922-8696-BDD16BE4CAE2}" dt="2021-04-28T22:00:45.617" v="473"/>
          <ac:spMkLst>
            <pc:docMk/>
            <pc:sldMk cId="3015089950" sldId="1799"/>
            <ac:spMk id="52" creationId="{CA96BB49-C6C6-464A-82F2-4760C1E143F4}"/>
          </ac:spMkLst>
        </pc:spChg>
        <pc:spChg chg="mod">
          <ac:chgData name="Luke Evans" userId="a19fd24d-b5ef-4198-9c4a-c9ba51d3bd8c" providerId="ADAL" clId="{B2FBC39A-829C-4922-8696-BDD16BE4CAE2}" dt="2021-04-28T22:00:41.216" v="472"/>
          <ac:spMkLst>
            <pc:docMk/>
            <pc:sldMk cId="3015089950" sldId="1799"/>
            <ac:spMk id="54" creationId="{F801C571-9AA2-4E5B-9FA2-2A8CF28C7C2A}"/>
          </ac:spMkLst>
        </pc:spChg>
        <pc:spChg chg="mod">
          <ac:chgData name="Luke Evans" userId="a19fd24d-b5ef-4198-9c4a-c9ba51d3bd8c" providerId="ADAL" clId="{B2FBC39A-829C-4922-8696-BDD16BE4CAE2}" dt="2021-04-28T22:00:41.216" v="472"/>
          <ac:spMkLst>
            <pc:docMk/>
            <pc:sldMk cId="3015089950" sldId="1799"/>
            <ac:spMk id="55" creationId="{ED3A741C-1ABE-4678-B8CB-D3B6EBBAFBE3}"/>
          </ac:spMkLst>
        </pc:spChg>
        <pc:grpChg chg="mod">
          <ac:chgData name="Luke Evans" userId="a19fd24d-b5ef-4198-9c4a-c9ba51d3bd8c" providerId="ADAL" clId="{B2FBC39A-829C-4922-8696-BDD16BE4CAE2}" dt="2021-04-28T22:00:45.617" v="473"/>
          <ac:grpSpMkLst>
            <pc:docMk/>
            <pc:sldMk cId="3015089950" sldId="1799"/>
            <ac:grpSpMk id="50" creationId="{0EB3A5AE-0F6C-490A-8322-DC26B18F0B3E}"/>
          </ac:grpSpMkLst>
        </pc:grpChg>
        <pc:grpChg chg="mod">
          <ac:chgData name="Luke Evans" userId="a19fd24d-b5ef-4198-9c4a-c9ba51d3bd8c" providerId="ADAL" clId="{B2FBC39A-829C-4922-8696-BDD16BE4CAE2}" dt="2021-04-28T22:00:41.216" v="472"/>
          <ac:grpSpMkLst>
            <pc:docMk/>
            <pc:sldMk cId="3015089950" sldId="1799"/>
            <ac:grpSpMk id="53" creationId="{E09A9FA1-E10B-47F2-A3A2-2AE1F394BB2F}"/>
          </ac:grpSpMkLst>
        </pc:grpChg>
        <pc:graphicFrameChg chg="modGraphic">
          <ac:chgData name="Luke Evans" userId="a19fd24d-b5ef-4198-9c4a-c9ba51d3bd8c" providerId="ADAL" clId="{B2FBC39A-829C-4922-8696-BDD16BE4CAE2}" dt="2021-04-28T22:00:29.473" v="471" actId="33524"/>
          <ac:graphicFrameMkLst>
            <pc:docMk/>
            <pc:sldMk cId="3015089950" sldId="1799"/>
            <ac:graphicFrameMk id="35" creationId="{60108678-2782-4EAA-A1E5-3BB3AA85834A}"/>
          </ac:graphicFrameMkLst>
        </pc:graphicFrameChg>
      </pc:sldChg>
      <pc:sldChg chg="addSp delSp mod">
        <pc:chgData name="Luke Evans" userId="a19fd24d-b5ef-4198-9c4a-c9ba51d3bd8c" providerId="ADAL" clId="{B2FBC39A-829C-4922-8696-BDD16BE4CAE2}" dt="2021-04-28T21:59:38.716" v="442" actId="22"/>
        <pc:sldMkLst>
          <pc:docMk/>
          <pc:sldMk cId="3234311066" sldId="1800"/>
        </pc:sldMkLst>
        <pc:spChg chg="add del">
          <ac:chgData name="Luke Evans" userId="a19fd24d-b5ef-4198-9c4a-c9ba51d3bd8c" providerId="ADAL" clId="{B2FBC39A-829C-4922-8696-BDD16BE4CAE2}" dt="2021-04-28T21:59:38.716" v="442" actId="22"/>
          <ac:spMkLst>
            <pc:docMk/>
            <pc:sldMk cId="3234311066" sldId="1800"/>
            <ac:spMk id="117" creationId="{897D5A14-2D38-4AF6-AA1F-D100738C9A4C}"/>
          </ac:spMkLst>
        </pc:spChg>
      </pc:sldChg>
      <pc:sldChg chg="addSp delSp modSp mod addCm delCm modCm modNotesTx">
        <pc:chgData name="Luke Evans" userId="a19fd24d-b5ef-4198-9c4a-c9ba51d3bd8c" providerId="ADAL" clId="{B2FBC39A-829C-4922-8696-BDD16BE4CAE2}" dt="2021-04-29T13:28:37.222" v="1188" actId="1592"/>
        <pc:sldMkLst>
          <pc:docMk/>
          <pc:sldMk cId="55099244" sldId="1801"/>
        </pc:sldMkLst>
        <pc:spChg chg="add mod">
          <ac:chgData name="Luke Evans" userId="a19fd24d-b5ef-4198-9c4a-c9ba51d3bd8c" providerId="ADAL" clId="{B2FBC39A-829C-4922-8696-BDD16BE4CAE2}" dt="2021-04-28T22:00:22.255" v="470" actId="20577"/>
          <ac:spMkLst>
            <pc:docMk/>
            <pc:sldMk cId="55099244" sldId="1801"/>
            <ac:spMk id="2" creationId="{2943C35D-3129-4B94-851E-5DE3AD1ED68A}"/>
          </ac:spMkLst>
        </pc:spChg>
        <pc:spChg chg="add del mod">
          <ac:chgData name="Luke Evans" userId="a19fd24d-b5ef-4198-9c4a-c9ba51d3bd8c" providerId="ADAL" clId="{B2FBC39A-829C-4922-8696-BDD16BE4CAE2}" dt="2021-04-28T21:58:25.621" v="429"/>
          <ac:spMkLst>
            <pc:docMk/>
            <pc:sldMk cId="55099244" sldId="1801"/>
            <ac:spMk id="3" creationId="{695E8F5C-8A16-41E8-B53A-4B670E1C3C21}"/>
          </ac:spMkLst>
        </pc:spChg>
        <pc:spChg chg="add del mod">
          <ac:chgData name="Luke Evans" userId="a19fd24d-b5ef-4198-9c4a-c9ba51d3bd8c" providerId="ADAL" clId="{B2FBC39A-829C-4922-8696-BDD16BE4CAE2}" dt="2021-04-28T21:58:25.621" v="429"/>
          <ac:spMkLst>
            <pc:docMk/>
            <pc:sldMk cId="55099244" sldId="1801"/>
            <ac:spMk id="6" creationId="{AE02BF5C-4F50-416F-9A28-2355530B2D84}"/>
          </ac:spMkLst>
        </pc:spChg>
        <pc:spChg chg="add del mod">
          <ac:chgData name="Luke Evans" userId="a19fd24d-b5ef-4198-9c4a-c9ba51d3bd8c" providerId="ADAL" clId="{B2FBC39A-829C-4922-8696-BDD16BE4CAE2}" dt="2021-04-28T21:58:25.621" v="429"/>
          <ac:spMkLst>
            <pc:docMk/>
            <pc:sldMk cId="55099244" sldId="1801"/>
            <ac:spMk id="9" creationId="{98A66B63-7C25-4F62-B7D3-F4141BEF8D5C}"/>
          </ac:spMkLst>
        </pc:spChg>
        <pc:spChg chg="add del mod">
          <ac:chgData name="Luke Evans" userId="a19fd24d-b5ef-4198-9c4a-c9ba51d3bd8c" providerId="ADAL" clId="{B2FBC39A-829C-4922-8696-BDD16BE4CAE2}" dt="2021-04-28T21:58:25.621" v="429"/>
          <ac:spMkLst>
            <pc:docMk/>
            <pc:sldMk cId="55099244" sldId="1801"/>
            <ac:spMk id="14" creationId="{648DEAE9-A806-4D17-97D4-F311AA2D9102}"/>
          </ac:spMkLst>
        </pc:spChg>
        <pc:spChg chg="add del mod">
          <ac:chgData name="Luke Evans" userId="a19fd24d-b5ef-4198-9c4a-c9ba51d3bd8c" providerId="ADAL" clId="{B2FBC39A-829C-4922-8696-BDD16BE4CAE2}" dt="2021-04-28T21:58:25.621" v="429"/>
          <ac:spMkLst>
            <pc:docMk/>
            <pc:sldMk cId="55099244" sldId="1801"/>
            <ac:spMk id="15" creationId="{025EBDFE-B8F6-4878-A88E-60D1E1C99EE8}"/>
          </ac:spMkLst>
        </pc:spChg>
        <pc:spChg chg="add del mod">
          <ac:chgData name="Luke Evans" userId="a19fd24d-b5ef-4198-9c4a-c9ba51d3bd8c" providerId="ADAL" clId="{B2FBC39A-829C-4922-8696-BDD16BE4CAE2}" dt="2021-04-28T21:58:25.621" v="429"/>
          <ac:spMkLst>
            <pc:docMk/>
            <pc:sldMk cId="55099244" sldId="1801"/>
            <ac:spMk id="17" creationId="{35D68AB1-70BD-4966-B4DB-F8AF178F0CCF}"/>
          </ac:spMkLst>
        </pc:spChg>
        <pc:spChg chg="add del mod">
          <ac:chgData name="Luke Evans" userId="a19fd24d-b5ef-4198-9c4a-c9ba51d3bd8c" providerId="ADAL" clId="{B2FBC39A-829C-4922-8696-BDD16BE4CAE2}" dt="2021-04-28T21:58:25.621" v="429"/>
          <ac:spMkLst>
            <pc:docMk/>
            <pc:sldMk cId="55099244" sldId="1801"/>
            <ac:spMk id="19" creationId="{EBE96D13-5097-425F-9ECB-8CA9E7A6755B}"/>
          </ac:spMkLst>
        </pc:spChg>
        <pc:spChg chg="add del mod">
          <ac:chgData name="Luke Evans" userId="a19fd24d-b5ef-4198-9c4a-c9ba51d3bd8c" providerId="ADAL" clId="{B2FBC39A-829C-4922-8696-BDD16BE4CAE2}" dt="2021-04-28T21:58:25.621" v="429"/>
          <ac:spMkLst>
            <pc:docMk/>
            <pc:sldMk cId="55099244" sldId="1801"/>
            <ac:spMk id="21" creationId="{50CAC714-743D-4089-A27F-54BE69DCF8D0}"/>
          </ac:spMkLst>
        </pc:spChg>
        <pc:spChg chg="add del mod">
          <ac:chgData name="Luke Evans" userId="a19fd24d-b5ef-4198-9c4a-c9ba51d3bd8c" providerId="ADAL" clId="{B2FBC39A-829C-4922-8696-BDD16BE4CAE2}" dt="2021-04-28T21:58:25.621" v="429"/>
          <ac:spMkLst>
            <pc:docMk/>
            <pc:sldMk cId="55099244" sldId="1801"/>
            <ac:spMk id="23" creationId="{0BD3ABEA-3518-460D-948B-20CD23D19C05}"/>
          </ac:spMkLst>
        </pc:spChg>
        <pc:spChg chg="add del mod">
          <ac:chgData name="Luke Evans" userId="a19fd24d-b5ef-4198-9c4a-c9ba51d3bd8c" providerId="ADAL" clId="{B2FBC39A-829C-4922-8696-BDD16BE4CAE2}" dt="2021-04-28T21:58:25.621" v="429"/>
          <ac:spMkLst>
            <pc:docMk/>
            <pc:sldMk cId="55099244" sldId="1801"/>
            <ac:spMk id="24" creationId="{DD10975E-5161-4622-8D57-EA48A2B654E4}"/>
          </ac:spMkLst>
        </pc:spChg>
        <pc:spChg chg="add del mod">
          <ac:chgData name="Luke Evans" userId="a19fd24d-b5ef-4198-9c4a-c9ba51d3bd8c" providerId="ADAL" clId="{B2FBC39A-829C-4922-8696-BDD16BE4CAE2}" dt="2021-04-28T21:58:25.621" v="429"/>
          <ac:spMkLst>
            <pc:docMk/>
            <pc:sldMk cId="55099244" sldId="1801"/>
            <ac:spMk id="25" creationId="{FD3316AE-E0CB-46D9-9D20-9065717AEBCE}"/>
          </ac:spMkLst>
        </pc:spChg>
        <pc:spChg chg="add del mod">
          <ac:chgData name="Luke Evans" userId="a19fd24d-b5ef-4198-9c4a-c9ba51d3bd8c" providerId="ADAL" clId="{B2FBC39A-829C-4922-8696-BDD16BE4CAE2}" dt="2021-04-28T21:58:25.621" v="429"/>
          <ac:spMkLst>
            <pc:docMk/>
            <pc:sldMk cId="55099244" sldId="1801"/>
            <ac:spMk id="27" creationId="{022CCA43-D4CD-4885-91EF-E22495CF758D}"/>
          </ac:spMkLst>
        </pc:spChg>
        <pc:spChg chg="add del mod">
          <ac:chgData name="Luke Evans" userId="a19fd24d-b5ef-4198-9c4a-c9ba51d3bd8c" providerId="ADAL" clId="{B2FBC39A-829C-4922-8696-BDD16BE4CAE2}" dt="2021-04-28T21:58:25.621" v="429"/>
          <ac:spMkLst>
            <pc:docMk/>
            <pc:sldMk cId="55099244" sldId="1801"/>
            <ac:spMk id="28" creationId="{1FF518D2-F3DE-487B-8EA3-BE3EBBDA4D7B}"/>
          </ac:spMkLst>
        </pc:spChg>
        <pc:spChg chg="add del mod">
          <ac:chgData name="Luke Evans" userId="a19fd24d-b5ef-4198-9c4a-c9ba51d3bd8c" providerId="ADAL" clId="{B2FBC39A-829C-4922-8696-BDD16BE4CAE2}" dt="2021-04-28T21:58:25.621" v="429"/>
          <ac:spMkLst>
            <pc:docMk/>
            <pc:sldMk cId="55099244" sldId="1801"/>
            <ac:spMk id="30" creationId="{811C5F42-779D-4B1F-87EF-8EE098A3A178}"/>
          </ac:spMkLst>
        </pc:spChg>
        <pc:spChg chg="add del mod">
          <ac:chgData name="Luke Evans" userId="a19fd24d-b5ef-4198-9c4a-c9ba51d3bd8c" providerId="ADAL" clId="{B2FBC39A-829C-4922-8696-BDD16BE4CAE2}" dt="2021-04-28T21:58:25.621" v="429"/>
          <ac:spMkLst>
            <pc:docMk/>
            <pc:sldMk cId="55099244" sldId="1801"/>
            <ac:spMk id="31" creationId="{81B9FBEB-C597-4DCD-BE05-DBAFF2BD55B9}"/>
          </ac:spMkLst>
        </pc:spChg>
        <pc:spChg chg="add del mod">
          <ac:chgData name="Luke Evans" userId="a19fd24d-b5ef-4198-9c4a-c9ba51d3bd8c" providerId="ADAL" clId="{B2FBC39A-829C-4922-8696-BDD16BE4CAE2}" dt="2021-04-28T21:58:25.621" v="429"/>
          <ac:spMkLst>
            <pc:docMk/>
            <pc:sldMk cId="55099244" sldId="1801"/>
            <ac:spMk id="32" creationId="{F14F7E3C-D63D-401B-B68F-D24F95B585BB}"/>
          </ac:spMkLst>
        </pc:spChg>
        <pc:spChg chg="add del mod">
          <ac:chgData name="Luke Evans" userId="a19fd24d-b5ef-4198-9c4a-c9ba51d3bd8c" providerId="ADAL" clId="{B2FBC39A-829C-4922-8696-BDD16BE4CAE2}" dt="2021-04-28T21:58:25.621" v="429"/>
          <ac:spMkLst>
            <pc:docMk/>
            <pc:sldMk cId="55099244" sldId="1801"/>
            <ac:spMk id="33" creationId="{0022EEAC-04E1-4EDF-89D6-4571D1C12F86}"/>
          </ac:spMkLst>
        </pc:spChg>
        <pc:spChg chg="add del mod">
          <ac:chgData name="Luke Evans" userId="a19fd24d-b5ef-4198-9c4a-c9ba51d3bd8c" providerId="ADAL" clId="{B2FBC39A-829C-4922-8696-BDD16BE4CAE2}" dt="2021-04-28T21:58:25.621" v="429"/>
          <ac:spMkLst>
            <pc:docMk/>
            <pc:sldMk cId="55099244" sldId="1801"/>
            <ac:spMk id="34" creationId="{00BA5C12-9848-46B0-BEAE-63B019C38E5F}"/>
          </ac:spMkLst>
        </pc:spChg>
        <pc:spChg chg="add del mod">
          <ac:chgData name="Luke Evans" userId="a19fd24d-b5ef-4198-9c4a-c9ba51d3bd8c" providerId="ADAL" clId="{B2FBC39A-829C-4922-8696-BDD16BE4CAE2}" dt="2021-04-28T21:58:25.621" v="429"/>
          <ac:spMkLst>
            <pc:docMk/>
            <pc:sldMk cId="55099244" sldId="1801"/>
            <ac:spMk id="35" creationId="{F662A159-5095-46C2-955A-B213B3C11C9A}"/>
          </ac:spMkLst>
        </pc:spChg>
        <pc:spChg chg="add del mod">
          <ac:chgData name="Luke Evans" userId="a19fd24d-b5ef-4198-9c4a-c9ba51d3bd8c" providerId="ADAL" clId="{B2FBC39A-829C-4922-8696-BDD16BE4CAE2}" dt="2021-04-28T21:58:25.621" v="429"/>
          <ac:spMkLst>
            <pc:docMk/>
            <pc:sldMk cId="55099244" sldId="1801"/>
            <ac:spMk id="36" creationId="{9F18603C-C982-48E2-9C6A-824D19E29390}"/>
          </ac:spMkLst>
        </pc:spChg>
        <pc:spChg chg="add del mod">
          <ac:chgData name="Luke Evans" userId="a19fd24d-b5ef-4198-9c4a-c9ba51d3bd8c" providerId="ADAL" clId="{B2FBC39A-829C-4922-8696-BDD16BE4CAE2}" dt="2021-04-28T21:58:25.621" v="429"/>
          <ac:spMkLst>
            <pc:docMk/>
            <pc:sldMk cId="55099244" sldId="1801"/>
            <ac:spMk id="37" creationId="{F4535A82-C4ED-4C81-A03A-13BA6FEE3EE4}"/>
          </ac:spMkLst>
        </pc:spChg>
        <pc:spChg chg="add del mod">
          <ac:chgData name="Luke Evans" userId="a19fd24d-b5ef-4198-9c4a-c9ba51d3bd8c" providerId="ADAL" clId="{B2FBC39A-829C-4922-8696-BDD16BE4CAE2}" dt="2021-04-28T21:58:25.621" v="429"/>
          <ac:spMkLst>
            <pc:docMk/>
            <pc:sldMk cId="55099244" sldId="1801"/>
            <ac:spMk id="38" creationId="{CC668F95-AAE4-4B7F-8730-8239CF7EFD59}"/>
          </ac:spMkLst>
        </pc:spChg>
        <pc:spChg chg="add del mod">
          <ac:chgData name="Luke Evans" userId="a19fd24d-b5ef-4198-9c4a-c9ba51d3bd8c" providerId="ADAL" clId="{B2FBC39A-829C-4922-8696-BDD16BE4CAE2}" dt="2021-04-28T21:58:25.621" v="429"/>
          <ac:spMkLst>
            <pc:docMk/>
            <pc:sldMk cId="55099244" sldId="1801"/>
            <ac:spMk id="39" creationId="{EEAC198D-3CF5-4582-AD07-DEC91544AB17}"/>
          </ac:spMkLst>
        </pc:spChg>
        <pc:spChg chg="add del mod">
          <ac:chgData name="Luke Evans" userId="a19fd24d-b5ef-4198-9c4a-c9ba51d3bd8c" providerId="ADAL" clId="{B2FBC39A-829C-4922-8696-BDD16BE4CAE2}" dt="2021-04-28T21:58:25.621" v="429"/>
          <ac:spMkLst>
            <pc:docMk/>
            <pc:sldMk cId="55099244" sldId="1801"/>
            <ac:spMk id="40" creationId="{B2E3AC04-2EAE-4F82-9CC5-4A493F1330A7}"/>
          </ac:spMkLst>
        </pc:spChg>
        <pc:spChg chg="add del mod">
          <ac:chgData name="Luke Evans" userId="a19fd24d-b5ef-4198-9c4a-c9ba51d3bd8c" providerId="ADAL" clId="{B2FBC39A-829C-4922-8696-BDD16BE4CAE2}" dt="2021-04-28T21:58:25.621" v="429"/>
          <ac:spMkLst>
            <pc:docMk/>
            <pc:sldMk cId="55099244" sldId="1801"/>
            <ac:spMk id="41" creationId="{C19772CA-3BA3-45F6-B7B7-AF8D47338B04}"/>
          </ac:spMkLst>
        </pc:spChg>
        <pc:spChg chg="add del mod">
          <ac:chgData name="Luke Evans" userId="a19fd24d-b5ef-4198-9c4a-c9ba51d3bd8c" providerId="ADAL" clId="{B2FBC39A-829C-4922-8696-BDD16BE4CAE2}" dt="2021-04-28T21:58:25.621" v="429"/>
          <ac:spMkLst>
            <pc:docMk/>
            <pc:sldMk cId="55099244" sldId="1801"/>
            <ac:spMk id="42" creationId="{446F2548-AD0B-4DC4-B88F-1670C2846921}"/>
          </ac:spMkLst>
        </pc:spChg>
        <pc:spChg chg="add del mod">
          <ac:chgData name="Luke Evans" userId="a19fd24d-b5ef-4198-9c4a-c9ba51d3bd8c" providerId="ADAL" clId="{B2FBC39A-829C-4922-8696-BDD16BE4CAE2}" dt="2021-04-28T21:58:25.621" v="429"/>
          <ac:spMkLst>
            <pc:docMk/>
            <pc:sldMk cId="55099244" sldId="1801"/>
            <ac:spMk id="44" creationId="{084BE117-5FDF-4BA0-BA5E-9B652B3418D5}"/>
          </ac:spMkLst>
        </pc:spChg>
        <pc:spChg chg="add del mod">
          <ac:chgData name="Luke Evans" userId="a19fd24d-b5ef-4198-9c4a-c9ba51d3bd8c" providerId="ADAL" clId="{B2FBC39A-829C-4922-8696-BDD16BE4CAE2}" dt="2021-04-28T21:58:25.621" v="429"/>
          <ac:spMkLst>
            <pc:docMk/>
            <pc:sldMk cId="55099244" sldId="1801"/>
            <ac:spMk id="45" creationId="{064DA756-A602-43F3-8A1B-3D6F5D8E4A56}"/>
          </ac:spMkLst>
        </pc:spChg>
        <pc:spChg chg="add del mod">
          <ac:chgData name="Luke Evans" userId="a19fd24d-b5ef-4198-9c4a-c9ba51d3bd8c" providerId="ADAL" clId="{B2FBC39A-829C-4922-8696-BDD16BE4CAE2}" dt="2021-04-28T21:58:25.621" v="429"/>
          <ac:spMkLst>
            <pc:docMk/>
            <pc:sldMk cId="55099244" sldId="1801"/>
            <ac:spMk id="46" creationId="{EFCF8ACB-0B04-418B-B098-7CE870C3C468}"/>
          </ac:spMkLst>
        </pc:spChg>
        <pc:spChg chg="add del mod">
          <ac:chgData name="Luke Evans" userId="a19fd24d-b5ef-4198-9c4a-c9ba51d3bd8c" providerId="ADAL" clId="{B2FBC39A-829C-4922-8696-BDD16BE4CAE2}" dt="2021-04-28T21:58:25.621" v="429"/>
          <ac:spMkLst>
            <pc:docMk/>
            <pc:sldMk cId="55099244" sldId="1801"/>
            <ac:spMk id="47" creationId="{9BF8FD54-2AE4-44F1-BBC9-250177D6C208}"/>
          </ac:spMkLst>
        </pc:spChg>
        <pc:spChg chg="add del mod">
          <ac:chgData name="Luke Evans" userId="a19fd24d-b5ef-4198-9c4a-c9ba51d3bd8c" providerId="ADAL" clId="{B2FBC39A-829C-4922-8696-BDD16BE4CAE2}" dt="2021-04-28T21:58:25.621" v="429"/>
          <ac:spMkLst>
            <pc:docMk/>
            <pc:sldMk cId="55099244" sldId="1801"/>
            <ac:spMk id="49" creationId="{3CC43DFF-C992-43B9-9624-A420EC6D65F6}"/>
          </ac:spMkLst>
        </pc:spChg>
        <pc:spChg chg="add del mod">
          <ac:chgData name="Luke Evans" userId="a19fd24d-b5ef-4198-9c4a-c9ba51d3bd8c" providerId="ADAL" clId="{B2FBC39A-829C-4922-8696-BDD16BE4CAE2}" dt="2021-04-28T21:58:25.621" v="429"/>
          <ac:spMkLst>
            <pc:docMk/>
            <pc:sldMk cId="55099244" sldId="1801"/>
            <ac:spMk id="50" creationId="{16704C23-4357-447B-A102-F0F09FB8E367}"/>
          </ac:spMkLst>
        </pc:spChg>
        <pc:spChg chg="add del mod">
          <ac:chgData name="Luke Evans" userId="a19fd24d-b5ef-4198-9c4a-c9ba51d3bd8c" providerId="ADAL" clId="{B2FBC39A-829C-4922-8696-BDD16BE4CAE2}" dt="2021-04-28T21:58:25.621" v="429"/>
          <ac:spMkLst>
            <pc:docMk/>
            <pc:sldMk cId="55099244" sldId="1801"/>
            <ac:spMk id="51" creationId="{32122D38-1E28-4746-AA0C-1A60304E11AF}"/>
          </ac:spMkLst>
        </pc:spChg>
        <pc:spChg chg="add del mod">
          <ac:chgData name="Luke Evans" userId="a19fd24d-b5ef-4198-9c4a-c9ba51d3bd8c" providerId="ADAL" clId="{B2FBC39A-829C-4922-8696-BDD16BE4CAE2}" dt="2021-04-28T21:58:25.621" v="429"/>
          <ac:spMkLst>
            <pc:docMk/>
            <pc:sldMk cId="55099244" sldId="1801"/>
            <ac:spMk id="53" creationId="{627B9F2B-1246-4D1F-934C-B057E6887BBA}"/>
          </ac:spMkLst>
        </pc:spChg>
        <pc:spChg chg="add del mod">
          <ac:chgData name="Luke Evans" userId="a19fd24d-b5ef-4198-9c4a-c9ba51d3bd8c" providerId="ADAL" clId="{B2FBC39A-829C-4922-8696-BDD16BE4CAE2}" dt="2021-04-28T21:58:25.621" v="429"/>
          <ac:spMkLst>
            <pc:docMk/>
            <pc:sldMk cId="55099244" sldId="1801"/>
            <ac:spMk id="55" creationId="{8A6C0D4D-95F5-4F67-B1BA-B5F1823AD00E}"/>
          </ac:spMkLst>
        </pc:spChg>
        <pc:spChg chg="add del mod">
          <ac:chgData name="Luke Evans" userId="a19fd24d-b5ef-4198-9c4a-c9ba51d3bd8c" providerId="ADAL" clId="{B2FBC39A-829C-4922-8696-BDD16BE4CAE2}" dt="2021-04-28T21:58:25.621" v="429"/>
          <ac:spMkLst>
            <pc:docMk/>
            <pc:sldMk cId="55099244" sldId="1801"/>
            <ac:spMk id="57" creationId="{47B7E594-6352-40B1-94B3-497078481B8B}"/>
          </ac:spMkLst>
        </pc:spChg>
        <pc:spChg chg="add del mod">
          <ac:chgData name="Luke Evans" userId="a19fd24d-b5ef-4198-9c4a-c9ba51d3bd8c" providerId="ADAL" clId="{B2FBC39A-829C-4922-8696-BDD16BE4CAE2}" dt="2021-04-28T21:58:25.621" v="429"/>
          <ac:spMkLst>
            <pc:docMk/>
            <pc:sldMk cId="55099244" sldId="1801"/>
            <ac:spMk id="58" creationId="{F7FF2DA3-5C23-43E9-B547-3BCCEE9BA247}"/>
          </ac:spMkLst>
        </pc:spChg>
        <pc:spChg chg="add del mod">
          <ac:chgData name="Luke Evans" userId="a19fd24d-b5ef-4198-9c4a-c9ba51d3bd8c" providerId="ADAL" clId="{B2FBC39A-829C-4922-8696-BDD16BE4CAE2}" dt="2021-04-28T21:58:25.621" v="429"/>
          <ac:spMkLst>
            <pc:docMk/>
            <pc:sldMk cId="55099244" sldId="1801"/>
            <ac:spMk id="60" creationId="{8598A5C9-0A85-4463-94F2-46B7AADC8626}"/>
          </ac:spMkLst>
        </pc:spChg>
        <pc:spChg chg="add del mod">
          <ac:chgData name="Luke Evans" userId="a19fd24d-b5ef-4198-9c4a-c9ba51d3bd8c" providerId="ADAL" clId="{B2FBC39A-829C-4922-8696-BDD16BE4CAE2}" dt="2021-04-28T21:58:25.621" v="429"/>
          <ac:spMkLst>
            <pc:docMk/>
            <pc:sldMk cId="55099244" sldId="1801"/>
            <ac:spMk id="61" creationId="{4C05D856-04BF-4563-88EA-D0A508D0BF9E}"/>
          </ac:spMkLst>
        </pc:spChg>
        <pc:spChg chg="add del mod">
          <ac:chgData name="Luke Evans" userId="a19fd24d-b5ef-4198-9c4a-c9ba51d3bd8c" providerId="ADAL" clId="{B2FBC39A-829C-4922-8696-BDD16BE4CAE2}" dt="2021-04-28T21:58:25.621" v="429"/>
          <ac:spMkLst>
            <pc:docMk/>
            <pc:sldMk cId="55099244" sldId="1801"/>
            <ac:spMk id="62" creationId="{714C4CB8-34AE-4047-BD0B-37A90BA09D66}"/>
          </ac:spMkLst>
        </pc:spChg>
        <pc:spChg chg="add del mod">
          <ac:chgData name="Luke Evans" userId="a19fd24d-b5ef-4198-9c4a-c9ba51d3bd8c" providerId="ADAL" clId="{B2FBC39A-829C-4922-8696-BDD16BE4CAE2}" dt="2021-04-28T21:58:25.621" v="429"/>
          <ac:spMkLst>
            <pc:docMk/>
            <pc:sldMk cId="55099244" sldId="1801"/>
            <ac:spMk id="63" creationId="{6E52ECB2-145E-4EF9-A1C6-AD980E01B636}"/>
          </ac:spMkLst>
        </pc:spChg>
        <pc:spChg chg="add del mod">
          <ac:chgData name="Luke Evans" userId="a19fd24d-b5ef-4198-9c4a-c9ba51d3bd8c" providerId="ADAL" clId="{B2FBC39A-829C-4922-8696-BDD16BE4CAE2}" dt="2021-04-28T21:58:25.621" v="429"/>
          <ac:spMkLst>
            <pc:docMk/>
            <pc:sldMk cId="55099244" sldId="1801"/>
            <ac:spMk id="64" creationId="{A4CC9D22-2F79-4D7F-BE9A-52E424ECA31F}"/>
          </ac:spMkLst>
        </pc:spChg>
        <pc:spChg chg="add del mod">
          <ac:chgData name="Luke Evans" userId="a19fd24d-b5ef-4198-9c4a-c9ba51d3bd8c" providerId="ADAL" clId="{B2FBC39A-829C-4922-8696-BDD16BE4CAE2}" dt="2021-04-28T21:58:25.621" v="429"/>
          <ac:spMkLst>
            <pc:docMk/>
            <pc:sldMk cId="55099244" sldId="1801"/>
            <ac:spMk id="65" creationId="{8D2E8C1B-0C7F-4FF2-9959-5B362E1B9DE8}"/>
          </ac:spMkLst>
        </pc:spChg>
        <pc:spChg chg="add del mod">
          <ac:chgData name="Luke Evans" userId="a19fd24d-b5ef-4198-9c4a-c9ba51d3bd8c" providerId="ADAL" clId="{B2FBC39A-829C-4922-8696-BDD16BE4CAE2}" dt="2021-04-28T21:58:25.621" v="429"/>
          <ac:spMkLst>
            <pc:docMk/>
            <pc:sldMk cId="55099244" sldId="1801"/>
            <ac:spMk id="67" creationId="{3ED54874-612B-43CE-9063-B1C0BB26C492}"/>
          </ac:spMkLst>
        </pc:spChg>
        <pc:spChg chg="add del mod">
          <ac:chgData name="Luke Evans" userId="a19fd24d-b5ef-4198-9c4a-c9ba51d3bd8c" providerId="ADAL" clId="{B2FBC39A-829C-4922-8696-BDD16BE4CAE2}" dt="2021-04-28T21:58:25.621" v="429"/>
          <ac:spMkLst>
            <pc:docMk/>
            <pc:sldMk cId="55099244" sldId="1801"/>
            <ac:spMk id="68" creationId="{C55B7C4D-FC00-422B-A45E-9EA76FEEFAF2}"/>
          </ac:spMkLst>
        </pc:spChg>
        <pc:spChg chg="add del mod">
          <ac:chgData name="Luke Evans" userId="a19fd24d-b5ef-4198-9c4a-c9ba51d3bd8c" providerId="ADAL" clId="{B2FBC39A-829C-4922-8696-BDD16BE4CAE2}" dt="2021-04-28T21:58:25.621" v="429"/>
          <ac:spMkLst>
            <pc:docMk/>
            <pc:sldMk cId="55099244" sldId="1801"/>
            <ac:spMk id="69" creationId="{0FA1166A-1B9A-42ED-95B6-6B9E45814EE4}"/>
          </ac:spMkLst>
        </pc:spChg>
        <pc:spChg chg="add del mod">
          <ac:chgData name="Luke Evans" userId="a19fd24d-b5ef-4198-9c4a-c9ba51d3bd8c" providerId="ADAL" clId="{B2FBC39A-829C-4922-8696-BDD16BE4CAE2}" dt="2021-04-28T21:58:25.621" v="429"/>
          <ac:spMkLst>
            <pc:docMk/>
            <pc:sldMk cId="55099244" sldId="1801"/>
            <ac:spMk id="70" creationId="{7EBDBF37-87E2-4981-8BDE-D5E450A8EC09}"/>
          </ac:spMkLst>
        </pc:spChg>
        <pc:spChg chg="add del mod">
          <ac:chgData name="Luke Evans" userId="a19fd24d-b5ef-4198-9c4a-c9ba51d3bd8c" providerId="ADAL" clId="{B2FBC39A-829C-4922-8696-BDD16BE4CAE2}" dt="2021-04-28T21:58:25.621" v="429"/>
          <ac:spMkLst>
            <pc:docMk/>
            <pc:sldMk cId="55099244" sldId="1801"/>
            <ac:spMk id="71" creationId="{14B4B144-A188-4059-BCCA-03A85D992379}"/>
          </ac:spMkLst>
        </pc:spChg>
        <pc:spChg chg="add del mod">
          <ac:chgData name="Luke Evans" userId="a19fd24d-b5ef-4198-9c4a-c9ba51d3bd8c" providerId="ADAL" clId="{B2FBC39A-829C-4922-8696-BDD16BE4CAE2}" dt="2021-04-28T21:58:25.621" v="429"/>
          <ac:spMkLst>
            <pc:docMk/>
            <pc:sldMk cId="55099244" sldId="1801"/>
            <ac:spMk id="72" creationId="{08152838-A3C0-4E32-B938-079792DC36C0}"/>
          </ac:spMkLst>
        </pc:spChg>
        <pc:spChg chg="add mod">
          <ac:chgData name="Luke Evans" userId="a19fd24d-b5ef-4198-9c4a-c9ba51d3bd8c" providerId="ADAL" clId="{B2FBC39A-829C-4922-8696-BDD16BE4CAE2}" dt="2021-04-29T11:27:20.804" v="1099" actId="1076"/>
          <ac:spMkLst>
            <pc:docMk/>
            <pc:sldMk cId="55099244" sldId="1801"/>
            <ac:spMk id="73" creationId="{698D8DAB-80D4-4FC9-A899-DFFD6710E91A}"/>
          </ac:spMkLst>
        </pc:spChg>
        <pc:spChg chg="add mod">
          <ac:chgData name="Luke Evans" userId="a19fd24d-b5ef-4198-9c4a-c9ba51d3bd8c" providerId="ADAL" clId="{B2FBC39A-829C-4922-8696-BDD16BE4CAE2}" dt="2021-04-29T11:27:15.415" v="1097" actId="207"/>
          <ac:spMkLst>
            <pc:docMk/>
            <pc:sldMk cId="55099244" sldId="1801"/>
            <ac:spMk id="76" creationId="{C912FFDA-E2A5-4E42-8DA4-18155905294C}"/>
          </ac:spMkLst>
        </pc:spChg>
        <pc:spChg chg="add mod">
          <ac:chgData name="Luke Evans" userId="a19fd24d-b5ef-4198-9c4a-c9ba51d3bd8c" providerId="ADAL" clId="{B2FBC39A-829C-4922-8696-BDD16BE4CAE2}" dt="2021-04-29T11:28:06.230" v="1102" actId="1076"/>
          <ac:spMkLst>
            <pc:docMk/>
            <pc:sldMk cId="55099244" sldId="1801"/>
            <ac:spMk id="79" creationId="{CBFB3E92-518C-4107-8231-46D48100D4D8}"/>
          </ac:spMkLst>
        </pc:spChg>
        <pc:spChg chg="add mod">
          <ac:chgData name="Luke Evans" userId="a19fd24d-b5ef-4198-9c4a-c9ba51d3bd8c" providerId="ADAL" clId="{B2FBC39A-829C-4922-8696-BDD16BE4CAE2}" dt="2021-04-29T12:46:57.082" v="1104" actId="208"/>
          <ac:spMkLst>
            <pc:docMk/>
            <pc:sldMk cId="55099244" sldId="1801"/>
            <ac:spMk id="84" creationId="{DC7AF6A1-751E-49C0-BB93-B66876BFB2DE}"/>
          </ac:spMkLst>
        </pc:spChg>
        <pc:spChg chg="add mod">
          <ac:chgData name="Luke Evans" userId="a19fd24d-b5ef-4198-9c4a-c9ba51d3bd8c" providerId="ADAL" clId="{B2FBC39A-829C-4922-8696-BDD16BE4CAE2}" dt="2021-04-29T11:22:49.367" v="1070" actId="404"/>
          <ac:spMkLst>
            <pc:docMk/>
            <pc:sldMk cId="55099244" sldId="1801"/>
            <ac:spMk id="85" creationId="{E19A2994-49A7-4C0C-8AB6-8DF76545BF39}"/>
          </ac:spMkLst>
        </pc:spChg>
        <pc:spChg chg="add mod">
          <ac:chgData name="Luke Evans" userId="a19fd24d-b5ef-4198-9c4a-c9ba51d3bd8c" providerId="ADAL" clId="{B2FBC39A-829C-4922-8696-BDD16BE4CAE2}" dt="2021-04-29T11:22:49.367" v="1070" actId="404"/>
          <ac:spMkLst>
            <pc:docMk/>
            <pc:sldMk cId="55099244" sldId="1801"/>
            <ac:spMk id="87" creationId="{8033F3E0-9CAF-48E7-A405-D03152A855F8}"/>
          </ac:spMkLst>
        </pc:spChg>
        <pc:spChg chg="add mod">
          <ac:chgData name="Luke Evans" userId="a19fd24d-b5ef-4198-9c4a-c9ba51d3bd8c" providerId="ADAL" clId="{B2FBC39A-829C-4922-8696-BDD16BE4CAE2}" dt="2021-04-29T12:50:53.496" v="1110" actId="2085"/>
          <ac:spMkLst>
            <pc:docMk/>
            <pc:sldMk cId="55099244" sldId="1801"/>
            <ac:spMk id="89" creationId="{8DB2AFF5-E60E-41A8-8928-2C47B8DB9F58}"/>
          </ac:spMkLst>
        </pc:spChg>
        <pc:spChg chg="add mod">
          <ac:chgData name="Luke Evans" userId="a19fd24d-b5ef-4198-9c4a-c9ba51d3bd8c" providerId="ADAL" clId="{B2FBC39A-829C-4922-8696-BDD16BE4CAE2}" dt="2021-04-29T11:22:49.367" v="1070" actId="404"/>
          <ac:spMkLst>
            <pc:docMk/>
            <pc:sldMk cId="55099244" sldId="1801"/>
            <ac:spMk id="91" creationId="{D9686D07-8E0D-45C9-BB6B-959FD60B3CDF}"/>
          </ac:spMkLst>
        </pc:spChg>
        <pc:spChg chg="add mod">
          <ac:chgData name="Luke Evans" userId="a19fd24d-b5ef-4198-9c4a-c9ba51d3bd8c" providerId="ADAL" clId="{B2FBC39A-829C-4922-8696-BDD16BE4CAE2}" dt="2021-04-29T11:22:49.367" v="1070" actId="404"/>
          <ac:spMkLst>
            <pc:docMk/>
            <pc:sldMk cId="55099244" sldId="1801"/>
            <ac:spMk id="93" creationId="{97CF56B6-7754-4837-9381-D3952460A05F}"/>
          </ac:spMkLst>
        </pc:spChg>
        <pc:spChg chg="add mod">
          <ac:chgData name="Luke Evans" userId="a19fd24d-b5ef-4198-9c4a-c9ba51d3bd8c" providerId="ADAL" clId="{B2FBC39A-829C-4922-8696-BDD16BE4CAE2}" dt="2021-04-29T11:27:15.415" v="1097" actId="207"/>
          <ac:spMkLst>
            <pc:docMk/>
            <pc:sldMk cId="55099244" sldId="1801"/>
            <ac:spMk id="94" creationId="{74CF8339-099C-477B-880E-FD3E6237C815}"/>
          </ac:spMkLst>
        </pc:spChg>
        <pc:spChg chg="add mod">
          <ac:chgData name="Luke Evans" userId="a19fd24d-b5ef-4198-9c4a-c9ba51d3bd8c" providerId="ADAL" clId="{B2FBC39A-829C-4922-8696-BDD16BE4CAE2}" dt="2021-04-29T11:22:49.367" v="1070" actId="404"/>
          <ac:spMkLst>
            <pc:docMk/>
            <pc:sldMk cId="55099244" sldId="1801"/>
            <ac:spMk id="95" creationId="{4C27AF2D-A742-4C7E-BEE4-FC0925A9C619}"/>
          </ac:spMkLst>
        </pc:spChg>
        <pc:spChg chg="add mod">
          <ac:chgData name="Luke Evans" userId="a19fd24d-b5ef-4198-9c4a-c9ba51d3bd8c" providerId="ADAL" clId="{B2FBC39A-829C-4922-8696-BDD16BE4CAE2}" dt="2021-04-29T11:24:39.183" v="1078" actId="1076"/>
          <ac:spMkLst>
            <pc:docMk/>
            <pc:sldMk cId="55099244" sldId="1801"/>
            <ac:spMk id="97" creationId="{FF13424F-F238-41BC-B436-79B64C4A6086}"/>
          </ac:spMkLst>
        </pc:spChg>
        <pc:spChg chg="add mod">
          <ac:chgData name="Luke Evans" userId="a19fd24d-b5ef-4198-9c4a-c9ba51d3bd8c" providerId="ADAL" clId="{B2FBC39A-829C-4922-8696-BDD16BE4CAE2}" dt="2021-04-29T11:24:45.455" v="1079" actId="1076"/>
          <ac:spMkLst>
            <pc:docMk/>
            <pc:sldMk cId="55099244" sldId="1801"/>
            <ac:spMk id="98" creationId="{C8693B16-B3D2-4F32-AE99-3448232EBD34}"/>
          </ac:spMkLst>
        </pc:spChg>
        <pc:spChg chg="add mod">
          <ac:chgData name="Luke Evans" userId="a19fd24d-b5ef-4198-9c4a-c9ba51d3bd8c" providerId="ADAL" clId="{B2FBC39A-829C-4922-8696-BDD16BE4CAE2}" dt="2021-04-29T11:27:15.415" v="1097" actId="207"/>
          <ac:spMkLst>
            <pc:docMk/>
            <pc:sldMk cId="55099244" sldId="1801"/>
            <ac:spMk id="100" creationId="{B3535C92-9D58-4F70-A143-E35C6444D9DD}"/>
          </ac:spMkLst>
        </pc:spChg>
        <pc:spChg chg="add mod">
          <ac:chgData name="Luke Evans" userId="a19fd24d-b5ef-4198-9c4a-c9ba51d3bd8c" providerId="ADAL" clId="{B2FBC39A-829C-4922-8696-BDD16BE4CAE2}" dt="2021-04-29T11:27:15.415" v="1097" actId="207"/>
          <ac:spMkLst>
            <pc:docMk/>
            <pc:sldMk cId="55099244" sldId="1801"/>
            <ac:spMk id="101" creationId="{10050A9B-80A2-499B-BF87-AC4409840061}"/>
          </ac:spMkLst>
        </pc:spChg>
        <pc:spChg chg="add mod">
          <ac:chgData name="Luke Evans" userId="a19fd24d-b5ef-4198-9c4a-c9ba51d3bd8c" providerId="ADAL" clId="{B2FBC39A-829C-4922-8696-BDD16BE4CAE2}" dt="2021-04-29T11:27:15.415" v="1097" actId="207"/>
          <ac:spMkLst>
            <pc:docMk/>
            <pc:sldMk cId="55099244" sldId="1801"/>
            <ac:spMk id="102" creationId="{9DDD5145-A870-431B-A220-4071B35C208D}"/>
          </ac:spMkLst>
        </pc:spChg>
        <pc:spChg chg="add mod">
          <ac:chgData name="Luke Evans" userId="a19fd24d-b5ef-4198-9c4a-c9ba51d3bd8c" providerId="ADAL" clId="{B2FBC39A-829C-4922-8696-BDD16BE4CAE2}" dt="2021-04-29T11:27:15.415" v="1097" actId="207"/>
          <ac:spMkLst>
            <pc:docMk/>
            <pc:sldMk cId="55099244" sldId="1801"/>
            <ac:spMk id="103" creationId="{BCC5A5FA-EDBF-4E11-A0A5-F141206C8E95}"/>
          </ac:spMkLst>
        </pc:spChg>
        <pc:spChg chg="add mod">
          <ac:chgData name="Luke Evans" userId="a19fd24d-b5ef-4198-9c4a-c9ba51d3bd8c" providerId="ADAL" clId="{B2FBC39A-829C-4922-8696-BDD16BE4CAE2}" dt="2021-04-29T11:23:46.280" v="1076"/>
          <ac:spMkLst>
            <pc:docMk/>
            <pc:sldMk cId="55099244" sldId="1801"/>
            <ac:spMk id="104" creationId="{40D05FE5-56F3-4832-82C5-465A3198B3BB}"/>
          </ac:spMkLst>
        </pc:spChg>
        <pc:spChg chg="add mod">
          <ac:chgData name="Luke Evans" userId="a19fd24d-b5ef-4198-9c4a-c9ba51d3bd8c" providerId="ADAL" clId="{B2FBC39A-829C-4922-8696-BDD16BE4CAE2}" dt="2021-04-29T11:26:47.890" v="1095" actId="255"/>
          <ac:spMkLst>
            <pc:docMk/>
            <pc:sldMk cId="55099244" sldId="1801"/>
            <ac:spMk id="105" creationId="{673E864D-F942-4CAB-B5E5-57F8BF18BBDC}"/>
          </ac:spMkLst>
        </pc:spChg>
        <pc:spChg chg="add mod">
          <ac:chgData name="Luke Evans" userId="a19fd24d-b5ef-4198-9c4a-c9ba51d3bd8c" providerId="ADAL" clId="{B2FBC39A-829C-4922-8696-BDD16BE4CAE2}" dt="2021-04-29T13:02:45.814" v="1130" actId="208"/>
          <ac:spMkLst>
            <pc:docMk/>
            <pc:sldMk cId="55099244" sldId="1801"/>
            <ac:spMk id="106" creationId="{583AB185-C382-490E-BF2A-AB02105E77E9}"/>
          </ac:spMkLst>
        </pc:spChg>
        <pc:spChg chg="add mod">
          <ac:chgData name="Luke Evans" userId="a19fd24d-b5ef-4198-9c4a-c9ba51d3bd8c" providerId="ADAL" clId="{B2FBC39A-829C-4922-8696-BDD16BE4CAE2}" dt="2021-04-29T13:02:41.242" v="1129" actId="207"/>
          <ac:spMkLst>
            <pc:docMk/>
            <pc:sldMk cId="55099244" sldId="1801"/>
            <ac:spMk id="107" creationId="{131EBD92-C5F9-4AE5-8B17-2507065D0E39}"/>
          </ac:spMkLst>
        </pc:spChg>
        <pc:spChg chg="add mod">
          <ac:chgData name="Luke Evans" userId="a19fd24d-b5ef-4198-9c4a-c9ba51d3bd8c" providerId="ADAL" clId="{B2FBC39A-829C-4922-8696-BDD16BE4CAE2}" dt="2021-04-29T13:02:34.708" v="1128" actId="208"/>
          <ac:spMkLst>
            <pc:docMk/>
            <pc:sldMk cId="55099244" sldId="1801"/>
            <ac:spMk id="108" creationId="{1C0C820E-313A-444C-8381-9EAD1429EE5E}"/>
          </ac:spMkLst>
        </pc:spChg>
        <pc:spChg chg="add mod">
          <ac:chgData name="Luke Evans" userId="a19fd24d-b5ef-4198-9c4a-c9ba51d3bd8c" providerId="ADAL" clId="{B2FBC39A-829C-4922-8696-BDD16BE4CAE2}" dt="2021-04-28T21:58:52.035" v="432" actId="2711"/>
          <ac:spMkLst>
            <pc:docMk/>
            <pc:sldMk cId="55099244" sldId="1801"/>
            <ac:spMk id="109" creationId="{657C8EC0-C024-49C0-9B52-0DA22E6F1207}"/>
          </ac:spMkLst>
        </pc:spChg>
        <pc:spChg chg="add mod">
          <ac:chgData name="Luke Evans" userId="a19fd24d-b5ef-4198-9c4a-c9ba51d3bd8c" providerId="ADAL" clId="{B2FBC39A-829C-4922-8696-BDD16BE4CAE2}" dt="2021-04-28T21:58:52.035" v="432" actId="2711"/>
          <ac:spMkLst>
            <pc:docMk/>
            <pc:sldMk cId="55099244" sldId="1801"/>
            <ac:spMk id="110" creationId="{0B3986FF-7F3E-4F83-BDE6-70B7AEE31200}"/>
          </ac:spMkLst>
        </pc:spChg>
        <pc:spChg chg="add mod">
          <ac:chgData name="Luke Evans" userId="a19fd24d-b5ef-4198-9c4a-c9ba51d3bd8c" providerId="ADAL" clId="{B2FBC39A-829C-4922-8696-BDD16BE4CAE2}" dt="2021-04-28T21:58:52.035" v="432" actId="2711"/>
          <ac:spMkLst>
            <pc:docMk/>
            <pc:sldMk cId="55099244" sldId="1801"/>
            <ac:spMk id="111" creationId="{2245F243-00B8-4421-BC7E-A7A96E590BD1}"/>
          </ac:spMkLst>
        </pc:spChg>
        <pc:spChg chg="add mod">
          <ac:chgData name="Luke Evans" userId="a19fd24d-b5ef-4198-9c4a-c9ba51d3bd8c" providerId="ADAL" clId="{B2FBC39A-829C-4922-8696-BDD16BE4CAE2}" dt="2021-04-29T12:59:44.827" v="1118" actId="207"/>
          <ac:spMkLst>
            <pc:docMk/>
            <pc:sldMk cId="55099244" sldId="1801"/>
            <ac:spMk id="112" creationId="{A7440EF5-8609-4995-AA75-F68BA6374CB8}"/>
          </ac:spMkLst>
        </pc:spChg>
        <pc:spChg chg="add mod">
          <ac:chgData name="Luke Evans" userId="a19fd24d-b5ef-4198-9c4a-c9ba51d3bd8c" providerId="ADAL" clId="{B2FBC39A-829C-4922-8696-BDD16BE4CAE2}" dt="2021-04-29T11:27:15.415" v="1097" actId="207"/>
          <ac:spMkLst>
            <pc:docMk/>
            <pc:sldMk cId="55099244" sldId="1801"/>
            <ac:spMk id="114" creationId="{33D36B84-0012-4151-AD6C-BDC7ECEB8C40}"/>
          </ac:spMkLst>
        </pc:spChg>
        <pc:spChg chg="add mod">
          <ac:chgData name="Luke Evans" userId="a19fd24d-b5ef-4198-9c4a-c9ba51d3bd8c" providerId="ADAL" clId="{B2FBC39A-829C-4922-8696-BDD16BE4CAE2}" dt="2021-04-29T12:59:49.565" v="1120" actId="208"/>
          <ac:spMkLst>
            <pc:docMk/>
            <pc:sldMk cId="55099244" sldId="1801"/>
            <ac:spMk id="115" creationId="{8440A77A-BA82-4BE5-8B56-882C60D863AD}"/>
          </ac:spMkLst>
        </pc:spChg>
        <pc:spChg chg="add mod">
          <ac:chgData name="Luke Evans" userId="a19fd24d-b5ef-4198-9c4a-c9ba51d3bd8c" providerId="ADAL" clId="{B2FBC39A-829C-4922-8696-BDD16BE4CAE2}" dt="2021-04-29T11:22:49.367" v="1070" actId="404"/>
          <ac:spMkLst>
            <pc:docMk/>
            <pc:sldMk cId="55099244" sldId="1801"/>
            <ac:spMk id="116" creationId="{8674E0B9-E717-49F4-AA91-A9399C29C6F9}"/>
          </ac:spMkLst>
        </pc:spChg>
        <pc:spChg chg="add mod">
          <ac:chgData name="Luke Evans" userId="a19fd24d-b5ef-4198-9c4a-c9ba51d3bd8c" providerId="ADAL" clId="{B2FBC39A-829C-4922-8696-BDD16BE4CAE2}" dt="2021-04-29T12:59:49.565" v="1120" actId="208"/>
          <ac:spMkLst>
            <pc:docMk/>
            <pc:sldMk cId="55099244" sldId="1801"/>
            <ac:spMk id="117" creationId="{70F8198B-EC07-4B26-9ABB-53DA2909F8DA}"/>
          </ac:spMkLst>
        </pc:spChg>
        <pc:spChg chg="add mod">
          <ac:chgData name="Luke Evans" userId="a19fd24d-b5ef-4198-9c4a-c9ba51d3bd8c" providerId="ADAL" clId="{B2FBC39A-829C-4922-8696-BDD16BE4CAE2}" dt="2021-04-29T11:24:33.083" v="1077" actId="1076"/>
          <ac:spMkLst>
            <pc:docMk/>
            <pc:sldMk cId="55099244" sldId="1801"/>
            <ac:spMk id="119" creationId="{0B95B5B3-4F7B-4D95-8606-E495181A5733}"/>
          </ac:spMkLst>
        </pc:spChg>
        <pc:spChg chg="add mod">
          <ac:chgData name="Luke Evans" userId="a19fd24d-b5ef-4198-9c4a-c9ba51d3bd8c" providerId="ADAL" clId="{B2FBC39A-829C-4922-8696-BDD16BE4CAE2}" dt="2021-04-29T11:27:15.415" v="1097" actId="207"/>
          <ac:spMkLst>
            <pc:docMk/>
            <pc:sldMk cId="55099244" sldId="1801"/>
            <ac:spMk id="120" creationId="{79AC27E5-F38E-4B9A-A85C-E1406BC715C0}"/>
          </ac:spMkLst>
        </pc:spChg>
        <pc:spChg chg="add mod">
          <ac:chgData name="Luke Evans" userId="a19fd24d-b5ef-4198-9c4a-c9ba51d3bd8c" providerId="ADAL" clId="{B2FBC39A-829C-4922-8696-BDD16BE4CAE2}" dt="2021-04-29T12:59:19.310" v="1116" actId="207"/>
          <ac:spMkLst>
            <pc:docMk/>
            <pc:sldMk cId="55099244" sldId="1801"/>
            <ac:spMk id="121" creationId="{DA9F09D2-51E5-4AB8-A821-58E9C966D32C}"/>
          </ac:spMkLst>
        </pc:spChg>
        <pc:spChg chg="add mod">
          <ac:chgData name="Luke Evans" userId="a19fd24d-b5ef-4198-9c4a-c9ba51d3bd8c" providerId="ADAL" clId="{B2FBC39A-829C-4922-8696-BDD16BE4CAE2}" dt="2021-04-29T11:27:15.415" v="1097" actId="207"/>
          <ac:spMkLst>
            <pc:docMk/>
            <pc:sldMk cId="55099244" sldId="1801"/>
            <ac:spMk id="123" creationId="{C8C9A356-0E7C-4A9F-BC4B-BF85FC75CFB4}"/>
          </ac:spMkLst>
        </pc:spChg>
        <pc:spChg chg="add mod">
          <ac:chgData name="Luke Evans" userId="a19fd24d-b5ef-4198-9c4a-c9ba51d3bd8c" providerId="ADAL" clId="{B2FBC39A-829C-4922-8696-BDD16BE4CAE2}" dt="2021-04-29T11:22:49.367" v="1070" actId="404"/>
          <ac:spMkLst>
            <pc:docMk/>
            <pc:sldMk cId="55099244" sldId="1801"/>
            <ac:spMk id="125" creationId="{AEA03CA3-69F4-46FB-B74C-80E6BC9917A9}"/>
          </ac:spMkLst>
        </pc:spChg>
        <pc:spChg chg="add mod">
          <ac:chgData name="Luke Evans" userId="a19fd24d-b5ef-4198-9c4a-c9ba51d3bd8c" providerId="ADAL" clId="{B2FBC39A-829C-4922-8696-BDD16BE4CAE2}" dt="2021-04-29T11:22:49.367" v="1070" actId="404"/>
          <ac:spMkLst>
            <pc:docMk/>
            <pc:sldMk cId="55099244" sldId="1801"/>
            <ac:spMk id="127" creationId="{A328BA3D-2CD2-466B-9BF7-4FDDD30DC4AF}"/>
          </ac:spMkLst>
        </pc:spChg>
        <pc:spChg chg="add mod">
          <ac:chgData name="Luke Evans" userId="a19fd24d-b5ef-4198-9c4a-c9ba51d3bd8c" providerId="ADAL" clId="{B2FBC39A-829C-4922-8696-BDD16BE4CAE2}" dt="2021-04-29T12:47:03.437" v="1106" actId="207"/>
          <ac:spMkLst>
            <pc:docMk/>
            <pc:sldMk cId="55099244" sldId="1801"/>
            <ac:spMk id="128" creationId="{86C75001-6673-4153-9B50-F555B0F48D50}"/>
          </ac:spMkLst>
        </pc:spChg>
        <pc:spChg chg="add mod">
          <ac:chgData name="Luke Evans" userId="a19fd24d-b5ef-4198-9c4a-c9ba51d3bd8c" providerId="ADAL" clId="{B2FBC39A-829C-4922-8696-BDD16BE4CAE2}" dt="2021-04-29T11:25:38.860" v="1084" actId="2085"/>
          <ac:spMkLst>
            <pc:docMk/>
            <pc:sldMk cId="55099244" sldId="1801"/>
            <ac:spMk id="130" creationId="{09179BD3-1906-4EB6-B788-D190CC124A7B}"/>
          </ac:spMkLst>
        </pc:spChg>
        <pc:spChg chg="add mod">
          <ac:chgData name="Luke Evans" userId="a19fd24d-b5ef-4198-9c4a-c9ba51d3bd8c" providerId="ADAL" clId="{B2FBC39A-829C-4922-8696-BDD16BE4CAE2}" dt="2021-04-29T13:00:27.454" v="1126" actId="242"/>
          <ac:spMkLst>
            <pc:docMk/>
            <pc:sldMk cId="55099244" sldId="1801"/>
            <ac:spMk id="131" creationId="{0549EE02-7F3B-4A0F-823F-C660E3BC909F}"/>
          </ac:spMkLst>
        </pc:spChg>
        <pc:spChg chg="add mod">
          <ac:chgData name="Luke Evans" userId="a19fd24d-b5ef-4198-9c4a-c9ba51d3bd8c" providerId="ADAL" clId="{B2FBC39A-829C-4922-8696-BDD16BE4CAE2}" dt="2021-04-29T11:22:49.367" v="1070" actId="404"/>
          <ac:spMkLst>
            <pc:docMk/>
            <pc:sldMk cId="55099244" sldId="1801"/>
            <ac:spMk id="132" creationId="{730A22BF-534B-45F7-A6A9-DC7E1F00EE40}"/>
          </ac:spMkLst>
        </pc:spChg>
        <pc:spChg chg="add mod">
          <ac:chgData name="Luke Evans" userId="a19fd24d-b5ef-4198-9c4a-c9ba51d3bd8c" providerId="ADAL" clId="{B2FBC39A-829C-4922-8696-BDD16BE4CAE2}" dt="2021-04-29T11:22:49.367" v="1070" actId="404"/>
          <ac:spMkLst>
            <pc:docMk/>
            <pc:sldMk cId="55099244" sldId="1801"/>
            <ac:spMk id="133" creationId="{0259CD5C-2297-4B27-9A63-62FFAB084C06}"/>
          </ac:spMkLst>
        </pc:spChg>
        <pc:spChg chg="add del mod">
          <ac:chgData name="Luke Evans" userId="a19fd24d-b5ef-4198-9c4a-c9ba51d3bd8c" providerId="ADAL" clId="{B2FBC39A-829C-4922-8696-BDD16BE4CAE2}" dt="2021-04-29T13:00:01.748" v="1125" actId="478"/>
          <ac:spMkLst>
            <pc:docMk/>
            <pc:sldMk cId="55099244" sldId="1801"/>
            <ac:spMk id="134" creationId="{F898B97E-E4E3-41AB-B85C-4E69BCDBC8FF}"/>
          </ac:spMkLst>
        </pc:spChg>
        <pc:spChg chg="add mod">
          <ac:chgData name="Luke Evans" userId="a19fd24d-b5ef-4198-9c4a-c9ba51d3bd8c" providerId="ADAL" clId="{B2FBC39A-829C-4922-8696-BDD16BE4CAE2}" dt="2021-04-29T11:23:37.131" v="1074" actId="207"/>
          <ac:spMkLst>
            <pc:docMk/>
            <pc:sldMk cId="55099244" sldId="1801"/>
            <ac:spMk id="135" creationId="{A4389E2B-EEA7-4DF6-B9B5-D38A169E4145}"/>
          </ac:spMkLst>
        </pc:spChg>
        <pc:spChg chg="add mod">
          <ac:chgData name="Luke Evans" userId="a19fd24d-b5ef-4198-9c4a-c9ba51d3bd8c" providerId="ADAL" clId="{B2FBC39A-829C-4922-8696-BDD16BE4CAE2}" dt="2021-04-29T11:22:49.367" v="1070" actId="404"/>
          <ac:spMkLst>
            <pc:docMk/>
            <pc:sldMk cId="55099244" sldId="1801"/>
            <ac:spMk id="137" creationId="{EC45BA0E-4F4B-4754-886A-7BF7C95BD319}"/>
          </ac:spMkLst>
        </pc:spChg>
        <pc:spChg chg="add mod">
          <ac:chgData name="Luke Evans" userId="a19fd24d-b5ef-4198-9c4a-c9ba51d3bd8c" providerId="ADAL" clId="{B2FBC39A-829C-4922-8696-BDD16BE4CAE2}" dt="2021-04-29T11:27:15.415" v="1097" actId="207"/>
          <ac:spMkLst>
            <pc:docMk/>
            <pc:sldMk cId="55099244" sldId="1801"/>
            <ac:spMk id="138" creationId="{21AFBABF-2B32-46B5-9CFB-9480F430E2A0}"/>
          </ac:spMkLst>
        </pc:spChg>
        <pc:spChg chg="add mod">
          <ac:chgData name="Luke Evans" userId="a19fd24d-b5ef-4198-9c4a-c9ba51d3bd8c" providerId="ADAL" clId="{B2FBC39A-829C-4922-8696-BDD16BE4CAE2}" dt="2021-04-29T11:22:49.367" v="1070" actId="404"/>
          <ac:spMkLst>
            <pc:docMk/>
            <pc:sldMk cId="55099244" sldId="1801"/>
            <ac:spMk id="139" creationId="{464FC672-6DC4-414B-B5CB-02D16723B61A}"/>
          </ac:spMkLst>
        </pc:spChg>
        <pc:spChg chg="add mod">
          <ac:chgData name="Luke Evans" userId="a19fd24d-b5ef-4198-9c4a-c9ba51d3bd8c" providerId="ADAL" clId="{B2FBC39A-829C-4922-8696-BDD16BE4CAE2}" dt="2021-04-29T12:59:53.106" v="1124" actId="20577"/>
          <ac:spMkLst>
            <pc:docMk/>
            <pc:sldMk cId="55099244" sldId="1801"/>
            <ac:spMk id="140" creationId="{6D609CF0-966B-4561-8B97-6ADADE4B8777}"/>
          </ac:spMkLst>
        </pc:spChg>
        <pc:spChg chg="add mod">
          <ac:chgData name="Luke Evans" userId="a19fd24d-b5ef-4198-9c4a-c9ba51d3bd8c" providerId="ADAL" clId="{B2FBC39A-829C-4922-8696-BDD16BE4CAE2}" dt="2021-04-29T11:27:15.415" v="1097" actId="207"/>
          <ac:spMkLst>
            <pc:docMk/>
            <pc:sldMk cId="55099244" sldId="1801"/>
            <ac:spMk id="141" creationId="{B6920F23-70E5-4100-BB8B-6779BC1EDB34}"/>
          </ac:spMkLst>
        </pc:spChg>
        <pc:spChg chg="add mod">
          <ac:chgData name="Luke Evans" userId="a19fd24d-b5ef-4198-9c4a-c9ba51d3bd8c" providerId="ADAL" clId="{B2FBC39A-829C-4922-8696-BDD16BE4CAE2}" dt="2021-04-29T11:22:49.367" v="1070" actId="404"/>
          <ac:spMkLst>
            <pc:docMk/>
            <pc:sldMk cId="55099244" sldId="1801"/>
            <ac:spMk id="142" creationId="{2DA51CF0-524F-4DCF-B28E-7C763D8E5C87}"/>
          </ac:spMkLst>
        </pc:spChg>
        <pc:cxnChg chg="add del mod">
          <ac:chgData name="Luke Evans" userId="a19fd24d-b5ef-4198-9c4a-c9ba51d3bd8c" providerId="ADAL" clId="{B2FBC39A-829C-4922-8696-BDD16BE4CAE2}" dt="2021-04-28T21:58:25.621" v="429"/>
          <ac:cxnSpMkLst>
            <pc:docMk/>
            <pc:sldMk cId="55099244" sldId="1801"/>
            <ac:cxnSpMk id="4" creationId="{4876F837-0A9D-4285-AA45-8F6F292281C8}"/>
          </ac:cxnSpMkLst>
        </pc:cxnChg>
        <pc:cxnChg chg="add del mod">
          <ac:chgData name="Luke Evans" userId="a19fd24d-b5ef-4198-9c4a-c9ba51d3bd8c" providerId="ADAL" clId="{B2FBC39A-829C-4922-8696-BDD16BE4CAE2}" dt="2021-04-28T21:58:25.621" v="429"/>
          <ac:cxnSpMkLst>
            <pc:docMk/>
            <pc:sldMk cId="55099244" sldId="1801"/>
            <ac:cxnSpMk id="5" creationId="{B1CA1957-D3AD-432F-9D19-A1DA8B443BBF}"/>
          </ac:cxnSpMkLst>
        </pc:cxnChg>
        <pc:cxnChg chg="add del mod">
          <ac:chgData name="Luke Evans" userId="a19fd24d-b5ef-4198-9c4a-c9ba51d3bd8c" providerId="ADAL" clId="{B2FBC39A-829C-4922-8696-BDD16BE4CAE2}" dt="2021-04-28T21:58:25.621" v="429"/>
          <ac:cxnSpMkLst>
            <pc:docMk/>
            <pc:sldMk cId="55099244" sldId="1801"/>
            <ac:cxnSpMk id="7" creationId="{10638EB7-B595-41A1-9881-6D05443A3274}"/>
          </ac:cxnSpMkLst>
        </pc:cxnChg>
        <pc:cxnChg chg="add del mod">
          <ac:chgData name="Luke Evans" userId="a19fd24d-b5ef-4198-9c4a-c9ba51d3bd8c" providerId="ADAL" clId="{B2FBC39A-829C-4922-8696-BDD16BE4CAE2}" dt="2021-04-28T21:58:25.621" v="429"/>
          <ac:cxnSpMkLst>
            <pc:docMk/>
            <pc:sldMk cId="55099244" sldId="1801"/>
            <ac:cxnSpMk id="8" creationId="{4F3BBDD9-692F-4423-A294-6446A13FF826}"/>
          </ac:cxnSpMkLst>
        </pc:cxnChg>
        <pc:cxnChg chg="add del mod">
          <ac:chgData name="Luke Evans" userId="a19fd24d-b5ef-4198-9c4a-c9ba51d3bd8c" providerId="ADAL" clId="{B2FBC39A-829C-4922-8696-BDD16BE4CAE2}" dt="2021-04-28T21:58:25.621" v="429"/>
          <ac:cxnSpMkLst>
            <pc:docMk/>
            <pc:sldMk cId="55099244" sldId="1801"/>
            <ac:cxnSpMk id="10" creationId="{B2EFFB97-57D2-45E2-A88E-7E44D87EAC00}"/>
          </ac:cxnSpMkLst>
        </pc:cxnChg>
        <pc:cxnChg chg="add del mod">
          <ac:chgData name="Luke Evans" userId="a19fd24d-b5ef-4198-9c4a-c9ba51d3bd8c" providerId="ADAL" clId="{B2FBC39A-829C-4922-8696-BDD16BE4CAE2}" dt="2021-04-28T21:58:25.621" v="429"/>
          <ac:cxnSpMkLst>
            <pc:docMk/>
            <pc:sldMk cId="55099244" sldId="1801"/>
            <ac:cxnSpMk id="11" creationId="{15392108-9E96-438D-A90C-5A5F7925D174}"/>
          </ac:cxnSpMkLst>
        </pc:cxnChg>
        <pc:cxnChg chg="add del mod">
          <ac:chgData name="Luke Evans" userId="a19fd24d-b5ef-4198-9c4a-c9ba51d3bd8c" providerId="ADAL" clId="{B2FBC39A-829C-4922-8696-BDD16BE4CAE2}" dt="2021-04-28T21:58:25.621" v="429"/>
          <ac:cxnSpMkLst>
            <pc:docMk/>
            <pc:sldMk cId="55099244" sldId="1801"/>
            <ac:cxnSpMk id="12" creationId="{F06A904F-8EC7-45C9-8E76-50826B412C73}"/>
          </ac:cxnSpMkLst>
        </pc:cxnChg>
        <pc:cxnChg chg="add del mod">
          <ac:chgData name="Luke Evans" userId="a19fd24d-b5ef-4198-9c4a-c9ba51d3bd8c" providerId="ADAL" clId="{B2FBC39A-829C-4922-8696-BDD16BE4CAE2}" dt="2021-04-28T21:58:25.621" v="429"/>
          <ac:cxnSpMkLst>
            <pc:docMk/>
            <pc:sldMk cId="55099244" sldId="1801"/>
            <ac:cxnSpMk id="13" creationId="{2B071788-8FA5-4D6E-BEDA-54F3555AFA52}"/>
          </ac:cxnSpMkLst>
        </pc:cxnChg>
        <pc:cxnChg chg="add del mod">
          <ac:chgData name="Luke Evans" userId="a19fd24d-b5ef-4198-9c4a-c9ba51d3bd8c" providerId="ADAL" clId="{B2FBC39A-829C-4922-8696-BDD16BE4CAE2}" dt="2021-04-28T21:58:25.621" v="429"/>
          <ac:cxnSpMkLst>
            <pc:docMk/>
            <pc:sldMk cId="55099244" sldId="1801"/>
            <ac:cxnSpMk id="16" creationId="{C44B6745-B2E9-4A5A-9E6C-42F72850AFF9}"/>
          </ac:cxnSpMkLst>
        </pc:cxnChg>
        <pc:cxnChg chg="add del mod">
          <ac:chgData name="Luke Evans" userId="a19fd24d-b5ef-4198-9c4a-c9ba51d3bd8c" providerId="ADAL" clId="{B2FBC39A-829C-4922-8696-BDD16BE4CAE2}" dt="2021-04-28T21:58:25.621" v="429"/>
          <ac:cxnSpMkLst>
            <pc:docMk/>
            <pc:sldMk cId="55099244" sldId="1801"/>
            <ac:cxnSpMk id="18" creationId="{70E47688-5A4C-4F05-934B-F9FB88E3F0E0}"/>
          </ac:cxnSpMkLst>
        </pc:cxnChg>
        <pc:cxnChg chg="add del mod">
          <ac:chgData name="Luke Evans" userId="a19fd24d-b5ef-4198-9c4a-c9ba51d3bd8c" providerId="ADAL" clId="{B2FBC39A-829C-4922-8696-BDD16BE4CAE2}" dt="2021-04-28T21:58:25.621" v="429"/>
          <ac:cxnSpMkLst>
            <pc:docMk/>
            <pc:sldMk cId="55099244" sldId="1801"/>
            <ac:cxnSpMk id="20" creationId="{8B41F2E9-8F3D-4460-9CAD-82DC3BC91B6B}"/>
          </ac:cxnSpMkLst>
        </pc:cxnChg>
        <pc:cxnChg chg="add del mod">
          <ac:chgData name="Luke Evans" userId="a19fd24d-b5ef-4198-9c4a-c9ba51d3bd8c" providerId="ADAL" clId="{B2FBC39A-829C-4922-8696-BDD16BE4CAE2}" dt="2021-04-28T21:58:25.621" v="429"/>
          <ac:cxnSpMkLst>
            <pc:docMk/>
            <pc:sldMk cId="55099244" sldId="1801"/>
            <ac:cxnSpMk id="22" creationId="{C1621D10-247C-44E8-9BE9-86A382E71449}"/>
          </ac:cxnSpMkLst>
        </pc:cxnChg>
        <pc:cxnChg chg="add del mod">
          <ac:chgData name="Luke Evans" userId="a19fd24d-b5ef-4198-9c4a-c9ba51d3bd8c" providerId="ADAL" clId="{B2FBC39A-829C-4922-8696-BDD16BE4CAE2}" dt="2021-04-28T21:58:25.621" v="429"/>
          <ac:cxnSpMkLst>
            <pc:docMk/>
            <pc:sldMk cId="55099244" sldId="1801"/>
            <ac:cxnSpMk id="26" creationId="{55F34CA9-26C2-4EC9-B443-C62ACCFB49E7}"/>
          </ac:cxnSpMkLst>
        </pc:cxnChg>
        <pc:cxnChg chg="add del mod">
          <ac:chgData name="Luke Evans" userId="a19fd24d-b5ef-4198-9c4a-c9ba51d3bd8c" providerId="ADAL" clId="{B2FBC39A-829C-4922-8696-BDD16BE4CAE2}" dt="2021-04-28T21:58:25.621" v="429"/>
          <ac:cxnSpMkLst>
            <pc:docMk/>
            <pc:sldMk cId="55099244" sldId="1801"/>
            <ac:cxnSpMk id="29" creationId="{1028062C-8DF2-4718-8C5D-E671D8573F22}"/>
          </ac:cxnSpMkLst>
        </pc:cxnChg>
        <pc:cxnChg chg="add del mod">
          <ac:chgData name="Luke Evans" userId="a19fd24d-b5ef-4198-9c4a-c9ba51d3bd8c" providerId="ADAL" clId="{B2FBC39A-829C-4922-8696-BDD16BE4CAE2}" dt="2021-04-28T21:58:25.621" v="429"/>
          <ac:cxnSpMkLst>
            <pc:docMk/>
            <pc:sldMk cId="55099244" sldId="1801"/>
            <ac:cxnSpMk id="43" creationId="{542B3CDA-F15F-40DC-A237-9FB871547B4A}"/>
          </ac:cxnSpMkLst>
        </pc:cxnChg>
        <pc:cxnChg chg="add del mod">
          <ac:chgData name="Luke Evans" userId="a19fd24d-b5ef-4198-9c4a-c9ba51d3bd8c" providerId="ADAL" clId="{B2FBC39A-829C-4922-8696-BDD16BE4CAE2}" dt="2021-04-28T21:58:25.621" v="429"/>
          <ac:cxnSpMkLst>
            <pc:docMk/>
            <pc:sldMk cId="55099244" sldId="1801"/>
            <ac:cxnSpMk id="48" creationId="{E7575917-1B9E-4FF0-858C-C075B2E78B82}"/>
          </ac:cxnSpMkLst>
        </pc:cxnChg>
        <pc:cxnChg chg="add del mod">
          <ac:chgData name="Luke Evans" userId="a19fd24d-b5ef-4198-9c4a-c9ba51d3bd8c" providerId="ADAL" clId="{B2FBC39A-829C-4922-8696-BDD16BE4CAE2}" dt="2021-04-28T21:58:25.621" v="429"/>
          <ac:cxnSpMkLst>
            <pc:docMk/>
            <pc:sldMk cId="55099244" sldId="1801"/>
            <ac:cxnSpMk id="52" creationId="{394DD167-079A-4AEC-8651-ACDB60C310E4}"/>
          </ac:cxnSpMkLst>
        </pc:cxnChg>
        <pc:cxnChg chg="add del mod">
          <ac:chgData name="Luke Evans" userId="a19fd24d-b5ef-4198-9c4a-c9ba51d3bd8c" providerId="ADAL" clId="{B2FBC39A-829C-4922-8696-BDD16BE4CAE2}" dt="2021-04-28T21:58:25.621" v="429"/>
          <ac:cxnSpMkLst>
            <pc:docMk/>
            <pc:sldMk cId="55099244" sldId="1801"/>
            <ac:cxnSpMk id="54" creationId="{4EC97E12-807A-41C4-B46D-8B4623FBA9BF}"/>
          </ac:cxnSpMkLst>
        </pc:cxnChg>
        <pc:cxnChg chg="add del mod">
          <ac:chgData name="Luke Evans" userId="a19fd24d-b5ef-4198-9c4a-c9ba51d3bd8c" providerId="ADAL" clId="{B2FBC39A-829C-4922-8696-BDD16BE4CAE2}" dt="2021-04-28T21:58:25.621" v="429"/>
          <ac:cxnSpMkLst>
            <pc:docMk/>
            <pc:sldMk cId="55099244" sldId="1801"/>
            <ac:cxnSpMk id="56" creationId="{FF83724A-FA74-4C42-9B61-0AEF06D8DEB3}"/>
          </ac:cxnSpMkLst>
        </pc:cxnChg>
        <pc:cxnChg chg="add del mod">
          <ac:chgData name="Luke Evans" userId="a19fd24d-b5ef-4198-9c4a-c9ba51d3bd8c" providerId="ADAL" clId="{B2FBC39A-829C-4922-8696-BDD16BE4CAE2}" dt="2021-04-28T21:58:25.621" v="429"/>
          <ac:cxnSpMkLst>
            <pc:docMk/>
            <pc:sldMk cId="55099244" sldId="1801"/>
            <ac:cxnSpMk id="59" creationId="{A75D1416-ED17-415E-9AC3-621B3C97A6E1}"/>
          </ac:cxnSpMkLst>
        </pc:cxnChg>
        <pc:cxnChg chg="add del mod">
          <ac:chgData name="Luke Evans" userId="a19fd24d-b5ef-4198-9c4a-c9ba51d3bd8c" providerId="ADAL" clId="{B2FBC39A-829C-4922-8696-BDD16BE4CAE2}" dt="2021-04-28T21:58:25.621" v="429"/>
          <ac:cxnSpMkLst>
            <pc:docMk/>
            <pc:sldMk cId="55099244" sldId="1801"/>
            <ac:cxnSpMk id="66" creationId="{B705FCCA-AEE4-42A5-91A8-BC374BD43D1F}"/>
          </ac:cxnSpMkLst>
        </pc:cxnChg>
        <pc:cxnChg chg="add mod">
          <ac:chgData name="Luke Evans" userId="a19fd24d-b5ef-4198-9c4a-c9ba51d3bd8c" providerId="ADAL" clId="{B2FBC39A-829C-4922-8696-BDD16BE4CAE2}" dt="2021-04-29T12:50:43.061" v="1109" actId="208"/>
          <ac:cxnSpMkLst>
            <pc:docMk/>
            <pc:sldMk cId="55099244" sldId="1801"/>
            <ac:cxnSpMk id="74" creationId="{4773962B-10B3-4A84-A8B2-81874E04FA0A}"/>
          </ac:cxnSpMkLst>
        </pc:cxnChg>
        <pc:cxnChg chg="add mod">
          <ac:chgData name="Luke Evans" userId="a19fd24d-b5ef-4198-9c4a-c9ba51d3bd8c" providerId="ADAL" clId="{B2FBC39A-829C-4922-8696-BDD16BE4CAE2}" dt="2021-04-29T12:51:25.090" v="1111" actId="208"/>
          <ac:cxnSpMkLst>
            <pc:docMk/>
            <pc:sldMk cId="55099244" sldId="1801"/>
            <ac:cxnSpMk id="75" creationId="{5331069D-48E9-4B28-A474-CF1A578EB417}"/>
          </ac:cxnSpMkLst>
        </pc:cxnChg>
        <pc:cxnChg chg="add mod">
          <ac:chgData name="Luke Evans" userId="a19fd24d-b5ef-4198-9c4a-c9ba51d3bd8c" providerId="ADAL" clId="{B2FBC39A-829C-4922-8696-BDD16BE4CAE2}" dt="2021-04-29T12:50:43.061" v="1109" actId="208"/>
          <ac:cxnSpMkLst>
            <pc:docMk/>
            <pc:sldMk cId="55099244" sldId="1801"/>
            <ac:cxnSpMk id="77" creationId="{069F4049-BBD0-4B01-85A3-468DE7D5ECD6}"/>
          </ac:cxnSpMkLst>
        </pc:cxnChg>
        <pc:cxnChg chg="add mod">
          <ac:chgData name="Luke Evans" userId="a19fd24d-b5ef-4198-9c4a-c9ba51d3bd8c" providerId="ADAL" clId="{B2FBC39A-829C-4922-8696-BDD16BE4CAE2}" dt="2021-04-29T12:50:43.061" v="1109" actId="208"/>
          <ac:cxnSpMkLst>
            <pc:docMk/>
            <pc:sldMk cId="55099244" sldId="1801"/>
            <ac:cxnSpMk id="78" creationId="{EB01658D-98BC-4E18-8B45-B0685CD4B1F7}"/>
          </ac:cxnSpMkLst>
        </pc:cxnChg>
        <pc:cxnChg chg="add mod">
          <ac:chgData name="Luke Evans" userId="a19fd24d-b5ef-4198-9c4a-c9ba51d3bd8c" providerId="ADAL" clId="{B2FBC39A-829C-4922-8696-BDD16BE4CAE2}" dt="2021-04-29T11:22:27.899" v="1067" actId="1035"/>
          <ac:cxnSpMkLst>
            <pc:docMk/>
            <pc:sldMk cId="55099244" sldId="1801"/>
            <ac:cxnSpMk id="80" creationId="{28B90B1E-50A4-4F4F-9F44-AC6CD1469E3A}"/>
          </ac:cxnSpMkLst>
        </pc:cxnChg>
        <pc:cxnChg chg="add mod">
          <ac:chgData name="Luke Evans" userId="a19fd24d-b5ef-4198-9c4a-c9ba51d3bd8c" providerId="ADAL" clId="{B2FBC39A-829C-4922-8696-BDD16BE4CAE2}" dt="2021-04-29T12:51:25.090" v="1111" actId="208"/>
          <ac:cxnSpMkLst>
            <pc:docMk/>
            <pc:sldMk cId="55099244" sldId="1801"/>
            <ac:cxnSpMk id="81" creationId="{BDDDBBAC-DD9D-40C5-889F-1439D0F57B67}"/>
          </ac:cxnSpMkLst>
        </pc:cxnChg>
        <pc:cxnChg chg="add mod">
          <ac:chgData name="Luke Evans" userId="a19fd24d-b5ef-4198-9c4a-c9ba51d3bd8c" providerId="ADAL" clId="{B2FBC39A-829C-4922-8696-BDD16BE4CAE2}" dt="2021-04-29T12:51:25.090" v="1111" actId="208"/>
          <ac:cxnSpMkLst>
            <pc:docMk/>
            <pc:sldMk cId="55099244" sldId="1801"/>
            <ac:cxnSpMk id="82" creationId="{DAB1C82B-8B80-40A0-B8BA-F4A2D865B742}"/>
          </ac:cxnSpMkLst>
        </pc:cxnChg>
        <pc:cxnChg chg="add mod">
          <ac:chgData name="Luke Evans" userId="a19fd24d-b5ef-4198-9c4a-c9ba51d3bd8c" providerId="ADAL" clId="{B2FBC39A-829C-4922-8696-BDD16BE4CAE2}" dt="2021-04-29T12:51:25.090" v="1111" actId="208"/>
          <ac:cxnSpMkLst>
            <pc:docMk/>
            <pc:sldMk cId="55099244" sldId="1801"/>
            <ac:cxnSpMk id="83" creationId="{8287D922-2A6A-4651-92EC-8751C3D3DCDB}"/>
          </ac:cxnSpMkLst>
        </pc:cxnChg>
        <pc:cxnChg chg="add mod">
          <ac:chgData name="Luke Evans" userId="a19fd24d-b5ef-4198-9c4a-c9ba51d3bd8c" providerId="ADAL" clId="{B2FBC39A-829C-4922-8696-BDD16BE4CAE2}" dt="2021-04-29T12:50:43.061" v="1109" actId="208"/>
          <ac:cxnSpMkLst>
            <pc:docMk/>
            <pc:sldMk cId="55099244" sldId="1801"/>
            <ac:cxnSpMk id="86" creationId="{1E6373BA-4451-4818-A700-201F3A19AB91}"/>
          </ac:cxnSpMkLst>
        </pc:cxnChg>
        <pc:cxnChg chg="add mod">
          <ac:chgData name="Luke Evans" userId="a19fd24d-b5ef-4198-9c4a-c9ba51d3bd8c" providerId="ADAL" clId="{B2FBC39A-829C-4922-8696-BDD16BE4CAE2}" dt="2021-04-29T11:22:27.899" v="1067" actId="1035"/>
          <ac:cxnSpMkLst>
            <pc:docMk/>
            <pc:sldMk cId="55099244" sldId="1801"/>
            <ac:cxnSpMk id="88" creationId="{3EE5610C-3878-4A00-B73A-CC68F5BA98DA}"/>
          </ac:cxnSpMkLst>
        </pc:cxnChg>
        <pc:cxnChg chg="add mod">
          <ac:chgData name="Luke Evans" userId="a19fd24d-b5ef-4198-9c4a-c9ba51d3bd8c" providerId="ADAL" clId="{B2FBC39A-829C-4922-8696-BDD16BE4CAE2}" dt="2021-04-29T12:50:43.061" v="1109" actId="208"/>
          <ac:cxnSpMkLst>
            <pc:docMk/>
            <pc:sldMk cId="55099244" sldId="1801"/>
            <ac:cxnSpMk id="90" creationId="{24D71F61-D2CD-421C-B452-CC8F7C63AFD0}"/>
          </ac:cxnSpMkLst>
        </pc:cxnChg>
        <pc:cxnChg chg="add mod">
          <ac:chgData name="Luke Evans" userId="a19fd24d-b5ef-4198-9c4a-c9ba51d3bd8c" providerId="ADAL" clId="{B2FBC39A-829C-4922-8696-BDD16BE4CAE2}" dt="2021-04-29T12:50:43.061" v="1109" actId="208"/>
          <ac:cxnSpMkLst>
            <pc:docMk/>
            <pc:sldMk cId="55099244" sldId="1801"/>
            <ac:cxnSpMk id="92" creationId="{B5C342FE-62A9-4BAC-A944-5A972B4F250B}"/>
          </ac:cxnSpMkLst>
        </pc:cxnChg>
        <pc:cxnChg chg="add mod">
          <ac:chgData name="Luke Evans" userId="a19fd24d-b5ef-4198-9c4a-c9ba51d3bd8c" providerId="ADAL" clId="{B2FBC39A-829C-4922-8696-BDD16BE4CAE2}" dt="2021-04-29T12:51:42.705" v="1113" actId="208"/>
          <ac:cxnSpMkLst>
            <pc:docMk/>
            <pc:sldMk cId="55099244" sldId="1801"/>
            <ac:cxnSpMk id="96" creationId="{36D873A3-4B16-43E7-9629-3350FB384B51}"/>
          </ac:cxnSpMkLst>
        </pc:cxnChg>
        <pc:cxnChg chg="add mod">
          <ac:chgData name="Luke Evans" userId="a19fd24d-b5ef-4198-9c4a-c9ba51d3bd8c" providerId="ADAL" clId="{B2FBC39A-829C-4922-8696-BDD16BE4CAE2}" dt="2021-04-29T11:22:27.899" v="1067" actId="1035"/>
          <ac:cxnSpMkLst>
            <pc:docMk/>
            <pc:sldMk cId="55099244" sldId="1801"/>
            <ac:cxnSpMk id="99" creationId="{A1C317F8-CC0E-49B1-8627-9F8FD834ABF4}"/>
          </ac:cxnSpMkLst>
        </pc:cxnChg>
        <pc:cxnChg chg="add mod">
          <ac:chgData name="Luke Evans" userId="a19fd24d-b5ef-4198-9c4a-c9ba51d3bd8c" providerId="ADAL" clId="{B2FBC39A-829C-4922-8696-BDD16BE4CAE2}" dt="2021-04-29T12:51:25.090" v="1111" actId="208"/>
          <ac:cxnSpMkLst>
            <pc:docMk/>
            <pc:sldMk cId="55099244" sldId="1801"/>
            <ac:cxnSpMk id="113" creationId="{37EF64F0-2E43-4ECD-B96B-2C1C51A54DC1}"/>
          </ac:cxnSpMkLst>
        </pc:cxnChg>
        <pc:cxnChg chg="add mod">
          <ac:chgData name="Luke Evans" userId="a19fd24d-b5ef-4198-9c4a-c9ba51d3bd8c" providerId="ADAL" clId="{B2FBC39A-829C-4922-8696-BDD16BE4CAE2}" dt="2021-04-29T12:50:43.061" v="1109" actId="208"/>
          <ac:cxnSpMkLst>
            <pc:docMk/>
            <pc:sldMk cId="55099244" sldId="1801"/>
            <ac:cxnSpMk id="118" creationId="{3B25E67B-861D-412A-9A77-40BB3F93F42A}"/>
          </ac:cxnSpMkLst>
        </pc:cxnChg>
        <pc:cxnChg chg="add mod">
          <ac:chgData name="Luke Evans" userId="a19fd24d-b5ef-4198-9c4a-c9ba51d3bd8c" providerId="ADAL" clId="{B2FBC39A-829C-4922-8696-BDD16BE4CAE2}" dt="2021-04-29T11:22:27.899" v="1067" actId="1035"/>
          <ac:cxnSpMkLst>
            <pc:docMk/>
            <pc:sldMk cId="55099244" sldId="1801"/>
            <ac:cxnSpMk id="122" creationId="{B01EB62E-EC71-457B-854D-09B748C6219B}"/>
          </ac:cxnSpMkLst>
        </pc:cxnChg>
        <pc:cxnChg chg="add mod">
          <ac:chgData name="Luke Evans" userId="a19fd24d-b5ef-4198-9c4a-c9ba51d3bd8c" providerId="ADAL" clId="{B2FBC39A-829C-4922-8696-BDD16BE4CAE2}" dt="2021-04-29T11:22:27.899" v="1067" actId="1035"/>
          <ac:cxnSpMkLst>
            <pc:docMk/>
            <pc:sldMk cId="55099244" sldId="1801"/>
            <ac:cxnSpMk id="124" creationId="{BDFCCA42-CEB2-4827-B7C1-77FAD49BC4E9}"/>
          </ac:cxnSpMkLst>
        </pc:cxnChg>
        <pc:cxnChg chg="add mod">
          <ac:chgData name="Luke Evans" userId="a19fd24d-b5ef-4198-9c4a-c9ba51d3bd8c" providerId="ADAL" clId="{B2FBC39A-829C-4922-8696-BDD16BE4CAE2}" dt="2021-04-29T12:51:45.892" v="1114" actId="208"/>
          <ac:cxnSpMkLst>
            <pc:docMk/>
            <pc:sldMk cId="55099244" sldId="1801"/>
            <ac:cxnSpMk id="126" creationId="{2506A696-B7D1-4928-B652-82DEB33CE054}"/>
          </ac:cxnSpMkLst>
        </pc:cxnChg>
        <pc:cxnChg chg="add mod">
          <ac:chgData name="Luke Evans" userId="a19fd24d-b5ef-4198-9c4a-c9ba51d3bd8c" providerId="ADAL" clId="{B2FBC39A-829C-4922-8696-BDD16BE4CAE2}" dt="2021-04-29T12:50:43.061" v="1109" actId="208"/>
          <ac:cxnSpMkLst>
            <pc:docMk/>
            <pc:sldMk cId="55099244" sldId="1801"/>
            <ac:cxnSpMk id="129" creationId="{AE231E13-7D6B-4BBC-BE55-098BB88ED331}"/>
          </ac:cxnSpMkLst>
        </pc:cxnChg>
        <pc:cxnChg chg="add mod">
          <ac:chgData name="Luke Evans" userId="a19fd24d-b5ef-4198-9c4a-c9ba51d3bd8c" providerId="ADAL" clId="{B2FBC39A-829C-4922-8696-BDD16BE4CAE2}" dt="2021-04-29T12:51:36.479" v="1112" actId="208"/>
          <ac:cxnSpMkLst>
            <pc:docMk/>
            <pc:sldMk cId="55099244" sldId="1801"/>
            <ac:cxnSpMk id="136" creationId="{32BC75B7-1666-4799-9B69-D7D21E9FE3C3}"/>
          </ac:cxnSpMkLst>
        </pc:cxnChg>
      </pc:sldChg>
      <pc:sldChg chg="del">
        <pc:chgData name="Luke Evans" userId="a19fd24d-b5ef-4198-9c4a-c9ba51d3bd8c" providerId="ADAL" clId="{B2FBC39A-829C-4922-8696-BDD16BE4CAE2}" dt="2021-04-28T21:49:08.047" v="340" actId="47"/>
        <pc:sldMkLst>
          <pc:docMk/>
          <pc:sldMk cId="1772997008" sldId="1802"/>
        </pc:sldMkLst>
      </pc:sldChg>
      <pc:sldChg chg="addSp modSp mod">
        <pc:chgData name="Luke Evans" userId="a19fd24d-b5ef-4198-9c4a-c9ba51d3bd8c" providerId="ADAL" clId="{B2FBC39A-829C-4922-8696-BDD16BE4CAE2}" dt="2021-04-29T13:31:05.030" v="1198" actId="14100"/>
        <pc:sldMkLst>
          <pc:docMk/>
          <pc:sldMk cId="781286459" sldId="1803"/>
        </pc:sldMkLst>
        <pc:spChg chg="add mod">
          <ac:chgData name="Luke Evans" userId="a19fd24d-b5ef-4198-9c4a-c9ba51d3bd8c" providerId="ADAL" clId="{B2FBC39A-829C-4922-8696-BDD16BE4CAE2}" dt="2021-04-29T13:03:25.330" v="1132" actId="14100"/>
          <ac:spMkLst>
            <pc:docMk/>
            <pc:sldMk cId="781286459" sldId="1803"/>
            <ac:spMk id="23" creationId="{1A584AFF-C5BE-4D14-9816-DDB42B99C08D}"/>
          </ac:spMkLst>
        </pc:spChg>
        <pc:spChg chg="mod">
          <ac:chgData name="Luke Evans" userId="a19fd24d-b5ef-4198-9c4a-c9ba51d3bd8c" providerId="ADAL" clId="{B2FBC39A-829C-4922-8696-BDD16BE4CAE2}" dt="2021-04-29T13:31:05.030" v="1198" actId="14100"/>
          <ac:spMkLst>
            <pc:docMk/>
            <pc:sldMk cId="781286459" sldId="1803"/>
            <ac:spMk id="95" creationId="{82E79563-58D9-4229-92FA-CC010BA8435B}"/>
          </ac:spMkLst>
        </pc:spChg>
        <pc:spChg chg="mod">
          <ac:chgData name="Luke Evans" userId="a19fd24d-b5ef-4198-9c4a-c9ba51d3bd8c" providerId="ADAL" clId="{B2FBC39A-829C-4922-8696-BDD16BE4CAE2}" dt="2021-04-29T13:30:50.475" v="1197" actId="1036"/>
          <ac:spMkLst>
            <pc:docMk/>
            <pc:sldMk cId="781286459" sldId="1803"/>
            <ac:spMk id="108" creationId="{E7E67F23-0465-496D-8DA3-55BF11DA8F2F}"/>
          </ac:spMkLst>
        </pc:spChg>
        <pc:spChg chg="mod">
          <ac:chgData name="Luke Evans" userId="a19fd24d-b5ef-4198-9c4a-c9ba51d3bd8c" providerId="ADAL" clId="{B2FBC39A-829C-4922-8696-BDD16BE4CAE2}" dt="2021-04-29T13:30:45.095" v="1193" actId="1036"/>
          <ac:spMkLst>
            <pc:docMk/>
            <pc:sldMk cId="781286459" sldId="1803"/>
            <ac:spMk id="135" creationId="{A576ADEC-F716-4127-9E00-A55005A81303}"/>
          </ac:spMkLst>
        </pc:spChg>
        <pc:spChg chg="mod">
          <ac:chgData name="Luke Evans" userId="a19fd24d-b5ef-4198-9c4a-c9ba51d3bd8c" providerId="ADAL" clId="{B2FBC39A-829C-4922-8696-BDD16BE4CAE2}" dt="2021-04-29T13:30:33.948" v="1189" actId="1036"/>
          <ac:spMkLst>
            <pc:docMk/>
            <pc:sldMk cId="781286459" sldId="1803"/>
            <ac:spMk id="138" creationId="{F16C2260-72B6-4640-AB17-0A9BB0E97407}"/>
          </ac:spMkLst>
        </pc:spChg>
        <pc:spChg chg="mod">
          <ac:chgData name="Luke Evans" userId="a19fd24d-b5ef-4198-9c4a-c9ba51d3bd8c" providerId="ADAL" clId="{B2FBC39A-829C-4922-8696-BDD16BE4CAE2}" dt="2021-04-29T13:30:41.422" v="1191" actId="1036"/>
          <ac:spMkLst>
            <pc:docMk/>
            <pc:sldMk cId="781286459" sldId="1803"/>
            <ac:spMk id="139" creationId="{50EBDF47-5FAD-4E3B-A9B6-455A57A4D823}"/>
          </ac:spMkLst>
        </pc:spChg>
      </pc:sldChg>
      <pc:sldChg chg="addSp delSp modSp add del mod addCm delCm modCm">
        <pc:chgData name="Luke Evans" userId="a19fd24d-b5ef-4198-9c4a-c9ba51d3bd8c" providerId="ADAL" clId="{B2FBC39A-829C-4922-8696-BDD16BE4CAE2}" dt="2021-04-28T22:18:29.824" v="701"/>
        <pc:sldMkLst>
          <pc:docMk/>
          <pc:sldMk cId="1261489914" sldId="1804"/>
        </pc:sldMkLst>
        <pc:spChg chg="add mod">
          <ac:chgData name="Luke Evans" userId="a19fd24d-b5ef-4198-9c4a-c9ba51d3bd8c" providerId="ADAL" clId="{B2FBC39A-829C-4922-8696-BDD16BE4CAE2}" dt="2021-04-20T16:59:52.902" v="166" actId="478"/>
          <ac:spMkLst>
            <pc:docMk/>
            <pc:sldMk cId="1261489914" sldId="1804"/>
            <ac:spMk id="3" creationId="{3490B58C-1F8A-4F6C-B659-D353709C22A9}"/>
          </ac:spMkLst>
        </pc:spChg>
        <pc:spChg chg="mod">
          <ac:chgData name="Luke Evans" userId="a19fd24d-b5ef-4198-9c4a-c9ba51d3bd8c" providerId="ADAL" clId="{B2FBC39A-829C-4922-8696-BDD16BE4CAE2}" dt="2021-04-20T16:59:57.707" v="176" actId="20577"/>
          <ac:spMkLst>
            <pc:docMk/>
            <pc:sldMk cId="1261489914" sldId="1804"/>
            <ac:spMk id="22" creationId="{00000000-0000-0000-0000-000000000000}"/>
          </ac:spMkLst>
        </pc:spChg>
        <pc:picChg chg="del">
          <ac:chgData name="Luke Evans" userId="a19fd24d-b5ef-4198-9c4a-c9ba51d3bd8c" providerId="ADAL" clId="{B2FBC39A-829C-4922-8696-BDD16BE4CAE2}" dt="2021-04-20T16:59:52.902" v="166" actId="478"/>
          <ac:picMkLst>
            <pc:docMk/>
            <pc:sldMk cId="1261489914" sldId="1804"/>
            <ac:picMk id="4" creationId="{E8D44907-BA94-48F2-9079-614A6DFEDDF5}"/>
          </ac:picMkLst>
        </pc:picChg>
      </pc:sldChg>
      <pc:sldChg chg="addSp delSp modSp add mod">
        <pc:chgData name="Luke Evans" userId="a19fd24d-b5ef-4198-9c4a-c9ba51d3bd8c" providerId="ADAL" clId="{B2FBC39A-829C-4922-8696-BDD16BE4CAE2}" dt="2021-04-29T15:56:52.009" v="2054" actId="208"/>
        <pc:sldMkLst>
          <pc:docMk/>
          <pc:sldMk cId="3620488917" sldId="1805"/>
        </pc:sldMkLst>
        <pc:spChg chg="mod">
          <ac:chgData name="Luke Evans" userId="a19fd24d-b5ef-4198-9c4a-c9ba51d3bd8c" providerId="ADAL" clId="{B2FBC39A-829C-4922-8696-BDD16BE4CAE2}" dt="2021-04-29T15:56:38.068" v="2048" actId="1076"/>
          <ac:spMkLst>
            <pc:docMk/>
            <pc:sldMk cId="3620488917" sldId="1805"/>
            <ac:spMk id="2" creationId="{07784514-8B25-4E8F-8898-CB1C77F34899}"/>
          </ac:spMkLst>
        </pc:spChg>
        <pc:spChg chg="add del mod">
          <ac:chgData name="Luke Evans" userId="a19fd24d-b5ef-4198-9c4a-c9ba51d3bd8c" providerId="ADAL" clId="{B2FBC39A-829C-4922-8696-BDD16BE4CAE2}" dt="2021-04-28T21:47:17.480" v="325"/>
          <ac:spMkLst>
            <pc:docMk/>
            <pc:sldMk cId="3620488917" sldId="1805"/>
            <ac:spMk id="3" creationId="{623CD2CD-6B91-4A7E-8954-3AFF49E90C20}"/>
          </ac:spMkLst>
        </pc:spChg>
        <pc:spChg chg="mod">
          <ac:chgData name="Luke Evans" userId="a19fd24d-b5ef-4198-9c4a-c9ba51d3bd8c" providerId="ADAL" clId="{B2FBC39A-829C-4922-8696-BDD16BE4CAE2}" dt="2021-04-21T21:54:20.393" v="265" actId="20577"/>
          <ac:spMkLst>
            <pc:docMk/>
            <pc:sldMk cId="3620488917" sldId="1805"/>
            <ac:spMk id="4" creationId="{4F431627-AED7-4684-A9E1-A2C64CF0F314}"/>
          </ac:spMkLst>
        </pc:spChg>
        <pc:spChg chg="mod topLvl">
          <ac:chgData name="Luke Evans" userId="a19fd24d-b5ef-4198-9c4a-c9ba51d3bd8c" providerId="ADAL" clId="{B2FBC39A-829C-4922-8696-BDD16BE4CAE2}" dt="2021-04-29T15:55:47.417" v="2040" actId="207"/>
          <ac:spMkLst>
            <pc:docMk/>
            <pc:sldMk cId="3620488917" sldId="1805"/>
            <ac:spMk id="6" creationId="{0B84C34F-91EE-44C6-AFEE-9FD2DEBD0144}"/>
          </ac:spMkLst>
        </pc:spChg>
        <pc:spChg chg="mod topLvl">
          <ac:chgData name="Luke Evans" userId="a19fd24d-b5ef-4198-9c4a-c9ba51d3bd8c" providerId="ADAL" clId="{B2FBC39A-829C-4922-8696-BDD16BE4CAE2}" dt="2021-04-29T15:55:43.568" v="2039" actId="208"/>
          <ac:spMkLst>
            <pc:docMk/>
            <pc:sldMk cId="3620488917" sldId="1805"/>
            <ac:spMk id="7" creationId="{408D54E1-FD53-4116-BDF8-37B8FE3EFE5F}"/>
          </ac:spMkLst>
        </pc:spChg>
        <pc:spChg chg="add mod">
          <ac:chgData name="Luke Evans" userId="a19fd24d-b5ef-4198-9c4a-c9ba51d3bd8c" providerId="ADAL" clId="{B2FBC39A-829C-4922-8696-BDD16BE4CAE2}" dt="2021-04-28T21:48:36.916" v="336" actId="207"/>
          <ac:spMkLst>
            <pc:docMk/>
            <pc:sldMk cId="3620488917" sldId="1805"/>
            <ac:spMk id="8" creationId="{C9245DE1-5837-44D4-8441-C0A89C82831E}"/>
          </ac:spMkLst>
        </pc:spChg>
        <pc:spChg chg="mod topLvl">
          <ac:chgData name="Luke Evans" userId="a19fd24d-b5ef-4198-9c4a-c9ba51d3bd8c" providerId="ADAL" clId="{B2FBC39A-829C-4922-8696-BDD16BE4CAE2}" dt="2021-04-29T15:56:09.784" v="2043" actId="165"/>
          <ac:spMkLst>
            <pc:docMk/>
            <pc:sldMk cId="3620488917" sldId="1805"/>
            <ac:spMk id="12" creationId="{AC2139D6-31F4-4F96-BA8E-95B40057DAE4}"/>
          </ac:spMkLst>
        </pc:spChg>
        <pc:spChg chg="mod topLvl">
          <ac:chgData name="Luke Evans" userId="a19fd24d-b5ef-4198-9c4a-c9ba51d3bd8c" providerId="ADAL" clId="{B2FBC39A-829C-4922-8696-BDD16BE4CAE2}" dt="2021-04-29T15:56:09.784" v="2043" actId="165"/>
          <ac:spMkLst>
            <pc:docMk/>
            <pc:sldMk cId="3620488917" sldId="1805"/>
            <ac:spMk id="13" creationId="{33E8D88A-1DAC-461D-85BA-C209432D66F3}"/>
          </ac:spMkLst>
        </pc:spChg>
        <pc:spChg chg="mod">
          <ac:chgData name="Luke Evans" userId="a19fd24d-b5ef-4198-9c4a-c9ba51d3bd8c" providerId="ADAL" clId="{B2FBC39A-829C-4922-8696-BDD16BE4CAE2}" dt="2021-04-29T15:56:30.432" v="2045" actId="27803"/>
          <ac:spMkLst>
            <pc:docMk/>
            <pc:sldMk cId="3620488917" sldId="1805"/>
            <ac:spMk id="16" creationId="{38DF7BE2-950D-4B4D-B72A-5C05E0091E6B}"/>
          </ac:spMkLst>
        </pc:spChg>
        <pc:spChg chg="mod">
          <ac:chgData name="Luke Evans" userId="a19fd24d-b5ef-4198-9c4a-c9ba51d3bd8c" providerId="ADAL" clId="{B2FBC39A-829C-4922-8696-BDD16BE4CAE2}" dt="2021-04-29T15:56:30.432" v="2045" actId="27803"/>
          <ac:spMkLst>
            <pc:docMk/>
            <pc:sldMk cId="3620488917" sldId="1805"/>
            <ac:spMk id="17" creationId="{6995FB30-3432-428A-9E35-A10405576C46}"/>
          </ac:spMkLst>
        </pc:spChg>
        <pc:spChg chg="mod">
          <ac:chgData name="Luke Evans" userId="a19fd24d-b5ef-4198-9c4a-c9ba51d3bd8c" providerId="ADAL" clId="{B2FBC39A-829C-4922-8696-BDD16BE4CAE2}" dt="2021-04-29T15:56:45.005" v="2050" actId="208"/>
          <ac:spMkLst>
            <pc:docMk/>
            <pc:sldMk cId="3620488917" sldId="1805"/>
            <ac:spMk id="18" creationId="{0AA02994-597D-4981-9CC0-48298EC74202}"/>
          </ac:spMkLst>
        </pc:spChg>
        <pc:spChg chg="mod">
          <ac:chgData name="Luke Evans" userId="a19fd24d-b5ef-4198-9c4a-c9ba51d3bd8c" providerId="ADAL" clId="{B2FBC39A-829C-4922-8696-BDD16BE4CAE2}" dt="2021-04-29T15:56:48.893" v="2052" actId="208"/>
          <ac:spMkLst>
            <pc:docMk/>
            <pc:sldMk cId="3620488917" sldId="1805"/>
            <ac:spMk id="19" creationId="{F3C57DA5-E015-4568-AB6B-8CF5F07049FC}"/>
          </ac:spMkLst>
        </pc:spChg>
        <pc:spChg chg="mod">
          <ac:chgData name="Luke Evans" userId="a19fd24d-b5ef-4198-9c4a-c9ba51d3bd8c" providerId="ADAL" clId="{B2FBC39A-829C-4922-8696-BDD16BE4CAE2}" dt="2021-04-29T15:56:30.432" v="2045" actId="27803"/>
          <ac:spMkLst>
            <pc:docMk/>
            <pc:sldMk cId="3620488917" sldId="1805"/>
            <ac:spMk id="20" creationId="{8030C21A-9D4F-4032-A81B-63C92195D781}"/>
          </ac:spMkLst>
        </pc:spChg>
        <pc:spChg chg="mod">
          <ac:chgData name="Luke Evans" userId="a19fd24d-b5ef-4198-9c4a-c9ba51d3bd8c" providerId="ADAL" clId="{B2FBC39A-829C-4922-8696-BDD16BE4CAE2}" dt="2021-04-29T15:56:52.009" v="2054" actId="208"/>
          <ac:spMkLst>
            <pc:docMk/>
            <pc:sldMk cId="3620488917" sldId="1805"/>
            <ac:spMk id="21" creationId="{12BDE881-D4AB-427E-AD3A-CE729C3F4C45}"/>
          </ac:spMkLst>
        </pc:spChg>
        <pc:grpChg chg="add del mod">
          <ac:chgData name="Luke Evans" userId="a19fd24d-b5ef-4198-9c4a-c9ba51d3bd8c" providerId="ADAL" clId="{B2FBC39A-829C-4922-8696-BDD16BE4CAE2}" dt="2021-04-29T15:55:13.464" v="2033" actId="165"/>
          <ac:grpSpMkLst>
            <pc:docMk/>
            <pc:sldMk cId="3620488917" sldId="1805"/>
            <ac:grpSpMk id="5" creationId="{E801632B-9A0C-4F4B-8F80-089E546C76BD}"/>
          </ac:grpSpMkLst>
        </pc:grpChg>
        <pc:grpChg chg="add del mod">
          <ac:chgData name="Luke Evans" userId="a19fd24d-b5ef-4198-9c4a-c9ba51d3bd8c" providerId="ADAL" clId="{B2FBC39A-829C-4922-8696-BDD16BE4CAE2}" dt="2021-04-29T15:56:09.784" v="2043" actId="165"/>
          <ac:grpSpMkLst>
            <pc:docMk/>
            <pc:sldMk cId="3620488917" sldId="1805"/>
            <ac:grpSpMk id="9" creationId="{B17BC7B3-A174-4668-B270-990D697E8DA7}"/>
          </ac:grpSpMkLst>
        </pc:grpChg>
        <pc:grpChg chg="mod">
          <ac:chgData name="Luke Evans" userId="a19fd24d-b5ef-4198-9c4a-c9ba51d3bd8c" providerId="ADAL" clId="{B2FBC39A-829C-4922-8696-BDD16BE4CAE2}" dt="2021-04-29T15:56:32.695" v="2047" actId="1076"/>
          <ac:grpSpMkLst>
            <pc:docMk/>
            <pc:sldMk cId="3620488917" sldId="1805"/>
            <ac:grpSpMk id="15" creationId="{0B18BE28-4622-404F-A7CA-D742B84677E2}"/>
          </ac:grpSpMkLst>
        </pc:grpChg>
        <pc:picChg chg="del mod topLvl">
          <ac:chgData name="Luke Evans" userId="a19fd24d-b5ef-4198-9c4a-c9ba51d3bd8c" providerId="ADAL" clId="{B2FBC39A-829C-4922-8696-BDD16BE4CAE2}" dt="2021-04-29T15:56:17.961" v="2044" actId="27803"/>
          <ac:picMkLst>
            <pc:docMk/>
            <pc:sldMk cId="3620488917" sldId="1805"/>
            <ac:picMk id="10" creationId="{07784514-8B25-4E8F-8898-CB1C77F34899}"/>
          </ac:picMkLst>
        </pc:picChg>
        <pc:picChg chg="del mod topLvl">
          <ac:chgData name="Luke Evans" userId="a19fd24d-b5ef-4198-9c4a-c9ba51d3bd8c" providerId="ADAL" clId="{B2FBC39A-829C-4922-8696-BDD16BE4CAE2}" dt="2021-04-29T15:56:30.432" v="2045" actId="27803"/>
          <ac:picMkLst>
            <pc:docMk/>
            <pc:sldMk cId="3620488917" sldId="1805"/>
            <ac:picMk id="11" creationId="{0B18BE28-4622-404F-A7CA-D742B84677E2}"/>
          </ac:picMkLst>
        </pc:picChg>
        <pc:picChg chg="add mod">
          <ac:chgData name="Luke Evans" userId="a19fd24d-b5ef-4198-9c4a-c9ba51d3bd8c" providerId="ADAL" clId="{B2FBC39A-829C-4922-8696-BDD16BE4CAE2}" dt="2021-04-28T21:47:41.093" v="327"/>
          <ac:picMkLst>
            <pc:docMk/>
            <pc:sldMk cId="3620488917" sldId="1805"/>
            <ac:picMk id="14" creationId="{11B90707-37D0-4E85-9FA2-DC940D4B334F}"/>
          </ac:picMkLst>
        </pc:picChg>
      </pc:sldChg>
      <pc:sldChg chg="addSp modSp add del mod">
        <pc:chgData name="Luke Evans" userId="a19fd24d-b5ef-4198-9c4a-c9ba51d3bd8c" providerId="ADAL" clId="{B2FBC39A-829C-4922-8696-BDD16BE4CAE2}" dt="2021-04-29T15:36:51.685" v="1683" actId="403"/>
        <pc:sldMkLst>
          <pc:docMk/>
          <pc:sldMk cId="3375492792" sldId="1806"/>
        </pc:sldMkLst>
        <pc:spChg chg="add mod">
          <ac:chgData name="Luke Evans" userId="a19fd24d-b5ef-4198-9c4a-c9ba51d3bd8c" providerId="ADAL" clId="{B2FBC39A-829C-4922-8696-BDD16BE4CAE2}" dt="2021-04-29T15:36:51.685" v="1683" actId="403"/>
          <ac:spMkLst>
            <pc:docMk/>
            <pc:sldMk cId="3375492792" sldId="1806"/>
            <ac:spMk id="3" creationId="{E7FD177C-C418-420C-9F3A-5DEC810395E1}"/>
          </ac:spMkLst>
        </pc:spChg>
        <pc:spChg chg="mod">
          <ac:chgData name="Luke Evans" userId="a19fd24d-b5ef-4198-9c4a-c9ba51d3bd8c" providerId="ADAL" clId="{B2FBC39A-829C-4922-8696-BDD16BE4CAE2}" dt="2021-04-28T22:14:42.497" v="657" actId="2711"/>
          <ac:spMkLst>
            <pc:docMk/>
            <pc:sldMk cId="3375492792" sldId="1806"/>
            <ac:spMk id="4" creationId="{4F431627-AED7-4684-A9E1-A2C64CF0F314}"/>
          </ac:spMkLst>
        </pc:spChg>
        <pc:spChg chg="add mod">
          <ac:chgData name="Luke Evans" userId="a19fd24d-b5ef-4198-9c4a-c9ba51d3bd8c" providerId="ADAL" clId="{B2FBC39A-829C-4922-8696-BDD16BE4CAE2}" dt="2021-04-29T15:36:51.685" v="1683" actId="403"/>
          <ac:spMkLst>
            <pc:docMk/>
            <pc:sldMk cId="3375492792" sldId="1806"/>
            <ac:spMk id="7" creationId="{04F8DC8D-FBFF-4BD0-83CF-611FABE732B3}"/>
          </ac:spMkLst>
        </pc:spChg>
        <pc:spChg chg="add mod">
          <ac:chgData name="Luke Evans" userId="a19fd24d-b5ef-4198-9c4a-c9ba51d3bd8c" providerId="ADAL" clId="{B2FBC39A-829C-4922-8696-BDD16BE4CAE2}" dt="2021-04-29T15:36:51.685" v="1683" actId="403"/>
          <ac:spMkLst>
            <pc:docMk/>
            <pc:sldMk cId="3375492792" sldId="1806"/>
            <ac:spMk id="8" creationId="{BC244C57-4CCC-48F6-BA97-3D958BE81A81}"/>
          </ac:spMkLst>
        </pc:spChg>
        <pc:spChg chg="add mod">
          <ac:chgData name="Luke Evans" userId="a19fd24d-b5ef-4198-9c4a-c9ba51d3bd8c" providerId="ADAL" clId="{B2FBC39A-829C-4922-8696-BDD16BE4CAE2}" dt="2021-04-28T21:50:41.304" v="347"/>
          <ac:spMkLst>
            <pc:docMk/>
            <pc:sldMk cId="3375492792" sldId="1806"/>
            <ac:spMk id="12" creationId="{C2295745-B485-43E0-881D-716DFEF8F3B7}"/>
          </ac:spMkLst>
        </pc:spChg>
        <pc:spChg chg="add mod">
          <ac:chgData name="Luke Evans" userId="a19fd24d-b5ef-4198-9c4a-c9ba51d3bd8c" providerId="ADAL" clId="{B2FBC39A-829C-4922-8696-BDD16BE4CAE2}" dt="2021-04-28T21:50:41.304" v="347"/>
          <ac:spMkLst>
            <pc:docMk/>
            <pc:sldMk cId="3375492792" sldId="1806"/>
            <ac:spMk id="13" creationId="{27DBE933-F64A-4271-9BE3-21C24703E1EF}"/>
          </ac:spMkLst>
        </pc:spChg>
        <pc:grpChg chg="add mod">
          <ac:chgData name="Luke Evans" userId="a19fd24d-b5ef-4198-9c4a-c9ba51d3bd8c" providerId="ADAL" clId="{B2FBC39A-829C-4922-8696-BDD16BE4CAE2}" dt="2021-04-28T21:50:41.304" v="347"/>
          <ac:grpSpMkLst>
            <pc:docMk/>
            <pc:sldMk cId="3375492792" sldId="1806"/>
            <ac:grpSpMk id="11" creationId="{E8272E23-0C95-41AE-AB73-8DD7AE044AA7}"/>
          </ac:grpSpMkLst>
        </pc:grpChg>
        <pc:graphicFrameChg chg="add mod">
          <ac:chgData name="Luke Evans" userId="a19fd24d-b5ef-4198-9c4a-c9ba51d3bd8c" providerId="ADAL" clId="{B2FBC39A-829C-4922-8696-BDD16BE4CAE2}" dt="2021-04-28T21:50:52.808" v="348"/>
          <ac:graphicFrameMkLst>
            <pc:docMk/>
            <pc:sldMk cId="3375492792" sldId="1806"/>
            <ac:graphicFrameMk id="14" creationId="{5A2936E5-BE4E-4EEF-83E9-C49673D78A92}"/>
          </ac:graphicFrameMkLst>
        </pc:graphicFrameChg>
        <pc:cxnChg chg="add mod">
          <ac:chgData name="Luke Evans" userId="a19fd24d-b5ef-4198-9c4a-c9ba51d3bd8c" providerId="ADAL" clId="{B2FBC39A-829C-4922-8696-BDD16BE4CAE2}" dt="2021-04-28T21:50:06.642" v="342"/>
          <ac:cxnSpMkLst>
            <pc:docMk/>
            <pc:sldMk cId="3375492792" sldId="1806"/>
            <ac:cxnSpMk id="5" creationId="{E2D4B1E4-8BBE-4E85-8A3D-36A22C992D7D}"/>
          </ac:cxnSpMkLst>
        </pc:cxnChg>
        <pc:cxnChg chg="add mod">
          <ac:chgData name="Luke Evans" userId="a19fd24d-b5ef-4198-9c4a-c9ba51d3bd8c" providerId="ADAL" clId="{B2FBC39A-829C-4922-8696-BDD16BE4CAE2}" dt="2021-04-28T21:50:06.642" v="342"/>
          <ac:cxnSpMkLst>
            <pc:docMk/>
            <pc:sldMk cId="3375492792" sldId="1806"/>
            <ac:cxnSpMk id="6" creationId="{89D514EF-7983-47FA-943B-8B3A017C4A69}"/>
          </ac:cxnSpMkLst>
        </pc:cxnChg>
        <pc:cxnChg chg="add mod">
          <ac:chgData name="Luke Evans" userId="a19fd24d-b5ef-4198-9c4a-c9ba51d3bd8c" providerId="ADAL" clId="{B2FBC39A-829C-4922-8696-BDD16BE4CAE2}" dt="2021-04-28T21:50:27.988" v="345" actId="208"/>
          <ac:cxnSpMkLst>
            <pc:docMk/>
            <pc:sldMk cId="3375492792" sldId="1806"/>
            <ac:cxnSpMk id="9" creationId="{FCA5ED84-0992-48AC-BE59-8079AAF8EB07}"/>
          </ac:cxnSpMkLst>
        </pc:cxnChg>
        <pc:cxnChg chg="add mod">
          <ac:chgData name="Luke Evans" userId="a19fd24d-b5ef-4198-9c4a-c9ba51d3bd8c" providerId="ADAL" clId="{B2FBC39A-829C-4922-8696-BDD16BE4CAE2}" dt="2021-04-28T21:50:27.988" v="345" actId="208"/>
          <ac:cxnSpMkLst>
            <pc:docMk/>
            <pc:sldMk cId="3375492792" sldId="1806"/>
            <ac:cxnSpMk id="10" creationId="{1F34BCE8-7289-4448-A31B-3ECF5A0EBB00}"/>
          </ac:cxnSpMkLst>
        </pc:cxnChg>
      </pc:sldChg>
      <pc:sldChg chg="addSp modSp add mod ord">
        <pc:chgData name="Luke Evans" userId="a19fd24d-b5ef-4198-9c4a-c9ba51d3bd8c" providerId="ADAL" clId="{B2FBC39A-829C-4922-8696-BDD16BE4CAE2}" dt="2021-04-29T15:37:00.007" v="1684" actId="403"/>
        <pc:sldMkLst>
          <pc:docMk/>
          <pc:sldMk cId="284333701" sldId="1807"/>
        </pc:sldMkLst>
        <pc:spChg chg="mod">
          <ac:chgData name="Luke Evans" userId="a19fd24d-b5ef-4198-9c4a-c9ba51d3bd8c" providerId="ADAL" clId="{B2FBC39A-829C-4922-8696-BDD16BE4CAE2}" dt="2021-04-28T21:53:14.980" v="370" actId="14100"/>
          <ac:spMkLst>
            <pc:docMk/>
            <pc:sldMk cId="284333701" sldId="1807"/>
            <ac:spMk id="4" creationId="{4F431627-AED7-4684-A9E1-A2C64CF0F314}"/>
          </ac:spMkLst>
        </pc:spChg>
        <pc:spChg chg="mod">
          <ac:chgData name="Luke Evans" userId="a19fd24d-b5ef-4198-9c4a-c9ba51d3bd8c" providerId="ADAL" clId="{B2FBC39A-829C-4922-8696-BDD16BE4CAE2}" dt="2021-04-28T21:53:20.278" v="371"/>
          <ac:spMkLst>
            <pc:docMk/>
            <pc:sldMk cId="284333701" sldId="1807"/>
            <ac:spMk id="6" creationId="{E75BDF3E-074A-4F6B-8066-965A57826DBB}"/>
          </ac:spMkLst>
        </pc:spChg>
        <pc:spChg chg="add mod">
          <ac:chgData name="Luke Evans" userId="a19fd24d-b5ef-4198-9c4a-c9ba51d3bd8c" providerId="ADAL" clId="{B2FBC39A-829C-4922-8696-BDD16BE4CAE2}" dt="2021-04-29T15:37:00.007" v="1684" actId="403"/>
          <ac:spMkLst>
            <pc:docMk/>
            <pc:sldMk cId="284333701" sldId="1807"/>
            <ac:spMk id="7" creationId="{FF499EBF-26A1-4BE9-A4D4-E906046E7D30}"/>
          </ac:spMkLst>
        </pc:spChg>
        <pc:spChg chg="add mod">
          <ac:chgData name="Luke Evans" userId="a19fd24d-b5ef-4198-9c4a-c9ba51d3bd8c" providerId="ADAL" clId="{B2FBC39A-829C-4922-8696-BDD16BE4CAE2}" dt="2021-04-29T15:37:00.007" v="1684" actId="403"/>
          <ac:spMkLst>
            <pc:docMk/>
            <pc:sldMk cId="284333701" sldId="1807"/>
            <ac:spMk id="10" creationId="{07600637-94BA-4483-BDB8-3A25AD64C755}"/>
          </ac:spMkLst>
        </pc:spChg>
        <pc:spChg chg="add mod">
          <ac:chgData name="Luke Evans" userId="a19fd24d-b5ef-4198-9c4a-c9ba51d3bd8c" providerId="ADAL" clId="{B2FBC39A-829C-4922-8696-BDD16BE4CAE2}" dt="2021-04-29T15:37:00.007" v="1684" actId="403"/>
          <ac:spMkLst>
            <pc:docMk/>
            <pc:sldMk cId="284333701" sldId="1807"/>
            <ac:spMk id="11" creationId="{15882D32-A092-43F9-A10F-E83B5C237112}"/>
          </ac:spMkLst>
        </pc:spChg>
        <pc:grpChg chg="add mod">
          <ac:chgData name="Luke Evans" userId="a19fd24d-b5ef-4198-9c4a-c9ba51d3bd8c" providerId="ADAL" clId="{B2FBC39A-829C-4922-8696-BDD16BE4CAE2}" dt="2021-04-28T21:53:20.278" v="371"/>
          <ac:grpSpMkLst>
            <pc:docMk/>
            <pc:sldMk cId="284333701" sldId="1807"/>
            <ac:grpSpMk id="3" creationId="{2F0AB862-9580-4A2E-BCAF-8ADDFC4CCDDB}"/>
          </ac:grpSpMkLst>
        </pc:grpChg>
        <pc:picChg chg="mod">
          <ac:chgData name="Luke Evans" userId="a19fd24d-b5ef-4198-9c4a-c9ba51d3bd8c" providerId="ADAL" clId="{B2FBC39A-829C-4922-8696-BDD16BE4CAE2}" dt="2021-04-28T21:53:20.278" v="371"/>
          <ac:picMkLst>
            <pc:docMk/>
            <pc:sldMk cId="284333701" sldId="1807"/>
            <ac:picMk id="5" creationId="{9E7DD309-5FD2-46F9-859C-BB72BB872577}"/>
          </ac:picMkLst>
        </pc:picChg>
        <pc:cxnChg chg="add mod">
          <ac:chgData name="Luke Evans" userId="a19fd24d-b5ef-4198-9c4a-c9ba51d3bd8c" providerId="ADAL" clId="{B2FBC39A-829C-4922-8696-BDD16BE4CAE2}" dt="2021-04-28T22:12:53.781" v="633" actId="208"/>
          <ac:cxnSpMkLst>
            <pc:docMk/>
            <pc:sldMk cId="284333701" sldId="1807"/>
            <ac:cxnSpMk id="8" creationId="{9BD7BE16-220C-4CB3-8AE6-FAB036DE7DD7}"/>
          </ac:cxnSpMkLst>
        </pc:cxnChg>
        <pc:cxnChg chg="add mod">
          <ac:chgData name="Luke Evans" userId="a19fd24d-b5ef-4198-9c4a-c9ba51d3bd8c" providerId="ADAL" clId="{B2FBC39A-829C-4922-8696-BDD16BE4CAE2}" dt="2021-04-28T22:12:53.781" v="633" actId="208"/>
          <ac:cxnSpMkLst>
            <pc:docMk/>
            <pc:sldMk cId="284333701" sldId="1807"/>
            <ac:cxnSpMk id="9" creationId="{0468EED7-2B6B-4777-AECD-4BCB7EA5EDF3}"/>
          </ac:cxnSpMkLst>
        </pc:cxnChg>
      </pc:sldChg>
      <pc:sldChg chg="add">
        <pc:chgData name="Luke Evans" userId="a19fd24d-b5ef-4198-9c4a-c9ba51d3bd8c" providerId="ADAL" clId="{B2FBC39A-829C-4922-8696-BDD16BE4CAE2}" dt="2021-04-28T22:17:49.104" v="697"/>
        <pc:sldMkLst>
          <pc:docMk/>
          <pc:sldMk cId="3420171826" sldId="1808"/>
        </pc:sldMkLst>
      </pc:sldChg>
      <pc:sldChg chg="modSp add del mod">
        <pc:chgData name="Luke Evans" userId="a19fd24d-b5ef-4198-9c4a-c9ba51d3bd8c" providerId="ADAL" clId="{B2FBC39A-829C-4922-8696-BDD16BE4CAE2}" dt="2021-04-29T15:29:29.311" v="1578" actId="47"/>
        <pc:sldMkLst>
          <pc:docMk/>
          <pc:sldMk cId="3447248001" sldId="1824"/>
        </pc:sldMkLst>
        <pc:spChg chg="mod">
          <ac:chgData name="Luke Evans" userId="a19fd24d-b5ef-4198-9c4a-c9ba51d3bd8c" providerId="ADAL" clId="{B2FBC39A-829C-4922-8696-BDD16BE4CAE2}" dt="2021-04-29T15:28:08.510" v="1571" actId="21"/>
          <ac:spMkLst>
            <pc:docMk/>
            <pc:sldMk cId="3447248001" sldId="1824"/>
            <ac:spMk id="3" creationId="{05110B45-6971-406D-AB39-B852701588E4}"/>
          </ac:spMkLst>
        </pc:spChg>
      </pc:sldChg>
      <pc:sldChg chg="add del">
        <pc:chgData name="Luke Evans" userId="a19fd24d-b5ef-4198-9c4a-c9ba51d3bd8c" providerId="ADAL" clId="{B2FBC39A-829C-4922-8696-BDD16BE4CAE2}" dt="2021-04-28T21:49:02.906" v="339" actId="47"/>
        <pc:sldMkLst>
          <pc:docMk/>
          <pc:sldMk cId="3544579655" sldId="1830"/>
        </pc:sldMkLst>
      </pc:sldChg>
      <pc:sldChg chg="add del">
        <pc:chgData name="Luke Evans" userId="a19fd24d-b5ef-4198-9c4a-c9ba51d3bd8c" providerId="ADAL" clId="{B2FBC39A-829C-4922-8696-BDD16BE4CAE2}" dt="2021-04-28T21:53:55.041" v="377" actId="47"/>
        <pc:sldMkLst>
          <pc:docMk/>
          <pc:sldMk cId="784720813" sldId="1831"/>
        </pc:sldMkLst>
      </pc:sldChg>
      <pc:sldChg chg="addSp delSp modSp add del mod">
        <pc:chgData name="Luke Evans" userId="a19fd24d-b5ef-4198-9c4a-c9ba51d3bd8c" providerId="ADAL" clId="{B2FBC39A-829C-4922-8696-BDD16BE4CAE2}" dt="2021-04-29T11:19:46.567" v="1042" actId="47"/>
        <pc:sldMkLst>
          <pc:docMk/>
          <pc:sldMk cId="2224208635" sldId="4370"/>
        </pc:sldMkLst>
        <pc:spChg chg="add mod">
          <ac:chgData name="Luke Evans" userId="a19fd24d-b5ef-4198-9c4a-c9ba51d3bd8c" providerId="ADAL" clId="{B2FBC39A-829C-4922-8696-BDD16BE4CAE2}" dt="2021-04-29T11:12:16.685" v="966" actId="14100"/>
          <ac:spMkLst>
            <pc:docMk/>
            <pc:sldMk cId="2224208635" sldId="4370"/>
            <ac:spMk id="37" creationId="{2927FA80-1454-45AA-BF11-7E86413ECD0A}"/>
          </ac:spMkLst>
        </pc:spChg>
        <pc:grpChg chg="del">
          <ac:chgData name="Luke Evans" userId="a19fd24d-b5ef-4198-9c4a-c9ba51d3bd8c" providerId="ADAL" clId="{B2FBC39A-829C-4922-8696-BDD16BE4CAE2}" dt="2021-04-29T11:12:50.308" v="971" actId="478"/>
          <ac:grpSpMkLst>
            <pc:docMk/>
            <pc:sldMk cId="2224208635" sldId="4370"/>
            <ac:grpSpMk id="5" creationId="{3F8D1227-C4BB-4E65-BEC5-E213E4B1558B}"/>
          </ac:grpSpMkLst>
        </pc:grpChg>
      </pc:sldChg>
      <pc:sldChg chg="addSp delSp modSp add del mod modNotesTx">
        <pc:chgData name="Luke Evans" userId="a19fd24d-b5ef-4198-9c4a-c9ba51d3bd8c" providerId="ADAL" clId="{B2FBC39A-829C-4922-8696-BDD16BE4CAE2}" dt="2021-04-29T11:11:03.613" v="952" actId="47"/>
        <pc:sldMkLst>
          <pc:docMk/>
          <pc:sldMk cId="3519092356" sldId="2076136237"/>
        </pc:sldMkLst>
        <pc:spChg chg="del">
          <ac:chgData name="Luke Evans" userId="a19fd24d-b5ef-4198-9c4a-c9ba51d3bd8c" providerId="ADAL" clId="{B2FBC39A-829C-4922-8696-BDD16BE4CAE2}" dt="2021-04-29T11:01:26.102" v="874" actId="478"/>
          <ac:spMkLst>
            <pc:docMk/>
            <pc:sldMk cId="3519092356" sldId="2076136237"/>
            <ac:spMk id="2" creationId="{62417303-254B-4702-A806-2688770CA414}"/>
          </ac:spMkLst>
        </pc:spChg>
        <pc:spChg chg="add del mod">
          <ac:chgData name="Luke Evans" userId="a19fd24d-b5ef-4198-9c4a-c9ba51d3bd8c" providerId="ADAL" clId="{B2FBC39A-829C-4922-8696-BDD16BE4CAE2}" dt="2021-04-29T11:01:54.977" v="879" actId="478"/>
          <ac:spMkLst>
            <pc:docMk/>
            <pc:sldMk cId="3519092356" sldId="2076136237"/>
            <ac:spMk id="7" creationId="{719975A9-5B34-4F04-846A-93A269DC006E}"/>
          </ac:spMkLst>
        </pc:spChg>
        <pc:spChg chg="add mod">
          <ac:chgData name="Luke Evans" userId="a19fd24d-b5ef-4198-9c4a-c9ba51d3bd8c" providerId="ADAL" clId="{B2FBC39A-829C-4922-8696-BDD16BE4CAE2}" dt="2021-04-29T11:01:18.501" v="873"/>
          <ac:spMkLst>
            <pc:docMk/>
            <pc:sldMk cId="3519092356" sldId="2076136237"/>
            <ac:spMk id="84" creationId="{1B511CC2-1E57-457C-A3AF-DBFF16C1E4B4}"/>
          </ac:spMkLst>
        </pc:spChg>
      </pc:sldChg>
      <pc:sldChg chg="modSp add del mod">
        <pc:chgData name="Luke Evans" userId="a19fd24d-b5ef-4198-9c4a-c9ba51d3bd8c" providerId="ADAL" clId="{B2FBC39A-829C-4922-8696-BDD16BE4CAE2}" dt="2021-04-29T17:00:07.876" v="2374" actId="47"/>
        <pc:sldMkLst>
          <pc:docMk/>
          <pc:sldMk cId="4079514579" sldId="2123258328"/>
        </pc:sldMkLst>
        <pc:spChg chg="mod">
          <ac:chgData name="Luke Evans" userId="a19fd24d-b5ef-4198-9c4a-c9ba51d3bd8c" providerId="ADAL" clId="{B2FBC39A-829C-4922-8696-BDD16BE4CAE2}" dt="2021-04-29T16:58:51.360" v="2342" actId="21"/>
          <ac:spMkLst>
            <pc:docMk/>
            <pc:sldMk cId="4079514579" sldId="2123258328"/>
            <ac:spMk id="3" creationId="{00000000-0000-0000-0000-000000000000}"/>
          </ac:spMkLst>
        </pc:spChg>
        <pc:spChg chg="mod">
          <ac:chgData name="Luke Evans" userId="a19fd24d-b5ef-4198-9c4a-c9ba51d3bd8c" providerId="ADAL" clId="{B2FBC39A-829C-4922-8696-BDD16BE4CAE2}" dt="2021-04-29T16:59:35.295" v="2368" actId="21"/>
          <ac:spMkLst>
            <pc:docMk/>
            <pc:sldMk cId="4079514579" sldId="2123258328"/>
            <ac:spMk id="9" creationId="{00000000-0000-0000-0000-000000000000}"/>
          </ac:spMkLst>
        </pc:spChg>
      </pc:sldChg>
      <pc:sldChg chg="modSp add del mod ord">
        <pc:chgData name="Luke Evans" userId="a19fd24d-b5ef-4198-9c4a-c9ba51d3bd8c" providerId="ADAL" clId="{B2FBC39A-829C-4922-8696-BDD16BE4CAE2}" dt="2021-04-29T16:52:50.677" v="2230" actId="47"/>
        <pc:sldMkLst>
          <pc:docMk/>
          <pc:sldMk cId="1919760462" sldId="2123258329"/>
        </pc:sldMkLst>
        <pc:spChg chg="mod">
          <ac:chgData name="Luke Evans" userId="a19fd24d-b5ef-4198-9c4a-c9ba51d3bd8c" providerId="ADAL" clId="{B2FBC39A-829C-4922-8696-BDD16BE4CAE2}" dt="2021-04-29T16:44:37.884" v="2215" actId="21"/>
          <ac:spMkLst>
            <pc:docMk/>
            <pc:sldMk cId="1919760462" sldId="2123258329"/>
            <ac:spMk id="3" creationId="{00000000-0000-0000-0000-000000000000}"/>
          </ac:spMkLst>
        </pc:spChg>
        <pc:spChg chg="mod">
          <ac:chgData name="Luke Evans" userId="a19fd24d-b5ef-4198-9c4a-c9ba51d3bd8c" providerId="ADAL" clId="{B2FBC39A-829C-4922-8696-BDD16BE4CAE2}" dt="2021-04-29T16:45:01.089" v="2220" actId="1076"/>
          <ac:spMkLst>
            <pc:docMk/>
            <pc:sldMk cId="1919760462" sldId="2123258329"/>
            <ac:spMk id="9" creationId="{00000000-0000-0000-0000-000000000000}"/>
          </ac:spMkLst>
        </pc:spChg>
      </pc:sldChg>
      <pc:sldChg chg="add del">
        <pc:chgData name="Luke Evans" userId="a19fd24d-b5ef-4198-9c4a-c9ba51d3bd8c" providerId="ADAL" clId="{B2FBC39A-829C-4922-8696-BDD16BE4CAE2}" dt="2021-04-29T15:46:26.337" v="1742" actId="47"/>
        <pc:sldMkLst>
          <pc:docMk/>
          <pc:sldMk cId="3186346906" sldId="2134805442"/>
        </pc:sldMkLst>
      </pc:sldChg>
      <pc:sldChg chg="addSp delSp modSp add del mod">
        <pc:chgData name="Luke Evans" userId="a19fd24d-b5ef-4198-9c4a-c9ba51d3bd8c" providerId="ADAL" clId="{B2FBC39A-829C-4922-8696-BDD16BE4CAE2}" dt="2021-04-28T22:03:04.156" v="497" actId="47"/>
        <pc:sldMkLst>
          <pc:docMk/>
          <pc:sldMk cId="2404941707" sldId="2134805651"/>
        </pc:sldMkLst>
        <pc:spChg chg="add del">
          <ac:chgData name="Luke Evans" userId="a19fd24d-b5ef-4198-9c4a-c9ba51d3bd8c" providerId="ADAL" clId="{B2FBC39A-829C-4922-8696-BDD16BE4CAE2}" dt="2021-04-28T21:55:39.235" v="389" actId="478"/>
          <ac:spMkLst>
            <pc:docMk/>
            <pc:sldMk cId="2404941707" sldId="2134805651"/>
            <ac:spMk id="3" creationId="{55AE16CB-3CD2-4CF0-AC8D-DACA755FE5F5}"/>
          </ac:spMkLst>
        </pc:spChg>
        <pc:spChg chg="add del mod">
          <ac:chgData name="Luke Evans" userId="a19fd24d-b5ef-4198-9c4a-c9ba51d3bd8c" providerId="ADAL" clId="{B2FBC39A-829C-4922-8696-BDD16BE4CAE2}" dt="2021-04-28T21:55:39.235" v="389" actId="478"/>
          <ac:spMkLst>
            <pc:docMk/>
            <pc:sldMk cId="2404941707" sldId="2134805651"/>
            <ac:spMk id="5" creationId="{D142FBB8-0B25-41FC-8FF7-E9FAFE7AF5D8}"/>
          </ac:spMkLst>
        </pc:spChg>
      </pc:sldChg>
      <pc:sldChg chg="modSp add del mod">
        <pc:chgData name="Luke Evans" userId="a19fd24d-b5ef-4198-9c4a-c9ba51d3bd8c" providerId="ADAL" clId="{B2FBC39A-829C-4922-8696-BDD16BE4CAE2}" dt="2021-04-28T22:04:26.862" v="519" actId="47"/>
        <pc:sldMkLst>
          <pc:docMk/>
          <pc:sldMk cId="2128465183" sldId="2134805653"/>
        </pc:sldMkLst>
        <pc:spChg chg="mod">
          <ac:chgData name="Luke Evans" userId="a19fd24d-b5ef-4198-9c4a-c9ba51d3bd8c" providerId="ADAL" clId="{B2FBC39A-829C-4922-8696-BDD16BE4CAE2}" dt="2021-04-28T22:03:14.549" v="499" actId="21"/>
          <ac:spMkLst>
            <pc:docMk/>
            <pc:sldMk cId="2128465183" sldId="2134805653"/>
            <ac:spMk id="6" creationId="{F717C7E8-245D-449B-A0AB-F534C776265C}"/>
          </ac:spMkLst>
        </pc:spChg>
      </pc:sldChg>
      <pc:sldChg chg="modSp add del mod ord">
        <pc:chgData name="Luke Evans" userId="a19fd24d-b5ef-4198-9c4a-c9ba51d3bd8c" providerId="ADAL" clId="{B2FBC39A-829C-4922-8696-BDD16BE4CAE2}" dt="2021-04-28T22:12:06.491" v="628" actId="47"/>
        <pc:sldMkLst>
          <pc:docMk/>
          <pc:sldMk cId="3194349763" sldId="2134805655"/>
        </pc:sldMkLst>
        <pc:spChg chg="mod">
          <ac:chgData name="Luke Evans" userId="a19fd24d-b5ef-4198-9c4a-c9ba51d3bd8c" providerId="ADAL" clId="{B2FBC39A-829C-4922-8696-BDD16BE4CAE2}" dt="2021-04-28T22:06:09.604" v="568" actId="21"/>
          <ac:spMkLst>
            <pc:docMk/>
            <pc:sldMk cId="3194349763" sldId="2134805655"/>
            <ac:spMk id="6" creationId="{F717C7E8-245D-449B-A0AB-F534C776265C}"/>
          </ac:spMkLst>
        </pc:spChg>
      </pc:sldChg>
      <pc:sldChg chg="add del">
        <pc:chgData name="Luke Evans" userId="a19fd24d-b5ef-4198-9c4a-c9ba51d3bd8c" providerId="ADAL" clId="{B2FBC39A-829C-4922-8696-BDD16BE4CAE2}" dt="2021-04-28T21:51:07.580" v="352" actId="47"/>
        <pc:sldMkLst>
          <pc:docMk/>
          <pc:sldMk cId="1229499584" sldId="2134805657"/>
        </pc:sldMkLst>
      </pc:sldChg>
      <pc:sldChg chg="add del ord">
        <pc:chgData name="Luke Evans" userId="a19fd24d-b5ef-4198-9c4a-c9ba51d3bd8c" providerId="ADAL" clId="{B2FBC39A-829C-4922-8696-BDD16BE4CAE2}" dt="2021-04-28T21:52:56.259" v="364" actId="47"/>
        <pc:sldMkLst>
          <pc:docMk/>
          <pc:sldMk cId="1042107097" sldId="2134805658"/>
        </pc:sldMkLst>
      </pc:sldChg>
      <pc:sldChg chg="modSp add del mod ord">
        <pc:chgData name="Luke Evans" userId="a19fd24d-b5ef-4198-9c4a-c9ba51d3bd8c" providerId="ADAL" clId="{B2FBC39A-829C-4922-8696-BDD16BE4CAE2}" dt="2021-04-28T22:05:53.646" v="566" actId="47"/>
        <pc:sldMkLst>
          <pc:docMk/>
          <pc:sldMk cId="3415545946" sldId="2134805658"/>
        </pc:sldMkLst>
        <pc:spChg chg="mod">
          <ac:chgData name="Luke Evans" userId="a19fd24d-b5ef-4198-9c4a-c9ba51d3bd8c" providerId="ADAL" clId="{B2FBC39A-829C-4922-8696-BDD16BE4CAE2}" dt="2021-04-28T22:04:56.914" v="555" actId="21"/>
          <ac:spMkLst>
            <pc:docMk/>
            <pc:sldMk cId="3415545946" sldId="2134805658"/>
            <ac:spMk id="6" creationId="{F717C7E8-245D-449B-A0AB-F534C776265C}"/>
          </ac:spMkLst>
        </pc:spChg>
      </pc:sldChg>
      <pc:sldChg chg="addSp delSp modSp add mod addCm delCm modCm modNotesTx">
        <pc:chgData name="Luke Evans" userId="a19fd24d-b5ef-4198-9c4a-c9ba51d3bd8c" providerId="ADAL" clId="{B2FBC39A-829C-4922-8696-BDD16BE4CAE2}" dt="2021-04-29T15:57:10.272" v="2056" actId="20577"/>
        <pc:sldMkLst>
          <pc:docMk/>
          <pc:sldMk cId="4244587088" sldId="2134805659"/>
        </pc:sldMkLst>
        <pc:spChg chg="del">
          <ac:chgData name="Luke Evans" userId="a19fd24d-b5ef-4198-9c4a-c9ba51d3bd8c" providerId="ADAL" clId="{B2FBC39A-829C-4922-8696-BDD16BE4CAE2}" dt="2021-04-28T21:51:28.414" v="354" actId="478"/>
          <ac:spMkLst>
            <pc:docMk/>
            <pc:sldMk cId="4244587088" sldId="2134805659"/>
            <ac:spMk id="4" creationId="{4F431627-AED7-4684-A9E1-A2C64CF0F314}"/>
          </ac:spMkLst>
        </pc:spChg>
        <pc:spChg chg="del">
          <ac:chgData name="Luke Evans" userId="a19fd24d-b5ef-4198-9c4a-c9ba51d3bd8c" providerId="ADAL" clId="{B2FBC39A-829C-4922-8696-BDD16BE4CAE2}" dt="2021-04-29T14:33:19.611" v="1329" actId="478"/>
          <ac:spMkLst>
            <pc:docMk/>
            <pc:sldMk cId="4244587088" sldId="2134805659"/>
            <ac:spMk id="8" creationId="{C9245DE1-5837-44D4-8441-C0A89C82831E}"/>
          </ac:spMkLst>
        </pc:spChg>
        <pc:spChg chg="add mod">
          <ac:chgData name="Luke Evans" userId="a19fd24d-b5ef-4198-9c4a-c9ba51d3bd8c" providerId="ADAL" clId="{B2FBC39A-829C-4922-8696-BDD16BE4CAE2}" dt="2021-04-28T21:51:28.818" v="355"/>
          <ac:spMkLst>
            <pc:docMk/>
            <pc:sldMk cId="4244587088" sldId="2134805659"/>
            <ac:spMk id="15" creationId="{02CFB125-A3F9-48A3-925E-9F6D4203A3CD}"/>
          </ac:spMkLst>
        </pc:spChg>
        <pc:spChg chg="add del mod">
          <ac:chgData name="Luke Evans" userId="a19fd24d-b5ef-4198-9c4a-c9ba51d3bd8c" providerId="ADAL" clId="{B2FBC39A-829C-4922-8696-BDD16BE4CAE2}" dt="2021-04-28T22:12:40.772" v="632"/>
          <ac:spMkLst>
            <pc:docMk/>
            <pc:sldMk cId="4244587088" sldId="2134805659"/>
            <ac:spMk id="16" creationId="{8B214E01-A1F9-42C7-8E5C-D85D3BA99251}"/>
          </ac:spMkLst>
        </pc:spChg>
        <pc:spChg chg="add mod">
          <ac:chgData name="Luke Evans" userId="a19fd24d-b5ef-4198-9c4a-c9ba51d3bd8c" providerId="ADAL" clId="{B2FBC39A-829C-4922-8696-BDD16BE4CAE2}" dt="2021-04-29T15:57:10.272" v="2056" actId="20577"/>
          <ac:spMkLst>
            <pc:docMk/>
            <pc:sldMk cId="4244587088" sldId="2134805659"/>
            <ac:spMk id="17" creationId="{75DC4693-9E49-4432-818C-8299A2F0EAC7}"/>
          </ac:spMkLst>
        </pc:spChg>
        <pc:spChg chg="add del mod">
          <ac:chgData name="Luke Evans" userId="a19fd24d-b5ef-4198-9c4a-c9ba51d3bd8c" providerId="ADAL" clId="{B2FBC39A-829C-4922-8696-BDD16BE4CAE2}" dt="2021-04-29T15:09:25.231" v="1394"/>
          <ac:spMkLst>
            <pc:docMk/>
            <pc:sldMk cId="4244587088" sldId="2134805659"/>
            <ac:spMk id="18" creationId="{C3FEF924-F2ED-47AB-B890-F08D40C7BFF8}"/>
          </ac:spMkLst>
        </pc:spChg>
        <pc:spChg chg="add del mod">
          <ac:chgData name="Luke Evans" userId="a19fd24d-b5ef-4198-9c4a-c9ba51d3bd8c" providerId="ADAL" clId="{B2FBC39A-829C-4922-8696-BDD16BE4CAE2}" dt="2021-04-29T15:09:28.168" v="1398"/>
          <ac:spMkLst>
            <pc:docMk/>
            <pc:sldMk cId="4244587088" sldId="2134805659"/>
            <ac:spMk id="19" creationId="{8F8A1380-87C8-4594-940A-1C0A5B6D28CD}"/>
          </ac:spMkLst>
        </pc:spChg>
        <pc:grpChg chg="del">
          <ac:chgData name="Luke Evans" userId="a19fd24d-b5ef-4198-9c4a-c9ba51d3bd8c" providerId="ADAL" clId="{B2FBC39A-829C-4922-8696-BDD16BE4CAE2}" dt="2021-04-29T14:33:19.611" v="1329" actId="478"/>
          <ac:grpSpMkLst>
            <pc:docMk/>
            <pc:sldMk cId="4244587088" sldId="2134805659"/>
            <ac:grpSpMk id="5" creationId="{E801632B-9A0C-4F4B-8F80-089E546C76BD}"/>
          </ac:grpSpMkLst>
        </pc:grpChg>
        <pc:grpChg chg="del">
          <ac:chgData name="Luke Evans" userId="a19fd24d-b5ef-4198-9c4a-c9ba51d3bd8c" providerId="ADAL" clId="{B2FBC39A-829C-4922-8696-BDD16BE4CAE2}" dt="2021-04-29T14:33:19.611" v="1329" actId="478"/>
          <ac:grpSpMkLst>
            <pc:docMk/>
            <pc:sldMk cId="4244587088" sldId="2134805659"/>
            <ac:grpSpMk id="9" creationId="{B17BC7B3-A174-4668-B270-990D697E8DA7}"/>
          </ac:grpSpMkLst>
        </pc:grpChg>
        <pc:picChg chg="del">
          <ac:chgData name="Luke Evans" userId="a19fd24d-b5ef-4198-9c4a-c9ba51d3bd8c" providerId="ADAL" clId="{B2FBC39A-829C-4922-8696-BDD16BE4CAE2}" dt="2021-04-29T14:33:19.611" v="1329" actId="478"/>
          <ac:picMkLst>
            <pc:docMk/>
            <pc:sldMk cId="4244587088" sldId="2134805659"/>
            <ac:picMk id="14" creationId="{11B90707-37D0-4E85-9FA2-DC940D4B334F}"/>
          </ac:picMkLst>
        </pc:picChg>
        <pc:picChg chg="add del mod">
          <ac:chgData name="Luke Evans" userId="a19fd24d-b5ef-4198-9c4a-c9ba51d3bd8c" providerId="ADAL" clId="{B2FBC39A-829C-4922-8696-BDD16BE4CAE2}" dt="2021-04-29T15:51:10.626" v="1789" actId="478"/>
          <ac:picMkLst>
            <pc:docMk/>
            <pc:sldMk cId="4244587088" sldId="2134805659"/>
            <ac:picMk id="9218" creationId="{E9DB589D-F124-42DB-BE9D-A88229F303B6}"/>
          </ac:picMkLst>
        </pc:picChg>
      </pc:sldChg>
      <pc:sldChg chg="addSp delSp modSp add mod ord delAnim modAnim addCm delCm modCm modNotesTx">
        <pc:chgData name="Luke Evans" userId="a19fd24d-b5ef-4198-9c4a-c9ba51d3bd8c" providerId="ADAL" clId="{B2FBC39A-829C-4922-8696-BDD16BE4CAE2}" dt="2021-04-29T15:38:35.340" v="1688"/>
        <pc:sldMkLst>
          <pc:docMk/>
          <pc:sldMk cId="3599468002" sldId="2134805660"/>
        </pc:sldMkLst>
        <pc:spChg chg="mod">
          <ac:chgData name="Luke Evans" userId="a19fd24d-b5ef-4198-9c4a-c9ba51d3bd8c" providerId="ADAL" clId="{B2FBC39A-829C-4922-8696-BDD16BE4CAE2}" dt="2021-04-29T13:38:22.492" v="1321" actId="1076"/>
          <ac:spMkLst>
            <pc:docMk/>
            <pc:sldMk cId="3599468002" sldId="2134805660"/>
            <ac:spMk id="4" creationId="{4F431627-AED7-4684-A9E1-A2C64CF0F314}"/>
          </ac:spMkLst>
        </pc:spChg>
        <pc:spChg chg="del">
          <ac:chgData name="Luke Evans" userId="a19fd24d-b5ef-4198-9c4a-c9ba51d3bd8c" providerId="ADAL" clId="{B2FBC39A-829C-4922-8696-BDD16BE4CAE2}" dt="2021-04-28T22:01:44.696" v="477" actId="478"/>
          <ac:spMkLst>
            <pc:docMk/>
            <pc:sldMk cId="3599468002" sldId="2134805660"/>
            <ac:spMk id="8" creationId="{C9245DE1-5837-44D4-8441-C0A89C82831E}"/>
          </ac:spMkLst>
        </pc:spChg>
        <pc:spChg chg="add mod">
          <ac:chgData name="Luke Evans" userId="a19fd24d-b5ef-4198-9c4a-c9ba51d3bd8c" providerId="ADAL" clId="{B2FBC39A-829C-4922-8696-BDD16BE4CAE2}" dt="2021-04-28T22:01:59.116" v="482" actId="14100"/>
          <ac:spMkLst>
            <pc:docMk/>
            <pc:sldMk cId="3599468002" sldId="2134805660"/>
            <ac:spMk id="15" creationId="{E9977944-7A2B-4975-AEB4-4531A2893B64}"/>
          </ac:spMkLst>
        </pc:spChg>
        <pc:spChg chg="add del mod">
          <ac:chgData name="Luke Evans" userId="a19fd24d-b5ef-4198-9c4a-c9ba51d3bd8c" providerId="ADAL" clId="{B2FBC39A-829C-4922-8696-BDD16BE4CAE2}" dt="2021-04-29T13:31:22.808" v="1200"/>
          <ac:spMkLst>
            <pc:docMk/>
            <pc:sldMk cId="3599468002" sldId="2134805660"/>
            <ac:spMk id="17" creationId="{32A068DD-2059-425F-A153-FE799F46B213}"/>
          </ac:spMkLst>
        </pc:spChg>
        <pc:spChg chg="mod">
          <ac:chgData name="Luke Evans" userId="a19fd24d-b5ef-4198-9c4a-c9ba51d3bd8c" providerId="ADAL" clId="{B2FBC39A-829C-4922-8696-BDD16BE4CAE2}" dt="2021-04-29T13:31:15.923" v="1199"/>
          <ac:spMkLst>
            <pc:docMk/>
            <pc:sldMk cId="3599468002" sldId="2134805660"/>
            <ac:spMk id="19" creationId="{B0A32FC6-374E-471B-A87B-5D3D409EA196}"/>
          </ac:spMkLst>
        </pc:spChg>
        <pc:spChg chg="mod">
          <ac:chgData name="Luke Evans" userId="a19fd24d-b5ef-4198-9c4a-c9ba51d3bd8c" providerId="ADAL" clId="{B2FBC39A-829C-4922-8696-BDD16BE4CAE2}" dt="2021-04-29T13:31:15.923" v="1199"/>
          <ac:spMkLst>
            <pc:docMk/>
            <pc:sldMk cId="3599468002" sldId="2134805660"/>
            <ac:spMk id="20" creationId="{A67F290E-A9EF-4F9C-B390-1A57A4B88FA8}"/>
          </ac:spMkLst>
        </pc:spChg>
        <pc:spChg chg="mod">
          <ac:chgData name="Luke Evans" userId="a19fd24d-b5ef-4198-9c4a-c9ba51d3bd8c" providerId="ADAL" clId="{B2FBC39A-829C-4922-8696-BDD16BE4CAE2}" dt="2021-04-29T13:31:15.923" v="1199"/>
          <ac:spMkLst>
            <pc:docMk/>
            <pc:sldMk cId="3599468002" sldId="2134805660"/>
            <ac:spMk id="22" creationId="{92B1FA9A-C75B-41BE-A878-CE2ABE96DA5A}"/>
          </ac:spMkLst>
        </pc:spChg>
        <pc:spChg chg="mod">
          <ac:chgData name="Luke Evans" userId="a19fd24d-b5ef-4198-9c4a-c9ba51d3bd8c" providerId="ADAL" clId="{B2FBC39A-829C-4922-8696-BDD16BE4CAE2}" dt="2021-04-29T13:31:15.923" v="1199"/>
          <ac:spMkLst>
            <pc:docMk/>
            <pc:sldMk cId="3599468002" sldId="2134805660"/>
            <ac:spMk id="23" creationId="{036BC6B3-B20C-4480-A90C-5A16156410C7}"/>
          </ac:spMkLst>
        </pc:spChg>
        <pc:spChg chg="mod">
          <ac:chgData name="Luke Evans" userId="a19fd24d-b5ef-4198-9c4a-c9ba51d3bd8c" providerId="ADAL" clId="{B2FBC39A-829C-4922-8696-BDD16BE4CAE2}" dt="2021-04-29T13:31:15.923" v="1199"/>
          <ac:spMkLst>
            <pc:docMk/>
            <pc:sldMk cId="3599468002" sldId="2134805660"/>
            <ac:spMk id="25" creationId="{F8040A5C-44B8-451A-A37E-0C2E70E08F4D}"/>
          </ac:spMkLst>
        </pc:spChg>
        <pc:spChg chg="mod">
          <ac:chgData name="Luke Evans" userId="a19fd24d-b5ef-4198-9c4a-c9ba51d3bd8c" providerId="ADAL" clId="{B2FBC39A-829C-4922-8696-BDD16BE4CAE2}" dt="2021-04-29T13:31:15.923" v="1199"/>
          <ac:spMkLst>
            <pc:docMk/>
            <pc:sldMk cId="3599468002" sldId="2134805660"/>
            <ac:spMk id="26" creationId="{BC5DDFAB-4130-464B-AE23-2C1E36C132E6}"/>
          </ac:spMkLst>
        </pc:spChg>
        <pc:spChg chg="mod">
          <ac:chgData name="Luke Evans" userId="a19fd24d-b5ef-4198-9c4a-c9ba51d3bd8c" providerId="ADAL" clId="{B2FBC39A-829C-4922-8696-BDD16BE4CAE2}" dt="2021-04-29T13:31:15.923" v="1199"/>
          <ac:spMkLst>
            <pc:docMk/>
            <pc:sldMk cId="3599468002" sldId="2134805660"/>
            <ac:spMk id="28" creationId="{6FDBA37E-3B5B-4306-A905-E5AAD485B946}"/>
          </ac:spMkLst>
        </pc:spChg>
        <pc:spChg chg="mod">
          <ac:chgData name="Luke Evans" userId="a19fd24d-b5ef-4198-9c4a-c9ba51d3bd8c" providerId="ADAL" clId="{B2FBC39A-829C-4922-8696-BDD16BE4CAE2}" dt="2021-04-29T13:31:15.923" v="1199"/>
          <ac:spMkLst>
            <pc:docMk/>
            <pc:sldMk cId="3599468002" sldId="2134805660"/>
            <ac:spMk id="29" creationId="{37AA7471-6781-4610-A3B1-3E3525FF4721}"/>
          </ac:spMkLst>
        </pc:spChg>
        <pc:spChg chg="mod">
          <ac:chgData name="Luke Evans" userId="a19fd24d-b5ef-4198-9c4a-c9ba51d3bd8c" providerId="ADAL" clId="{B2FBC39A-829C-4922-8696-BDD16BE4CAE2}" dt="2021-04-29T13:31:15.923" v="1199"/>
          <ac:spMkLst>
            <pc:docMk/>
            <pc:sldMk cId="3599468002" sldId="2134805660"/>
            <ac:spMk id="31" creationId="{31EBDC68-A89F-44A0-8916-1380CAD090AF}"/>
          </ac:spMkLst>
        </pc:spChg>
        <pc:spChg chg="mod">
          <ac:chgData name="Luke Evans" userId="a19fd24d-b5ef-4198-9c4a-c9ba51d3bd8c" providerId="ADAL" clId="{B2FBC39A-829C-4922-8696-BDD16BE4CAE2}" dt="2021-04-29T13:31:15.923" v="1199"/>
          <ac:spMkLst>
            <pc:docMk/>
            <pc:sldMk cId="3599468002" sldId="2134805660"/>
            <ac:spMk id="32" creationId="{DB4D5F7E-B899-41D8-AF66-63CA2F60BA6D}"/>
          </ac:spMkLst>
        </pc:spChg>
        <pc:spChg chg="mod">
          <ac:chgData name="Luke Evans" userId="a19fd24d-b5ef-4198-9c4a-c9ba51d3bd8c" providerId="ADAL" clId="{B2FBC39A-829C-4922-8696-BDD16BE4CAE2}" dt="2021-04-29T13:31:15.923" v="1199"/>
          <ac:spMkLst>
            <pc:docMk/>
            <pc:sldMk cId="3599468002" sldId="2134805660"/>
            <ac:spMk id="34" creationId="{9C05E8C5-CB8D-42AE-AF26-5F3CC819D47D}"/>
          </ac:spMkLst>
        </pc:spChg>
        <pc:spChg chg="mod">
          <ac:chgData name="Luke Evans" userId="a19fd24d-b5ef-4198-9c4a-c9ba51d3bd8c" providerId="ADAL" clId="{B2FBC39A-829C-4922-8696-BDD16BE4CAE2}" dt="2021-04-29T13:31:15.923" v="1199"/>
          <ac:spMkLst>
            <pc:docMk/>
            <pc:sldMk cId="3599468002" sldId="2134805660"/>
            <ac:spMk id="35" creationId="{3506F8A0-92FB-4699-9B80-12CEE2634735}"/>
          </ac:spMkLst>
        </pc:spChg>
        <pc:spChg chg="mod">
          <ac:chgData name="Luke Evans" userId="a19fd24d-b5ef-4198-9c4a-c9ba51d3bd8c" providerId="ADAL" clId="{B2FBC39A-829C-4922-8696-BDD16BE4CAE2}" dt="2021-04-29T13:31:15.923" v="1199"/>
          <ac:spMkLst>
            <pc:docMk/>
            <pc:sldMk cId="3599468002" sldId="2134805660"/>
            <ac:spMk id="37" creationId="{1A03E681-167F-4DA8-AB94-4B1827EE88EC}"/>
          </ac:spMkLst>
        </pc:spChg>
        <pc:spChg chg="mod">
          <ac:chgData name="Luke Evans" userId="a19fd24d-b5ef-4198-9c4a-c9ba51d3bd8c" providerId="ADAL" clId="{B2FBC39A-829C-4922-8696-BDD16BE4CAE2}" dt="2021-04-29T13:31:15.923" v="1199"/>
          <ac:spMkLst>
            <pc:docMk/>
            <pc:sldMk cId="3599468002" sldId="2134805660"/>
            <ac:spMk id="38" creationId="{7FCEF0FA-1F34-4C9A-BE9E-014BCA909E40}"/>
          </ac:spMkLst>
        </pc:spChg>
        <pc:spChg chg="mod">
          <ac:chgData name="Luke Evans" userId="a19fd24d-b5ef-4198-9c4a-c9ba51d3bd8c" providerId="ADAL" clId="{B2FBC39A-829C-4922-8696-BDD16BE4CAE2}" dt="2021-04-29T13:31:15.923" v="1199"/>
          <ac:spMkLst>
            <pc:docMk/>
            <pc:sldMk cId="3599468002" sldId="2134805660"/>
            <ac:spMk id="40" creationId="{99658A0F-FF7F-45C4-B634-81182CD028DA}"/>
          </ac:spMkLst>
        </pc:spChg>
        <pc:spChg chg="mod">
          <ac:chgData name="Luke Evans" userId="a19fd24d-b5ef-4198-9c4a-c9ba51d3bd8c" providerId="ADAL" clId="{B2FBC39A-829C-4922-8696-BDD16BE4CAE2}" dt="2021-04-29T13:31:15.923" v="1199"/>
          <ac:spMkLst>
            <pc:docMk/>
            <pc:sldMk cId="3599468002" sldId="2134805660"/>
            <ac:spMk id="41" creationId="{4AECC1ED-FB66-4861-A9FD-B26B7DA6B5F5}"/>
          </ac:spMkLst>
        </pc:spChg>
        <pc:spChg chg="mod">
          <ac:chgData name="Luke Evans" userId="a19fd24d-b5ef-4198-9c4a-c9ba51d3bd8c" providerId="ADAL" clId="{B2FBC39A-829C-4922-8696-BDD16BE4CAE2}" dt="2021-04-29T13:31:15.923" v="1199"/>
          <ac:spMkLst>
            <pc:docMk/>
            <pc:sldMk cId="3599468002" sldId="2134805660"/>
            <ac:spMk id="43" creationId="{416C0F1F-E756-4E8D-AC56-4646EA375A3A}"/>
          </ac:spMkLst>
        </pc:spChg>
        <pc:spChg chg="mod">
          <ac:chgData name="Luke Evans" userId="a19fd24d-b5ef-4198-9c4a-c9ba51d3bd8c" providerId="ADAL" clId="{B2FBC39A-829C-4922-8696-BDD16BE4CAE2}" dt="2021-04-29T13:31:15.923" v="1199"/>
          <ac:spMkLst>
            <pc:docMk/>
            <pc:sldMk cId="3599468002" sldId="2134805660"/>
            <ac:spMk id="44" creationId="{7D7219B8-0457-4B64-AC79-32D0976023F4}"/>
          </ac:spMkLst>
        </pc:spChg>
        <pc:spChg chg="mod">
          <ac:chgData name="Luke Evans" userId="a19fd24d-b5ef-4198-9c4a-c9ba51d3bd8c" providerId="ADAL" clId="{B2FBC39A-829C-4922-8696-BDD16BE4CAE2}" dt="2021-04-29T13:31:15.923" v="1199"/>
          <ac:spMkLst>
            <pc:docMk/>
            <pc:sldMk cId="3599468002" sldId="2134805660"/>
            <ac:spMk id="46" creationId="{36C10EA2-24CA-4315-B328-FB276B6E730D}"/>
          </ac:spMkLst>
        </pc:spChg>
        <pc:spChg chg="mod">
          <ac:chgData name="Luke Evans" userId="a19fd24d-b5ef-4198-9c4a-c9ba51d3bd8c" providerId="ADAL" clId="{B2FBC39A-829C-4922-8696-BDD16BE4CAE2}" dt="2021-04-29T13:31:15.923" v="1199"/>
          <ac:spMkLst>
            <pc:docMk/>
            <pc:sldMk cId="3599468002" sldId="2134805660"/>
            <ac:spMk id="47" creationId="{DBEA758A-E4E3-441B-82D1-6D7145406EBD}"/>
          </ac:spMkLst>
        </pc:spChg>
        <pc:spChg chg="mod">
          <ac:chgData name="Luke Evans" userId="a19fd24d-b5ef-4198-9c4a-c9ba51d3bd8c" providerId="ADAL" clId="{B2FBC39A-829C-4922-8696-BDD16BE4CAE2}" dt="2021-04-29T13:31:15.923" v="1199"/>
          <ac:spMkLst>
            <pc:docMk/>
            <pc:sldMk cId="3599468002" sldId="2134805660"/>
            <ac:spMk id="49" creationId="{7DF72D73-F558-4355-BD7C-A0B7DEB53AC9}"/>
          </ac:spMkLst>
        </pc:spChg>
        <pc:spChg chg="mod">
          <ac:chgData name="Luke Evans" userId="a19fd24d-b5ef-4198-9c4a-c9ba51d3bd8c" providerId="ADAL" clId="{B2FBC39A-829C-4922-8696-BDD16BE4CAE2}" dt="2021-04-29T13:31:15.923" v="1199"/>
          <ac:spMkLst>
            <pc:docMk/>
            <pc:sldMk cId="3599468002" sldId="2134805660"/>
            <ac:spMk id="50" creationId="{923E1A9F-34F7-46B1-B68B-8818AFE26249}"/>
          </ac:spMkLst>
        </pc:spChg>
        <pc:spChg chg="mod">
          <ac:chgData name="Luke Evans" userId="a19fd24d-b5ef-4198-9c4a-c9ba51d3bd8c" providerId="ADAL" clId="{B2FBC39A-829C-4922-8696-BDD16BE4CAE2}" dt="2021-04-29T13:31:15.923" v="1199"/>
          <ac:spMkLst>
            <pc:docMk/>
            <pc:sldMk cId="3599468002" sldId="2134805660"/>
            <ac:spMk id="52" creationId="{B48AA78D-D9DE-4847-8BFD-BE9C042CA4E7}"/>
          </ac:spMkLst>
        </pc:spChg>
        <pc:spChg chg="mod">
          <ac:chgData name="Luke Evans" userId="a19fd24d-b5ef-4198-9c4a-c9ba51d3bd8c" providerId="ADAL" clId="{B2FBC39A-829C-4922-8696-BDD16BE4CAE2}" dt="2021-04-29T13:31:15.923" v="1199"/>
          <ac:spMkLst>
            <pc:docMk/>
            <pc:sldMk cId="3599468002" sldId="2134805660"/>
            <ac:spMk id="53" creationId="{7E951D64-102F-4D2C-92B9-F213525A9B9C}"/>
          </ac:spMkLst>
        </pc:spChg>
        <pc:spChg chg="mod">
          <ac:chgData name="Luke Evans" userId="a19fd24d-b5ef-4198-9c4a-c9ba51d3bd8c" providerId="ADAL" clId="{B2FBC39A-829C-4922-8696-BDD16BE4CAE2}" dt="2021-04-29T13:31:15.923" v="1199"/>
          <ac:spMkLst>
            <pc:docMk/>
            <pc:sldMk cId="3599468002" sldId="2134805660"/>
            <ac:spMk id="55" creationId="{E677FADB-BC5E-41B8-81F3-612864951CDB}"/>
          </ac:spMkLst>
        </pc:spChg>
        <pc:spChg chg="mod">
          <ac:chgData name="Luke Evans" userId="a19fd24d-b5ef-4198-9c4a-c9ba51d3bd8c" providerId="ADAL" clId="{B2FBC39A-829C-4922-8696-BDD16BE4CAE2}" dt="2021-04-29T13:31:15.923" v="1199"/>
          <ac:spMkLst>
            <pc:docMk/>
            <pc:sldMk cId="3599468002" sldId="2134805660"/>
            <ac:spMk id="56" creationId="{6DD3FF8B-AA9D-4E18-8EBC-5F7FB0EC3398}"/>
          </ac:spMkLst>
        </pc:spChg>
        <pc:spChg chg="mod">
          <ac:chgData name="Luke Evans" userId="a19fd24d-b5ef-4198-9c4a-c9ba51d3bd8c" providerId="ADAL" clId="{B2FBC39A-829C-4922-8696-BDD16BE4CAE2}" dt="2021-04-29T13:31:15.923" v="1199"/>
          <ac:spMkLst>
            <pc:docMk/>
            <pc:sldMk cId="3599468002" sldId="2134805660"/>
            <ac:spMk id="58" creationId="{DC40A4D5-9483-468C-A29A-21F59CF66A26}"/>
          </ac:spMkLst>
        </pc:spChg>
        <pc:spChg chg="mod">
          <ac:chgData name="Luke Evans" userId="a19fd24d-b5ef-4198-9c4a-c9ba51d3bd8c" providerId="ADAL" clId="{B2FBC39A-829C-4922-8696-BDD16BE4CAE2}" dt="2021-04-29T13:31:15.923" v="1199"/>
          <ac:spMkLst>
            <pc:docMk/>
            <pc:sldMk cId="3599468002" sldId="2134805660"/>
            <ac:spMk id="59" creationId="{2A090DA8-17F9-490B-9D0A-96458EC317E0}"/>
          </ac:spMkLst>
        </pc:spChg>
        <pc:spChg chg="mod">
          <ac:chgData name="Luke Evans" userId="a19fd24d-b5ef-4198-9c4a-c9ba51d3bd8c" providerId="ADAL" clId="{B2FBC39A-829C-4922-8696-BDD16BE4CAE2}" dt="2021-04-29T13:31:15.923" v="1199"/>
          <ac:spMkLst>
            <pc:docMk/>
            <pc:sldMk cId="3599468002" sldId="2134805660"/>
            <ac:spMk id="61" creationId="{13B62B8C-440F-4D9B-B866-37274EB9BDCB}"/>
          </ac:spMkLst>
        </pc:spChg>
        <pc:spChg chg="mod">
          <ac:chgData name="Luke Evans" userId="a19fd24d-b5ef-4198-9c4a-c9ba51d3bd8c" providerId="ADAL" clId="{B2FBC39A-829C-4922-8696-BDD16BE4CAE2}" dt="2021-04-29T13:31:15.923" v="1199"/>
          <ac:spMkLst>
            <pc:docMk/>
            <pc:sldMk cId="3599468002" sldId="2134805660"/>
            <ac:spMk id="62" creationId="{EBC2D1A0-91EE-4633-9D24-CA4D74DB06BF}"/>
          </ac:spMkLst>
        </pc:spChg>
        <pc:spChg chg="mod">
          <ac:chgData name="Luke Evans" userId="a19fd24d-b5ef-4198-9c4a-c9ba51d3bd8c" providerId="ADAL" clId="{B2FBC39A-829C-4922-8696-BDD16BE4CAE2}" dt="2021-04-29T13:31:15.923" v="1199"/>
          <ac:spMkLst>
            <pc:docMk/>
            <pc:sldMk cId="3599468002" sldId="2134805660"/>
            <ac:spMk id="64" creationId="{9B7B8D12-947B-41F8-A358-4018B0A197DE}"/>
          </ac:spMkLst>
        </pc:spChg>
        <pc:spChg chg="mod">
          <ac:chgData name="Luke Evans" userId="a19fd24d-b5ef-4198-9c4a-c9ba51d3bd8c" providerId="ADAL" clId="{B2FBC39A-829C-4922-8696-BDD16BE4CAE2}" dt="2021-04-29T13:31:15.923" v="1199"/>
          <ac:spMkLst>
            <pc:docMk/>
            <pc:sldMk cId="3599468002" sldId="2134805660"/>
            <ac:spMk id="65" creationId="{437520F8-9CB2-4871-B615-EE79CD197E64}"/>
          </ac:spMkLst>
        </pc:spChg>
        <pc:spChg chg="mod">
          <ac:chgData name="Luke Evans" userId="a19fd24d-b5ef-4198-9c4a-c9ba51d3bd8c" providerId="ADAL" clId="{B2FBC39A-829C-4922-8696-BDD16BE4CAE2}" dt="2021-04-29T13:31:15.923" v="1199"/>
          <ac:spMkLst>
            <pc:docMk/>
            <pc:sldMk cId="3599468002" sldId="2134805660"/>
            <ac:spMk id="67" creationId="{1D689056-B0F7-4133-815D-7F827046977D}"/>
          </ac:spMkLst>
        </pc:spChg>
        <pc:spChg chg="mod">
          <ac:chgData name="Luke Evans" userId="a19fd24d-b5ef-4198-9c4a-c9ba51d3bd8c" providerId="ADAL" clId="{B2FBC39A-829C-4922-8696-BDD16BE4CAE2}" dt="2021-04-29T13:31:15.923" v="1199"/>
          <ac:spMkLst>
            <pc:docMk/>
            <pc:sldMk cId="3599468002" sldId="2134805660"/>
            <ac:spMk id="68" creationId="{B6855EC2-3B86-4204-8455-4C67582C5052}"/>
          </ac:spMkLst>
        </pc:spChg>
        <pc:spChg chg="mod">
          <ac:chgData name="Luke Evans" userId="a19fd24d-b5ef-4198-9c4a-c9ba51d3bd8c" providerId="ADAL" clId="{B2FBC39A-829C-4922-8696-BDD16BE4CAE2}" dt="2021-04-29T13:31:15.923" v="1199"/>
          <ac:spMkLst>
            <pc:docMk/>
            <pc:sldMk cId="3599468002" sldId="2134805660"/>
            <ac:spMk id="70" creationId="{6F817913-7C9A-4CF3-8B8D-CF42648F85D9}"/>
          </ac:spMkLst>
        </pc:spChg>
        <pc:spChg chg="mod">
          <ac:chgData name="Luke Evans" userId="a19fd24d-b5ef-4198-9c4a-c9ba51d3bd8c" providerId="ADAL" clId="{B2FBC39A-829C-4922-8696-BDD16BE4CAE2}" dt="2021-04-29T13:31:15.923" v="1199"/>
          <ac:spMkLst>
            <pc:docMk/>
            <pc:sldMk cId="3599468002" sldId="2134805660"/>
            <ac:spMk id="71" creationId="{E45310A3-1F06-4708-8996-1CCE89512075}"/>
          </ac:spMkLst>
        </pc:spChg>
        <pc:spChg chg="add del mod">
          <ac:chgData name="Luke Evans" userId="a19fd24d-b5ef-4198-9c4a-c9ba51d3bd8c" providerId="ADAL" clId="{B2FBC39A-829C-4922-8696-BDD16BE4CAE2}" dt="2021-04-29T13:31:22.808" v="1200"/>
          <ac:spMkLst>
            <pc:docMk/>
            <pc:sldMk cId="3599468002" sldId="2134805660"/>
            <ac:spMk id="72" creationId="{158BF803-2291-4CE4-B212-2F8ADC628391}"/>
          </ac:spMkLst>
        </pc:spChg>
        <pc:spChg chg="add del mod">
          <ac:chgData name="Luke Evans" userId="a19fd24d-b5ef-4198-9c4a-c9ba51d3bd8c" providerId="ADAL" clId="{B2FBC39A-829C-4922-8696-BDD16BE4CAE2}" dt="2021-04-29T13:31:22.808" v="1200"/>
          <ac:spMkLst>
            <pc:docMk/>
            <pc:sldMk cId="3599468002" sldId="2134805660"/>
            <ac:spMk id="73" creationId="{431A3F5B-5180-41BC-BF93-FE85CF2FCAA4}"/>
          </ac:spMkLst>
        </pc:spChg>
        <pc:spChg chg="add del mod">
          <ac:chgData name="Luke Evans" userId="a19fd24d-b5ef-4198-9c4a-c9ba51d3bd8c" providerId="ADAL" clId="{B2FBC39A-829C-4922-8696-BDD16BE4CAE2}" dt="2021-04-29T13:31:22.808" v="1200"/>
          <ac:spMkLst>
            <pc:docMk/>
            <pc:sldMk cId="3599468002" sldId="2134805660"/>
            <ac:spMk id="74" creationId="{02A8AAB2-7DEB-498C-8873-DB34E71C9146}"/>
          </ac:spMkLst>
        </pc:spChg>
        <pc:spChg chg="add mod">
          <ac:chgData name="Luke Evans" userId="a19fd24d-b5ef-4198-9c4a-c9ba51d3bd8c" providerId="ADAL" clId="{B2FBC39A-829C-4922-8696-BDD16BE4CAE2}" dt="2021-04-29T13:38:32.845" v="1322" actId="2711"/>
          <ac:spMkLst>
            <pc:docMk/>
            <pc:sldMk cId="3599468002" sldId="2134805660"/>
            <ac:spMk id="75" creationId="{54EDEB7B-A92D-4C08-9CD2-26AE0052C7A1}"/>
          </ac:spMkLst>
        </pc:spChg>
        <pc:spChg chg="mod">
          <ac:chgData name="Luke Evans" userId="a19fd24d-b5ef-4198-9c4a-c9ba51d3bd8c" providerId="ADAL" clId="{B2FBC39A-829C-4922-8696-BDD16BE4CAE2}" dt="2021-04-29T13:43:06.607" v="1323" actId="2711"/>
          <ac:spMkLst>
            <pc:docMk/>
            <pc:sldMk cId="3599468002" sldId="2134805660"/>
            <ac:spMk id="77" creationId="{802DAEEF-D080-46A3-B51E-15826821AB27}"/>
          </ac:spMkLst>
        </pc:spChg>
        <pc:spChg chg="mod">
          <ac:chgData name="Luke Evans" userId="a19fd24d-b5ef-4198-9c4a-c9ba51d3bd8c" providerId="ADAL" clId="{B2FBC39A-829C-4922-8696-BDD16BE4CAE2}" dt="2021-04-29T13:43:06.607" v="1323" actId="2711"/>
          <ac:spMkLst>
            <pc:docMk/>
            <pc:sldMk cId="3599468002" sldId="2134805660"/>
            <ac:spMk id="78" creationId="{7CFF2476-5227-4232-AB47-94EFE0CE1BAE}"/>
          </ac:spMkLst>
        </pc:spChg>
        <pc:spChg chg="mod topLvl">
          <ac:chgData name="Luke Evans" userId="a19fd24d-b5ef-4198-9c4a-c9ba51d3bd8c" providerId="ADAL" clId="{B2FBC39A-829C-4922-8696-BDD16BE4CAE2}" dt="2021-04-29T13:43:22.467" v="1324" actId="2711"/>
          <ac:spMkLst>
            <pc:docMk/>
            <pc:sldMk cId="3599468002" sldId="2134805660"/>
            <ac:spMk id="80" creationId="{D74C2701-EF24-4EBE-988C-2EFB843D341C}"/>
          </ac:spMkLst>
        </pc:spChg>
        <pc:spChg chg="del mod topLvl">
          <ac:chgData name="Luke Evans" userId="a19fd24d-b5ef-4198-9c4a-c9ba51d3bd8c" providerId="ADAL" clId="{B2FBC39A-829C-4922-8696-BDD16BE4CAE2}" dt="2021-04-29T13:35:38.898" v="1308" actId="478"/>
          <ac:spMkLst>
            <pc:docMk/>
            <pc:sldMk cId="3599468002" sldId="2134805660"/>
            <ac:spMk id="81" creationId="{DE9B65E3-5D42-41B7-9DE9-88FF65226F44}"/>
          </ac:spMkLst>
        </pc:spChg>
        <pc:spChg chg="mod">
          <ac:chgData name="Luke Evans" userId="a19fd24d-b5ef-4198-9c4a-c9ba51d3bd8c" providerId="ADAL" clId="{B2FBC39A-829C-4922-8696-BDD16BE4CAE2}" dt="2021-04-29T13:43:06.607" v="1323" actId="2711"/>
          <ac:spMkLst>
            <pc:docMk/>
            <pc:sldMk cId="3599468002" sldId="2134805660"/>
            <ac:spMk id="83" creationId="{1457E5AE-4F53-4A11-B330-D56F33DCE9F5}"/>
          </ac:spMkLst>
        </pc:spChg>
        <pc:spChg chg="mod">
          <ac:chgData name="Luke Evans" userId="a19fd24d-b5ef-4198-9c4a-c9ba51d3bd8c" providerId="ADAL" clId="{B2FBC39A-829C-4922-8696-BDD16BE4CAE2}" dt="2021-04-29T13:43:06.607" v="1323" actId="2711"/>
          <ac:spMkLst>
            <pc:docMk/>
            <pc:sldMk cId="3599468002" sldId="2134805660"/>
            <ac:spMk id="84" creationId="{7F5D6BA0-5F92-477E-A369-5FCE8A148A35}"/>
          </ac:spMkLst>
        </pc:spChg>
        <pc:spChg chg="mod">
          <ac:chgData name="Luke Evans" userId="a19fd24d-b5ef-4198-9c4a-c9ba51d3bd8c" providerId="ADAL" clId="{B2FBC39A-829C-4922-8696-BDD16BE4CAE2}" dt="2021-04-29T13:43:06.607" v="1323" actId="2711"/>
          <ac:spMkLst>
            <pc:docMk/>
            <pc:sldMk cId="3599468002" sldId="2134805660"/>
            <ac:spMk id="86" creationId="{1916CB31-4D5C-4F21-BF85-08D89F77E65F}"/>
          </ac:spMkLst>
        </pc:spChg>
        <pc:spChg chg="mod">
          <ac:chgData name="Luke Evans" userId="a19fd24d-b5ef-4198-9c4a-c9ba51d3bd8c" providerId="ADAL" clId="{B2FBC39A-829C-4922-8696-BDD16BE4CAE2}" dt="2021-04-29T13:43:06.607" v="1323" actId="2711"/>
          <ac:spMkLst>
            <pc:docMk/>
            <pc:sldMk cId="3599468002" sldId="2134805660"/>
            <ac:spMk id="87" creationId="{A8CFF09B-68B5-41C0-B183-99E3486E0E9B}"/>
          </ac:spMkLst>
        </pc:spChg>
        <pc:spChg chg="mod">
          <ac:chgData name="Luke Evans" userId="a19fd24d-b5ef-4198-9c4a-c9ba51d3bd8c" providerId="ADAL" clId="{B2FBC39A-829C-4922-8696-BDD16BE4CAE2}" dt="2021-04-29T13:43:06.607" v="1323" actId="2711"/>
          <ac:spMkLst>
            <pc:docMk/>
            <pc:sldMk cId="3599468002" sldId="2134805660"/>
            <ac:spMk id="89" creationId="{17B0489E-7454-40A5-9CAA-D07F343428E7}"/>
          </ac:spMkLst>
        </pc:spChg>
        <pc:spChg chg="mod">
          <ac:chgData name="Luke Evans" userId="a19fd24d-b5ef-4198-9c4a-c9ba51d3bd8c" providerId="ADAL" clId="{B2FBC39A-829C-4922-8696-BDD16BE4CAE2}" dt="2021-04-29T13:43:06.607" v="1323" actId="2711"/>
          <ac:spMkLst>
            <pc:docMk/>
            <pc:sldMk cId="3599468002" sldId="2134805660"/>
            <ac:spMk id="90" creationId="{42D92716-0223-4039-805A-8F0A2F46AA3B}"/>
          </ac:spMkLst>
        </pc:spChg>
        <pc:spChg chg="mod topLvl">
          <ac:chgData name="Luke Evans" userId="a19fd24d-b5ef-4198-9c4a-c9ba51d3bd8c" providerId="ADAL" clId="{B2FBC39A-829C-4922-8696-BDD16BE4CAE2}" dt="2021-04-29T13:43:27.803" v="1325" actId="1076"/>
          <ac:spMkLst>
            <pc:docMk/>
            <pc:sldMk cId="3599468002" sldId="2134805660"/>
            <ac:spMk id="92" creationId="{C685F80C-D6B0-4ABA-9A70-BEC5DF71F408}"/>
          </ac:spMkLst>
        </pc:spChg>
        <pc:spChg chg="del mod topLvl">
          <ac:chgData name="Luke Evans" userId="a19fd24d-b5ef-4198-9c4a-c9ba51d3bd8c" providerId="ADAL" clId="{B2FBC39A-829C-4922-8696-BDD16BE4CAE2}" dt="2021-04-29T13:34:39.907" v="1294" actId="478"/>
          <ac:spMkLst>
            <pc:docMk/>
            <pc:sldMk cId="3599468002" sldId="2134805660"/>
            <ac:spMk id="93" creationId="{11E2EF82-161A-49B2-A872-F19D6D0488AB}"/>
          </ac:spMkLst>
        </pc:spChg>
        <pc:spChg chg="del mod topLvl">
          <ac:chgData name="Luke Evans" userId="a19fd24d-b5ef-4198-9c4a-c9ba51d3bd8c" providerId="ADAL" clId="{B2FBC39A-829C-4922-8696-BDD16BE4CAE2}" dt="2021-04-29T13:33:44.901" v="1289" actId="478"/>
          <ac:spMkLst>
            <pc:docMk/>
            <pc:sldMk cId="3599468002" sldId="2134805660"/>
            <ac:spMk id="95" creationId="{142A66BF-4C37-471A-B630-3D1553C36749}"/>
          </ac:spMkLst>
        </pc:spChg>
        <pc:spChg chg="mod topLvl">
          <ac:chgData name="Luke Evans" userId="a19fd24d-b5ef-4198-9c4a-c9ba51d3bd8c" providerId="ADAL" clId="{B2FBC39A-829C-4922-8696-BDD16BE4CAE2}" dt="2021-04-29T13:43:22.467" v="1324" actId="2711"/>
          <ac:spMkLst>
            <pc:docMk/>
            <pc:sldMk cId="3599468002" sldId="2134805660"/>
            <ac:spMk id="96" creationId="{6D2C0497-EC32-4DCD-B9F0-2377E83269FE}"/>
          </ac:spMkLst>
        </pc:spChg>
        <pc:spChg chg="del mod topLvl">
          <ac:chgData name="Luke Evans" userId="a19fd24d-b5ef-4198-9c4a-c9ba51d3bd8c" providerId="ADAL" clId="{B2FBC39A-829C-4922-8696-BDD16BE4CAE2}" dt="2021-04-29T13:35:44.356" v="1309" actId="478"/>
          <ac:spMkLst>
            <pc:docMk/>
            <pc:sldMk cId="3599468002" sldId="2134805660"/>
            <ac:spMk id="98" creationId="{57CB7F93-D074-4ADD-89EE-50C7773ACB64}"/>
          </ac:spMkLst>
        </pc:spChg>
        <pc:spChg chg="mod topLvl">
          <ac:chgData name="Luke Evans" userId="a19fd24d-b5ef-4198-9c4a-c9ba51d3bd8c" providerId="ADAL" clId="{B2FBC39A-829C-4922-8696-BDD16BE4CAE2}" dt="2021-04-29T13:43:22.467" v="1324" actId="2711"/>
          <ac:spMkLst>
            <pc:docMk/>
            <pc:sldMk cId="3599468002" sldId="2134805660"/>
            <ac:spMk id="99" creationId="{F902E857-FCD3-4BD4-B3DE-3A81B59C85EF}"/>
          </ac:spMkLst>
        </pc:spChg>
        <pc:spChg chg="mod topLvl">
          <ac:chgData name="Luke Evans" userId="a19fd24d-b5ef-4198-9c4a-c9ba51d3bd8c" providerId="ADAL" clId="{B2FBC39A-829C-4922-8696-BDD16BE4CAE2}" dt="2021-04-29T13:43:22.467" v="1324" actId="2711"/>
          <ac:spMkLst>
            <pc:docMk/>
            <pc:sldMk cId="3599468002" sldId="2134805660"/>
            <ac:spMk id="101" creationId="{2BBB9BEA-7127-43E8-97C7-6732E50C78BB}"/>
          </ac:spMkLst>
        </pc:spChg>
        <pc:spChg chg="del mod topLvl">
          <ac:chgData name="Luke Evans" userId="a19fd24d-b5ef-4198-9c4a-c9ba51d3bd8c" providerId="ADAL" clId="{B2FBC39A-829C-4922-8696-BDD16BE4CAE2}" dt="2021-04-29T13:35:09.108" v="1300" actId="478"/>
          <ac:spMkLst>
            <pc:docMk/>
            <pc:sldMk cId="3599468002" sldId="2134805660"/>
            <ac:spMk id="102" creationId="{288B6882-5B3E-4C6A-8E06-DF52B486999F}"/>
          </ac:spMkLst>
        </pc:spChg>
        <pc:spChg chg="mod">
          <ac:chgData name="Luke Evans" userId="a19fd24d-b5ef-4198-9c4a-c9ba51d3bd8c" providerId="ADAL" clId="{B2FBC39A-829C-4922-8696-BDD16BE4CAE2}" dt="2021-04-29T13:43:06.607" v="1323" actId="2711"/>
          <ac:spMkLst>
            <pc:docMk/>
            <pc:sldMk cId="3599468002" sldId="2134805660"/>
            <ac:spMk id="104" creationId="{41CC58CD-F913-407F-A8DC-241794C38906}"/>
          </ac:spMkLst>
        </pc:spChg>
        <pc:spChg chg="mod">
          <ac:chgData name="Luke Evans" userId="a19fd24d-b5ef-4198-9c4a-c9ba51d3bd8c" providerId="ADAL" clId="{B2FBC39A-829C-4922-8696-BDD16BE4CAE2}" dt="2021-04-29T13:43:06.607" v="1323" actId="2711"/>
          <ac:spMkLst>
            <pc:docMk/>
            <pc:sldMk cId="3599468002" sldId="2134805660"/>
            <ac:spMk id="105" creationId="{7E8FB6D7-5892-4A46-9A6F-4E9FA9E097FA}"/>
          </ac:spMkLst>
        </pc:spChg>
        <pc:spChg chg="mod topLvl">
          <ac:chgData name="Luke Evans" userId="a19fd24d-b5ef-4198-9c4a-c9ba51d3bd8c" providerId="ADAL" clId="{B2FBC39A-829C-4922-8696-BDD16BE4CAE2}" dt="2021-04-29T13:43:22.467" v="1324" actId="2711"/>
          <ac:spMkLst>
            <pc:docMk/>
            <pc:sldMk cId="3599468002" sldId="2134805660"/>
            <ac:spMk id="107" creationId="{766C0FAB-522D-467F-A6FE-F23EDD209631}"/>
          </ac:spMkLst>
        </pc:spChg>
        <pc:spChg chg="del mod topLvl">
          <ac:chgData name="Luke Evans" userId="a19fd24d-b5ef-4198-9c4a-c9ba51d3bd8c" providerId="ADAL" clId="{B2FBC39A-829C-4922-8696-BDD16BE4CAE2}" dt="2021-04-29T13:34:06.051" v="1290" actId="478"/>
          <ac:spMkLst>
            <pc:docMk/>
            <pc:sldMk cId="3599468002" sldId="2134805660"/>
            <ac:spMk id="108" creationId="{5A4ED49C-0B7B-438E-A951-FCC748766304}"/>
          </ac:spMkLst>
        </pc:spChg>
        <pc:spChg chg="mod">
          <ac:chgData name="Luke Evans" userId="a19fd24d-b5ef-4198-9c4a-c9ba51d3bd8c" providerId="ADAL" clId="{B2FBC39A-829C-4922-8696-BDD16BE4CAE2}" dt="2021-04-29T13:43:06.607" v="1323" actId="2711"/>
          <ac:spMkLst>
            <pc:docMk/>
            <pc:sldMk cId="3599468002" sldId="2134805660"/>
            <ac:spMk id="110" creationId="{1485D661-6A38-48A7-99BC-076CEADCC52C}"/>
          </ac:spMkLst>
        </pc:spChg>
        <pc:spChg chg="mod">
          <ac:chgData name="Luke Evans" userId="a19fd24d-b5ef-4198-9c4a-c9ba51d3bd8c" providerId="ADAL" clId="{B2FBC39A-829C-4922-8696-BDD16BE4CAE2}" dt="2021-04-29T13:43:06.607" v="1323" actId="2711"/>
          <ac:spMkLst>
            <pc:docMk/>
            <pc:sldMk cId="3599468002" sldId="2134805660"/>
            <ac:spMk id="111" creationId="{E6B5BCBC-FC45-4C97-9F14-4197FA550146}"/>
          </ac:spMkLst>
        </pc:spChg>
        <pc:spChg chg="mod">
          <ac:chgData name="Luke Evans" userId="a19fd24d-b5ef-4198-9c4a-c9ba51d3bd8c" providerId="ADAL" clId="{B2FBC39A-829C-4922-8696-BDD16BE4CAE2}" dt="2021-04-29T13:43:06.607" v="1323" actId="2711"/>
          <ac:spMkLst>
            <pc:docMk/>
            <pc:sldMk cId="3599468002" sldId="2134805660"/>
            <ac:spMk id="113" creationId="{276C95E5-8CCD-46FE-A923-B7FA6777DD79}"/>
          </ac:spMkLst>
        </pc:spChg>
        <pc:spChg chg="mod">
          <ac:chgData name="Luke Evans" userId="a19fd24d-b5ef-4198-9c4a-c9ba51d3bd8c" providerId="ADAL" clId="{B2FBC39A-829C-4922-8696-BDD16BE4CAE2}" dt="2021-04-29T13:43:06.607" v="1323" actId="2711"/>
          <ac:spMkLst>
            <pc:docMk/>
            <pc:sldMk cId="3599468002" sldId="2134805660"/>
            <ac:spMk id="114" creationId="{6F3FBA45-7D6F-4467-8203-C13141EC6BB7}"/>
          </ac:spMkLst>
        </pc:spChg>
        <pc:spChg chg="mod">
          <ac:chgData name="Luke Evans" userId="a19fd24d-b5ef-4198-9c4a-c9ba51d3bd8c" providerId="ADAL" clId="{B2FBC39A-829C-4922-8696-BDD16BE4CAE2}" dt="2021-04-29T13:43:06.607" v="1323" actId="2711"/>
          <ac:spMkLst>
            <pc:docMk/>
            <pc:sldMk cId="3599468002" sldId="2134805660"/>
            <ac:spMk id="116" creationId="{A8522C0F-D39D-43C5-8644-D8073DAE275F}"/>
          </ac:spMkLst>
        </pc:spChg>
        <pc:spChg chg="mod">
          <ac:chgData name="Luke Evans" userId="a19fd24d-b5ef-4198-9c4a-c9ba51d3bd8c" providerId="ADAL" clId="{B2FBC39A-829C-4922-8696-BDD16BE4CAE2}" dt="2021-04-29T13:43:06.607" v="1323" actId="2711"/>
          <ac:spMkLst>
            <pc:docMk/>
            <pc:sldMk cId="3599468002" sldId="2134805660"/>
            <ac:spMk id="117" creationId="{A32DCFB6-A1B0-406F-ABE5-030CE0717E97}"/>
          </ac:spMkLst>
        </pc:spChg>
        <pc:spChg chg="mod">
          <ac:chgData name="Luke Evans" userId="a19fd24d-b5ef-4198-9c4a-c9ba51d3bd8c" providerId="ADAL" clId="{B2FBC39A-829C-4922-8696-BDD16BE4CAE2}" dt="2021-04-29T13:43:06.607" v="1323" actId="2711"/>
          <ac:spMkLst>
            <pc:docMk/>
            <pc:sldMk cId="3599468002" sldId="2134805660"/>
            <ac:spMk id="119" creationId="{1F231384-DE67-43FC-9D9A-1814A491D2C6}"/>
          </ac:spMkLst>
        </pc:spChg>
        <pc:spChg chg="mod">
          <ac:chgData name="Luke Evans" userId="a19fd24d-b5ef-4198-9c4a-c9ba51d3bd8c" providerId="ADAL" clId="{B2FBC39A-829C-4922-8696-BDD16BE4CAE2}" dt="2021-04-29T13:43:06.607" v="1323" actId="2711"/>
          <ac:spMkLst>
            <pc:docMk/>
            <pc:sldMk cId="3599468002" sldId="2134805660"/>
            <ac:spMk id="120" creationId="{46D5891F-716E-444B-AAB5-15D444D60673}"/>
          </ac:spMkLst>
        </pc:spChg>
        <pc:spChg chg="mod">
          <ac:chgData name="Luke Evans" userId="a19fd24d-b5ef-4198-9c4a-c9ba51d3bd8c" providerId="ADAL" clId="{B2FBC39A-829C-4922-8696-BDD16BE4CAE2}" dt="2021-04-29T13:43:06.607" v="1323" actId="2711"/>
          <ac:spMkLst>
            <pc:docMk/>
            <pc:sldMk cId="3599468002" sldId="2134805660"/>
            <ac:spMk id="122" creationId="{F154B294-ADF5-483A-A93F-05FAAD9D7662}"/>
          </ac:spMkLst>
        </pc:spChg>
        <pc:spChg chg="mod">
          <ac:chgData name="Luke Evans" userId="a19fd24d-b5ef-4198-9c4a-c9ba51d3bd8c" providerId="ADAL" clId="{B2FBC39A-829C-4922-8696-BDD16BE4CAE2}" dt="2021-04-29T13:43:06.607" v="1323" actId="2711"/>
          <ac:spMkLst>
            <pc:docMk/>
            <pc:sldMk cId="3599468002" sldId="2134805660"/>
            <ac:spMk id="123" creationId="{F42152AF-7768-468D-B190-E6A4F55AD287}"/>
          </ac:spMkLst>
        </pc:spChg>
        <pc:spChg chg="mod">
          <ac:chgData name="Luke Evans" userId="a19fd24d-b5ef-4198-9c4a-c9ba51d3bd8c" providerId="ADAL" clId="{B2FBC39A-829C-4922-8696-BDD16BE4CAE2}" dt="2021-04-29T13:43:06.607" v="1323" actId="2711"/>
          <ac:spMkLst>
            <pc:docMk/>
            <pc:sldMk cId="3599468002" sldId="2134805660"/>
            <ac:spMk id="125" creationId="{7DC0BBF3-F4DF-4D9F-9FBF-77E14D6D4A02}"/>
          </ac:spMkLst>
        </pc:spChg>
        <pc:spChg chg="mod">
          <ac:chgData name="Luke Evans" userId="a19fd24d-b5ef-4198-9c4a-c9ba51d3bd8c" providerId="ADAL" clId="{B2FBC39A-829C-4922-8696-BDD16BE4CAE2}" dt="2021-04-29T13:43:06.607" v="1323" actId="2711"/>
          <ac:spMkLst>
            <pc:docMk/>
            <pc:sldMk cId="3599468002" sldId="2134805660"/>
            <ac:spMk id="126" creationId="{26C7ABBB-EF03-457E-B0DB-BE4950DBCBD5}"/>
          </ac:spMkLst>
        </pc:spChg>
        <pc:spChg chg="mod">
          <ac:chgData name="Luke Evans" userId="a19fd24d-b5ef-4198-9c4a-c9ba51d3bd8c" providerId="ADAL" clId="{B2FBC39A-829C-4922-8696-BDD16BE4CAE2}" dt="2021-04-29T13:43:06.607" v="1323" actId="2711"/>
          <ac:spMkLst>
            <pc:docMk/>
            <pc:sldMk cId="3599468002" sldId="2134805660"/>
            <ac:spMk id="128" creationId="{C45CE9FD-AEED-44E5-91E1-06C19E489910}"/>
          </ac:spMkLst>
        </pc:spChg>
        <pc:spChg chg="mod">
          <ac:chgData name="Luke Evans" userId="a19fd24d-b5ef-4198-9c4a-c9ba51d3bd8c" providerId="ADAL" clId="{B2FBC39A-829C-4922-8696-BDD16BE4CAE2}" dt="2021-04-29T13:43:06.607" v="1323" actId="2711"/>
          <ac:spMkLst>
            <pc:docMk/>
            <pc:sldMk cId="3599468002" sldId="2134805660"/>
            <ac:spMk id="129" creationId="{59F1FF37-4CCB-4AD6-BD84-26A10206F0BE}"/>
          </ac:spMkLst>
        </pc:spChg>
        <pc:spChg chg="add mod">
          <ac:chgData name="Luke Evans" userId="a19fd24d-b5ef-4198-9c4a-c9ba51d3bd8c" providerId="ADAL" clId="{B2FBC39A-829C-4922-8696-BDD16BE4CAE2}" dt="2021-04-29T13:43:06.607" v="1323" actId="2711"/>
          <ac:spMkLst>
            <pc:docMk/>
            <pc:sldMk cId="3599468002" sldId="2134805660"/>
            <ac:spMk id="130" creationId="{A8080000-3CBA-4488-97E2-EEA9D4F3F75E}"/>
          </ac:spMkLst>
        </pc:spChg>
        <pc:spChg chg="add mod">
          <ac:chgData name="Luke Evans" userId="a19fd24d-b5ef-4198-9c4a-c9ba51d3bd8c" providerId="ADAL" clId="{B2FBC39A-829C-4922-8696-BDD16BE4CAE2}" dt="2021-04-29T13:43:06.607" v="1323" actId="2711"/>
          <ac:spMkLst>
            <pc:docMk/>
            <pc:sldMk cId="3599468002" sldId="2134805660"/>
            <ac:spMk id="131" creationId="{2B654DBD-9EA7-44A2-AEAC-0EFD53A07D01}"/>
          </ac:spMkLst>
        </pc:spChg>
        <pc:spChg chg="add del mod">
          <ac:chgData name="Luke Evans" userId="a19fd24d-b5ef-4198-9c4a-c9ba51d3bd8c" providerId="ADAL" clId="{B2FBC39A-829C-4922-8696-BDD16BE4CAE2}" dt="2021-04-29T13:35:33.009" v="1305"/>
          <ac:spMkLst>
            <pc:docMk/>
            <pc:sldMk cId="3599468002" sldId="2134805660"/>
            <ac:spMk id="132" creationId="{8C800E41-EE4C-458F-A19B-AC707EF8E25F}"/>
          </ac:spMkLst>
        </pc:spChg>
        <pc:grpChg chg="del">
          <ac:chgData name="Luke Evans" userId="a19fd24d-b5ef-4198-9c4a-c9ba51d3bd8c" providerId="ADAL" clId="{B2FBC39A-829C-4922-8696-BDD16BE4CAE2}" dt="2021-04-28T22:01:44.696" v="477" actId="478"/>
          <ac:grpSpMkLst>
            <pc:docMk/>
            <pc:sldMk cId="3599468002" sldId="2134805660"/>
            <ac:grpSpMk id="5" creationId="{E801632B-9A0C-4F4B-8F80-089E546C76BD}"/>
          </ac:grpSpMkLst>
        </pc:grpChg>
        <pc:grpChg chg="del">
          <ac:chgData name="Luke Evans" userId="a19fd24d-b5ef-4198-9c4a-c9ba51d3bd8c" providerId="ADAL" clId="{B2FBC39A-829C-4922-8696-BDD16BE4CAE2}" dt="2021-04-28T22:01:44.696" v="477" actId="478"/>
          <ac:grpSpMkLst>
            <pc:docMk/>
            <pc:sldMk cId="3599468002" sldId="2134805660"/>
            <ac:grpSpMk id="9" creationId="{B17BC7B3-A174-4668-B270-990D697E8DA7}"/>
          </ac:grpSpMkLst>
        </pc:grpChg>
        <pc:grpChg chg="add del mod">
          <ac:chgData name="Luke Evans" userId="a19fd24d-b5ef-4198-9c4a-c9ba51d3bd8c" providerId="ADAL" clId="{B2FBC39A-829C-4922-8696-BDD16BE4CAE2}" dt="2021-04-29T13:31:22.808" v="1200"/>
          <ac:grpSpMkLst>
            <pc:docMk/>
            <pc:sldMk cId="3599468002" sldId="2134805660"/>
            <ac:grpSpMk id="18" creationId="{06A6444E-C8BA-4105-9BAA-4EC5156F5DB3}"/>
          </ac:grpSpMkLst>
        </pc:grpChg>
        <pc:grpChg chg="add del mod">
          <ac:chgData name="Luke Evans" userId="a19fd24d-b5ef-4198-9c4a-c9ba51d3bd8c" providerId="ADAL" clId="{B2FBC39A-829C-4922-8696-BDD16BE4CAE2}" dt="2021-04-29T13:31:22.808" v="1200"/>
          <ac:grpSpMkLst>
            <pc:docMk/>
            <pc:sldMk cId="3599468002" sldId="2134805660"/>
            <ac:grpSpMk id="21" creationId="{546E9A48-E9F7-4CE7-B5C4-2AB005A989CF}"/>
          </ac:grpSpMkLst>
        </pc:grpChg>
        <pc:grpChg chg="add del mod">
          <ac:chgData name="Luke Evans" userId="a19fd24d-b5ef-4198-9c4a-c9ba51d3bd8c" providerId="ADAL" clId="{B2FBC39A-829C-4922-8696-BDD16BE4CAE2}" dt="2021-04-29T13:31:22.808" v="1200"/>
          <ac:grpSpMkLst>
            <pc:docMk/>
            <pc:sldMk cId="3599468002" sldId="2134805660"/>
            <ac:grpSpMk id="24" creationId="{886CF169-087C-4730-B1B4-4A34157BED04}"/>
          </ac:grpSpMkLst>
        </pc:grpChg>
        <pc:grpChg chg="add del mod">
          <ac:chgData name="Luke Evans" userId="a19fd24d-b5ef-4198-9c4a-c9ba51d3bd8c" providerId="ADAL" clId="{B2FBC39A-829C-4922-8696-BDD16BE4CAE2}" dt="2021-04-29T13:31:22.808" v="1200"/>
          <ac:grpSpMkLst>
            <pc:docMk/>
            <pc:sldMk cId="3599468002" sldId="2134805660"/>
            <ac:grpSpMk id="27" creationId="{B0496C1B-19D4-47DC-BC81-35AC64E6F87D}"/>
          </ac:grpSpMkLst>
        </pc:grpChg>
        <pc:grpChg chg="add del mod">
          <ac:chgData name="Luke Evans" userId="a19fd24d-b5ef-4198-9c4a-c9ba51d3bd8c" providerId="ADAL" clId="{B2FBC39A-829C-4922-8696-BDD16BE4CAE2}" dt="2021-04-29T13:31:22.808" v="1200"/>
          <ac:grpSpMkLst>
            <pc:docMk/>
            <pc:sldMk cId="3599468002" sldId="2134805660"/>
            <ac:grpSpMk id="30" creationId="{3C1297C1-F7EC-402A-9396-0362D1F1B9E1}"/>
          </ac:grpSpMkLst>
        </pc:grpChg>
        <pc:grpChg chg="add del mod">
          <ac:chgData name="Luke Evans" userId="a19fd24d-b5ef-4198-9c4a-c9ba51d3bd8c" providerId="ADAL" clId="{B2FBC39A-829C-4922-8696-BDD16BE4CAE2}" dt="2021-04-29T13:31:22.808" v="1200"/>
          <ac:grpSpMkLst>
            <pc:docMk/>
            <pc:sldMk cId="3599468002" sldId="2134805660"/>
            <ac:grpSpMk id="33" creationId="{65D19BE6-3EA8-403C-9C87-1C8A6FB3F987}"/>
          </ac:grpSpMkLst>
        </pc:grpChg>
        <pc:grpChg chg="add del mod">
          <ac:chgData name="Luke Evans" userId="a19fd24d-b5ef-4198-9c4a-c9ba51d3bd8c" providerId="ADAL" clId="{B2FBC39A-829C-4922-8696-BDD16BE4CAE2}" dt="2021-04-29T13:31:22.808" v="1200"/>
          <ac:grpSpMkLst>
            <pc:docMk/>
            <pc:sldMk cId="3599468002" sldId="2134805660"/>
            <ac:grpSpMk id="36" creationId="{C5337FDD-BBA7-4516-AC81-911B06075DBF}"/>
          </ac:grpSpMkLst>
        </pc:grpChg>
        <pc:grpChg chg="add del mod">
          <ac:chgData name="Luke Evans" userId="a19fd24d-b5ef-4198-9c4a-c9ba51d3bd8c" providerId="ADAL" clId="{B2FBC39A-829C-4922-8696-BDD16BE4CAE2}" dt="2021-04-29T13:31:22.808" v="1200"/>
          <ac:grpSpMkLst>
            <pc:docMk/>
            <pc:sldMk cId="3599468002" sldId="2134805660"/>
            <ac:grpSpMk id="39" creationId="{F780D338-0109-43EA-884C-43E82428FBDC}"/>
          </ac:grpSpMkLst>
        </pc:grpChg>
        <pc:grpChg chg="add del mod">
          <ac:chgData name="Luke Evans" userId="a19fd24d-b5ef-4198-9c4a-c9ba51d3bd8c" providerId="ADAL" clId="{B2FBC39A-829C-4922-8696-BDD16BE4CAE2}" dt="2021-04-29T13:31:22.808" v="1200"/>
          <ac:grpSpMkLst>
            <pc:docMk/>
            <pc:sldMk cId="3599468002" sldId="2134805660"/>
            <ac:grpSpMk id="42" creationId="{165E8657-F5F3-4B30-9BAB-807E1EEA6669}"/>
          </ac:grpSpMkLst>
        </pc:grpChg>
        <pc:grpChg chg="add del mod">
          <ac:chgData name="Luke Evans" userId="a19fd24d-b5ef-4198-9c4a-c9ba51d3bd8c" providerId="ADAL" clId="{B2FBC39A-829C-4922-8696-BDD16BE4CAE2}" dt="2021-04-29T13:31:22.808" v="1200"/>
          <ac:grpSpMkLst>
            <pc:docMk/>
            <pc:sldMk cId="3599468002" sldId="2134805660"/>
            <ac:grpSpMk id="45" creationId="{A4B5725D-D17E-4CF4-9039-C8E9724E292E}"/>
          </ac:grpSpMkLst>
        </pc:grpChg>
        <pc:grpChg chg="add del mod">
          <ac:chgData name="Luke Evans" userId="a19fd24d-b5ef-4198-9c4a-c9ba51d3bd8c" providerId="ADAL" clId="{B2FBC39A-829C-4922-8696-BDD16BE4CAE2}" dt="2021-04-29T13:31:22.808" v="1200"/>
          <ac:grpSpMkLst>
            <pc:docMk/>
            <pc:sldMk cId="3599468002" sldId="2134805660"/>
            <ac:grpSpMk id="48" creationId="{EE60A22F-7BDB-4CD5-8736-CF9350197E30}"/>
          </ac:grpSpMkLst>
        </pc:grpChg>
        <pc:grpChg chg="add del mod">
          <ac:chgData name="Luke Evans" userId="a19fd24d-b5ef-4198-9c4a-c9ba51d3bd8c" providerId="ADAL" clId="{B2FBC39A-829C-4922-8696-BDD16BE4CAE2}" dt="2021-04-29T13:31:22.808" v="1200"/>
          <ac:grpSpMkLst>
            <pc:docMk/>
            <pc:sldMk cId="3599468002" sldId="2134805660"/>
            <ac:grpSpMk id="51" creationId="{9A34054E-613F-428B-9C98-F25512CB11D9}"/>
          </ac:grpSpMkLst>
        </pc:grpChg>
        <pc:grpChg chg="add del mod">
          <ac:chgData name="Luke Evans" userId="a19fd24d-b5ef-4198-9c4a-c9ba51d3bd8c" providerId="ADAL" clId="{B2FBC39A-829C-4922-8696-BDD16BE4CAE2}" dt="2021-04-29T13:31:22.808" v="1200"/>
          <ac:grpSpMkLst>
            <pc:docMk/>
            <pc:sldMk cId="3599468002" sldId="2134805660"/>
            <ac:grpSpMk id="54" creationId="{6E90D393-C50F-4125-A21C-BAB9083BB4BB}"/>
          </ac:grpSpMkLst>
        </pc:grpChg>
        <pc:grpChg chg="add del mod">
          <ac:chgData name="Luke Evans" userId="a19fd24d-b5ef-4198-9c4a-c9ba51d3bd8c" providerId="ADAL" clId="{B2FBC39A-829C-4922-8696-BDD16BE4CAE2}" dt="2021-04-29T13:31:22.808" v="1200"/>
          <ac:grpSpMkLst>
            <pc:docMk/>
            <pc:sldMk cId="3599468002" sldId="2134805660"/>
            <ac:grpSpMk id="57" creationId="{320B647B-A3E3-4E10-A4FB-FC635B252E9B}"/>
          </ac:grpSpMkLst>
        </pc:grpChg>
        <pc:grpChg chg="add del mod">
          <ac:chgData name="Luke Evans" userId="a19fd24d-b5ef-4198-9c4a-c9ba51d3bd8c" providerId="ADAL" clId="{B2FBC39A-829C-4922-8696-BDD16BE4CAE2}" dt="2021-04-29T13:31:22.808" v="1200"/>
          <ac:grpSpMkLst>
            <pc:docMk/>
            <pc:sldMk cId="3599468002" sldId="2134805660"/>
            <ac:grpSpMk id="60" creationId="{02ED65BF-4796-48E8-9EE6-2027A80BCCD8}"/>
          </ac:grpSpMkLst>
        </pc:grpChg>
        <pc:grpChg chg="add del mod">
          <ac:chgData name="Luke Evans" userId="a19fd24d-b5ef-4198-9c4a-c9ba51d3bd8c" providerId="ADAL" clId="{B2FBC39A-829C-4922-8696-BDD16BE4CAE2}" dt="2021-04-29T13:31:22.808" v="1200"/>
          <ac:grpSpMkLst>
            <pc:docMk/>
            <pc:sldMk cId="3599468002" sldId="2134805660"/>
            <ac:grpSpMk id="63" creationId="{4E09795B-3B67-4A89-848D-AE5A72E09B69}"/>
          </ac:grpSpMkLst>
        </pc:grpChg>
        <pc:grpChg chg="add del mod">
          <ac:chgData name="Luke Evans" userId="a19fd24d-b5ef-4198-9c4a-c9ba51d3bd8c" providerId="ADAL" clId="{B2FBC39A-829C-4922-8696-BDD16BE4CAE2}" dt="2021-04-29T13:31:22.808" v="1200"/>
          <ac:grpSpMkLst>
            <pc:docMk/>
            <pc:sldMk cId="3599468002" sldId="2134805660"/>
            <ac:grpSpMk id="66" creationId="{55278368-7461-47C6-AE73-6A8844A1DEE0}"/>
          </ac:grpSpMkLst>
        </pc:grpChg>
        <pc:grpChg chg="add del mod">
          <ac:chgData name="Luke Evans" userId="a19fd24d-b5ef-4198-9c4a-c9ba51d3bd8c" providerId="ADAL" clId="{B2FBC39A-829C-4922-8696-BDD16BE4CAE2}" dt="2021-04-29T13:31:22.808" v="1200"/>
          <ac:grpSpMkLst>
            <pc:docMk/>
            <pc:sldMk cId="3599468002" sldId="2134805660"/>
            <ac:grpSpMk id="69" creationId="{B0C1B36F-1CA5-477D-BA75-A94B9D78C0EF}"/>
          </ac:grpSpMkLst>
        </pc:grpChg>
        <pc:grpChg chg="add mod">
          <ac:chgData name="Luke Evans" userId="a19fd24d-b5ef-4198-9c4a-c9ba51d3bd8c" providerId="ADAL" clId="{B2FBC39A-829C-4922-8696-BDD16BE4CAE2}" dt="2021-04-29T13:43:06.607" v="1323" actId="2711"/>
          <ac:grpSpMkLst>
            <pc:docMk/>
            <pc:sldMk cId="3599468002" sldId="2134805660"/>
            <ac:grpSpMk id="76" creationId="{D3A7C68C-B32E-4BF6-AC61-1333079CC77E}"/>
          </ac:grpSpMkLst>
        </pc:grpChg>
        <pc:grpChg chg="add del mod">
          <ac:chgData name="Luke Evans" userId="a19fd24d-b5ef-4198-9c4a-c9ba51d3bd8c" providerId="ADAL" clId="{B2FBC39A-829C-4922-8696-BDD16BE4CAE2}" dt="2021-04-29T13:35:38.898" v="1308" actId="478"/>
          <ac:grpSpMkLst>
            <pc:docMk/>
            <pc:sldMk cId="3599468002" sldId="2134805660"/>
            <ac:grpSpMk id="79" creationId="{F92D80D5-B215-49B3-A41C-789E33504531}"/>
          </ac:grpSpMkLst>
        </pc:grpChg>
        <pc:grpChg chg="add mod">
          <ac:chgData name="Luke Evans" userId="a19fd24d-b5ef-4198-9c4a-c9ba51d3bd8c" providerId="ADAL" clId="{B2FBC39A-829C-4922-8696-BDD16BE4CAE2}" dt="2021-04-29T13:43:06.607" v="1323" actId="2711"/>
          <ac:grpSpMkLst>
            <pc:docMk/>
            <pc:sldMk cId="3599468002" sldId="2134805660"/>
            <ac:grpSpMk id="82" creationId="{705FB3C0-0EC2-4FD1-8FCD-09FABA673BE7}"/>
          </ac:grpSpMkLst>
        </pc:grpChg>
        <pc:grpChg chg="add mod">
          <ac:chgData name="Luke Evans" userId="a19fd24d-b5ef-4198-9c4a-c9ba51d3bd8c" providerId="ADAL" clId="{B2FBC39A-829C-4922-8696-BDD16BE4CAE2}" dt="2021-04-29T13:43:06.607" v="1323" actId="2711"/>
          <ac:grpSpMkLst>
            <pc:docMk/>
            <pc:sldMk cId="3599468002" sldId="2134805660"/>
            <ac:grpSpMk id="85" creationId="{80FA40E5-D4A0-4533-BFC5-907F6C8EC4B7}"/>
          </ac:grpSpMkLst>
        </pc:grpChg>
        <pc:grpChg chg="add mod">
          <ac:chgData name="Luke Evans" userId="a19fd24d-b5ef-4198-9c4a-c9ba51d3bd8c" providerId="ADAL" clId="{B2FBC39A-829C-4922-8696-BDD16BE4CAE2}" dt="2021-04-29T13:43:06.607" v="1323" actId="2711"/>
          <ac:grpSpMkLst>
            <pc:docMk/>
            <pc:sldMk cId="3599468002" sldId="2134805660"/>
            <ac:grpSpMk id="88" creationId="{F8EE07A2-8A4B-4E94-94C9-96DAA31C71E5}"/>
          </ac:grpSpMkLst>
        </pc:grpChg>
        <pc:grpChg chg="add del mod">
          <ac:chgData name="Luke Evans" userId="a19fd24d-b5ef-4198-9c4a-c9ba51d3bd8c" providerId="ADAL" clId="{B2FBC39A-829C-4922-8696-BDD16BE4CAE2}" dt="2021-04-29T13:34:39.907" v="1294" actId="478"/>
          <ac:grpSpMkLst>
            <pc:docMk/>
            <pc:sldMk cId="3599468002" sldId="2134805660"/>
            <ac:grpSpMk id="91" creationId="{ABE9699E-A6F9-4979-9F3E-3066D7ACCD8E}"/>
          </ac:grpSpMkLst>
        </pc:grpChg>
        <pc:grpChg chg="add del mod">
          <ac:chgData name="Luke Evans" userId="a19fd24d-b5ef-4198-9c4a-c9ba51d3bd8c" providerId="ADAL" clId="{B2FBC39A-829C-4922-8696-BDD16BE4CAE2}" dt="2021-04-29T13:33:44.901" v="1289" actId="478"/>
          <ac:grpSpMkLst>
            <pc:docMk/>
            <pc:sldMk cId="3599468002" sldId="2134805660"/>
            <ac:grpSpMk id="94" creationId="{2864A1C2-B75B-4847-B548-EC8ACDE67559}"/>
          </ac:grpSpMkLst>
        </pc:grpChg>
        <pc:grpChg chg="add del mod">
          <ac:chgData name="Luke Evans" userId="a19fd24d-b5ef-4198-9c4a-c9ba51d3bd8c" providerId="ADAL" clId="{B2FBC39A-829C-4922-8696-BDD16BE4CAE2}" dt="2021-04-29T13:35:44.356" v="1309" actId="478"/>
          <ac:grpSpMkLst>
            <pc:docMk/>
            <pc:sldMk cId="3599468002" sldId="2134805660"/>
            <ac:grpSpMk id="97" creationId="{10952E55-BB94-4F3C-B09F-534A98316129}"/>
          </ac:grpSpMkLst>
        </pc:grpChg>
        <pc:grpChg chg="add del mod">
          <ac:chgData name="Luke Evans" userId="a19fd24d-b5ef-4198-9c4a-c9ba51d3bd8c" providerId="ADAL" clId="{B2FBC39A-829C-4922-8696-BDD16BE4CAE2}" dt="2021-04-29T13:35:09.108" v="1300" actId="478"/>
          <ac:grpSpMkLst>
            <pc:docMk/>
            <pc:sldMk cId="3599468002" sldId="2134805660"/>
            <ac:grpSpMk id="100" creationId="{00166DEB-33E4-4249-A67E-AB022A1A36B4}"/>
          </ac:grpSpMkLst>
        </pc:grpChg>
        <pc:grpChg chg="add mod">
          <ac:chgData name="Luke Evans" userId="a19fd24d-b5ef-4198-9c4a-c9ba51d3bd8c" providerId="ADAL" clId="{B2FBC39A-829C-4922-8696-BDD16BE4CAE2}" dt="2021-04-29T13:43:06.607" v="1323" actId="2711"/>
          <ac:grpSpMkLst>
            <pc:docMk/>
            <pc:sldMk cId="3599468002" sldId="2134805660"/>
            <ac:grpSpMk id="103" creationId="{6D2C5057-027A-4381-AEC8-7F6904734907}"/>
          </ac:grpSpMkLst>
        </pc:grpChg>
        <pc:grpChg chg="add del mod">
          <ac:chgData name="Luke Evans" userId="a19fd24d-b5ef-4198-9c4a-c9ba51d3bd8c" providerId="ADAL" clId="{B2FBC39A-829C-4922-8696-BDD16BE4CAE2}" dt="2021-04-29T13:34:06.051" v="1290" actId="478"/>
          <ac:grpSpMkLst>
            <pc:docMk/>
            <pc:sldMk cId="3599468002" sldId="2134805660"/>
            <ac:grpSpMk id="106" creationId="{57B6E8F3-85F8-4FA2-A058-1637019AC1C7}"/>
          </ac:grpSpMkLst>
        </pc:grpChg>
        <pc:grpChg chg="add mod">
          <ac:chgData name="Luke Evans" userId="a19fd24d-b5ef-4198-9c4a-c9ba51d3bd8c" providerId="ADAL" clId="{B2FBC39A-829C-4922-8696-BDD16BE4CAE2}" dt="2021-04-29T13:43:06.607" v="1323" actId="2711"/>
          <ac:grpSpMkLst>
            <pc:docMk/>
            <pc:sldMk cId="3599468002" sldId="2134805660"/>
            <ac:grpSpMk id="109" creationId="{157325E5-D20E-4DDC-943F-9B065FC1D28D}"/>
          </ac:grpSpMkLst>
        </pc:grpChg>
        <pc:grpChg chg="add mod">
          <ac:chgData name="Luke Evans" userId="a19fd24d-b5ef-4198-9c4a-c9ba51d3bd8c" providerId="ADAL" clId="{B2FBC39A-829C-4922-8696-BDD16BE4CAE2}" dt="2021-04-29T13:43:06.607" v="1323" actId="2711"/>
          <ac:grpSpMkLst>
            <pc:docMk/>
            <pc:sldMk cId="3599468002" sldId="2134805660"/>
            <ac:grpSpMk id="112" creationId="{F1A56C9B-BF90-4D6D-96C1-7AC2A7EEE27E}"/>
          </ac:grpSpMkLst>
        </pc:grpChg>
        <pc:grpChg chg="add mod">
          <ac:chgData name="Luke Evans" userId="a19fd24d-b5ef-4198-9c4a-c9ba51d3bd8c" providerId="ADAL" clId="{B2FBC39A-829C-4922-8696-BDD16BE4CAE2}" dt="2021-04-29T13:43:06.607" v="1323" actId="2711"/>
          <ac:grpSpMkLst>
            <pc:docMk/>
            <pc:sldMk cId="3599468002" sldId="2134805660"/>
            <ac:grpSpMk id="115" creationId="{B2A924D4-B86C-4433-B3CC-1DA4EB7F759D}"/>
          </ac:grpSpMkLst>
        </pc:grpChg>
        <pc:grpChg chg="add mod">
          <ac:chgData name="Luke Evans" userId="a19fd24d-b5ef-4198-9c4a-c9ba51d3bd8c" providerId="ADAL" clId="{B2FBC39A-829C-4922-8696-BDD16BE4CAE2}" dt="2021-04-29T13:43:06.607" v="1323" actId="2711"/>
          <ac:grpSpMkLst>
            <pc:docMk/>
            <pc:sldMk cId="3599468002" sldId="2134805660"/>
            <ac:grpSpMk id="118" creationId="{B2D098DC-D3BF-4FE6-9336-4C29C8F159FA}"/>
          </ac:grpSpMkLst>
        </pc:grpChg>
        <pc:grpChg chg="add mod">
          <ac:chgData name="Luke Evans" userId="a19fd24d-b5ef-4198-9c4a-c9ba51d3bd8c" providerId="ADAL" clId="{B2FBC39A-829C-4922-8696-BDD16BE4CAE2}" dt="2021-04-29T13:43:06.607" v="1323" actId="2711"/>
          <ac:grpSpMkLst>
            <pc:docMk/>
            <pc:sldMk cId="3599468002" sldId="2134805660"/>
            <ac:grpSpMk id="121" creationId="{90391D33-FEBF-49D0-BA88-888327BDEE3E}"/>
          </ac:grpSpMkLst>
        </pc:grpChg>
        <pc:grpChg chg="add mod">
          <ac:chgData name="Luke Evans" userId="a19fd24d-b5ef-4198-9c4a-c9ba51d3bd8c" providerId="ADAL" clId="{B2FBC39A-829C-4922-8696-BDD16BE4CAE2}" dt="2021-04-29T13:43:06.607" v="1323" actId="2711"/>
          <ac:grpSpMkLst>
            <pc:docMk/>
            <pc:sldMk cId="3599468002" sldId="2134805660"/>
            <ac:grpSpMk id="124" creationId="{BACC6030-7B15-4A20-8B5B-FF7BE1C4FC72}"/>
          </ac:grpSpMkLst>
        </pc:grpChg>
        <pc:grpChg chg="add mod">
          <ac:chgData name="Luke Evans" userId="a19fd24d-b5ef-4198-9c4a-c9ba51d3bd8c" providerId="ADAL" clId="{B2FBC39A-829C-4922-8696-BDD16BE4CAE2}" dt="2021-04-29T13:43:06.607" v="1323" actId="2711"/>
          <ac:grpSpMkLst>
            <pc:docMk/>
            <pc:sldMk cId="3599468002" sldId="2134805660"/>
            <ac:grpSpMk id="127" creationId="{F1B89A61-606E-4058-AEF6-5574CDB97A4B}"/>
          </ac:grpSpMkLst>
        </pc:grpChg>
        <pc:graphicFrameChg chg="add del mod modGraphic">
          <ac:chgData name="Luke Evans" userId="a19fd24d-b5ef-4198-9c4a-c9ba51d3bd8c" providerId="ADAL" clId="{B2FBC39A-829C-4922-8696-BDD16BE4CAE2}" dt="2021-04-29T13:31:46.237" v="1206" actId="478"/>
          <ac:graphicFrameMkLst>
            <pc:docMk/>
            <pc:sldMk cId="3599468002" sldId="2134805660"/>
            <ac:graphicFrameMk id="16" creationId="{A0B1B939-B626-445F-BFAD-F7DD60B9538B}"/>
          </ac:graphicFrameMkLst>
        </pc:graphicFrameChg>
        <pc:picChg chg="del">
          <ac:chgData name="Luke Evans" userId="a19fd24d-b5ef-4198-9c4a-c9ba51d3bd8c" providerId="ADAL" clId="{B2FBC39A-829C-4922-8696-BDD16BE4CAE2}" dt="2021-04-28T22:02:19.621" v="484" actId="478"/>
          <ac:picMkLst>
            <pc:docMk/>
            <pc:sldMk cId="3599468002" sldId="2134805660"/>
            <ac:picMk id="14" creationId="{11B90707-37D0-4E85-9FA2-DC940D4B334F}"/>
          </ac:picMkLst>
        </pc:picChg>
      </pc:sldChg>
      <pc:sldChg chg="addSp delSp modSp add mod modAnim modShow modNotesTx">
        <pc:chgData name="Luke Evans" userId="a19fd24d-b5ef-4198-9c4a-c9ba51d3bd8c" providerId="ADAL" clId="{B2FBC39A-829C-4922-8696-BDD16BE4CAE2}" dt="2021-04-29T15:38:11.533" v="1686" actId="729"/>
        <pc:sldMkLst>
          <pc:docMk/>
          <pc:sldMk cId="3224626336" sldId="2134805661"/>
        </pc:sldMkLst>
        <pc:spChg chg="mod">
          <ac:chgData name="Luke Evans" userId="a19fd24d-b5ef-4198-9c4a-c9ba51d3bd8c" providerId="ADAL" clId="{B2FBC39A-829C-4922-8696-BDD16BE4CAE2}" dt="2021-04-28T22:03:33.639" v="503" actId="14100"/>
          <ac:spMkLst>
            <pc:docMk/>
            <pc:sldMk cId="3224626336" sldId="2134805661"/>
            <ac:spMk id="4" creationId="{4F431627-AED7-4684-A9E1-A2C64CF0F314}"/>
          </ac:spMkLst>
        </pc:spChg>
        <pc:spChg chg="add mod">
          <ac:chgData name="Luke Evans" userId="a19fd24d-b5ef-4198-9c4a-c9ba51d3bd8c" providerId="ADAL" clId="{B2FBC39A-829C-4922-8696-BDD16BE4CAE2}" dt="2021-04-28T22:03:43.509" v="507"/>
          <ac:spMkLst>
            <pc:docMk/>
            <pc:sldMk cId="3224626336" sldId="2134805661"/>
            <ac:spMk id="5" creationId="{D636D438-975F-4948-A8CC-4A930FB0EB9F}"/>
          </ac:spMkLst>
        </pc:spChg>
        <pc:spChg chg="add mod">
          <ac:chgData name="Luke Evans" userId="a19fd24d-b5ef-4198-9c4a-c9ba51d3bd8c" providerId="ADAL" clId="{B2FBC39A-829C-4922-8696-BDD16BE4CAE2}" dt="2021-04-28T22:03:50.940" v="508" actId="207"/>
          <ac:spMkLst>
            <pc:docMk/>
            <pc:sldMk cId="3224626336" sldId="2134805661"/>
            <ac:spMk id="6" creationId="{49582296-4E2A-4E0F-A388-958B8AA37B1B}"/>
          </ac:spMkLst>
        </pc:spChg>
        <pc:spChg chg="add mod">
          <ac:chgData name="Luke Evans" userId="a19fd24d-b5ef-4198-9c4a-c9ba51d3bd8c" providerId="ADAL" clId="{B2FBC39A-829C-4922-8696-BDD16BE4CAE2}" dt="2021-04-28T22:03:54.134" v="509" actId="207"/>
          <ac:spMkLst>
            <pc:docMk/>
            <pc:sldMk cId="3224626336" sldId="2134805661"/>
            <ac:spMk id="7" creationId="{95CC7BC2-777B-4F29-AE87-0E6256263F76}"/>
          </ac:spMkLst>
        </pc:spChg>
        <pc:spChg chg="mod">
          <ac:chgData name="Luke Evans" userId="a19fd24d-b5ef-4198-9c4a-c9ba51d3bd8c" providerId="ADAL" clId="{B2FBC39A-829C-4922-8696-BDD16BE4CAE2}" dt="2021-04-28T22:03:43.509" v="507"/>
          <ac:spMkLst>
            <pc:docMk/>
            <pc:sldMk cId="3224626336" sldId="2134805661"/>
            <ac:spMk id="10" creationId="{345760F3-7124-43B5-8E1C-C2EF5E8E2CAD}"/>
          </ac:spMkLst>
        </pc:spChg>
        <pc:spChg chg="mod">
          <ac:chgData name="Luke Evans" userId="a19fd24d-b5ef-4198-9c4a-c9ba51d3bd8c" providerId="ADAL" clId="{B2FBC39A-829C-4922-8696-BDD16BE4CAE2}" dt="2021-04-28T22:03:43.509" v="507"/>
          <ac:spMkLst>
            <pc:docMk/>
            <pc:sldMk cId="3224626336" sldId="2134805661"/>
            <ac:spMk id="11" creationId="{2A80CF88-F5BB-4E55-ADB4-77A43FF7AEDB}"/>
          </ac:spMkLst>
        </pc:spChg>
        <pc:spChg chg="mod">
          <ac:chgData name="Luke Evans" userId="a19fd24d-b5ef-4198-9c4a-c9ba51d3bd8c" providerId="ADAL" clId="{B2FBC39A-829C-4922-8696-BDD16BE4CAE2}" dt="2021-04-28T22:03:43.509" v="507"/>
          <ac:spMkLst>
            <pc:docMk/>
            <pc:sldMk cId="3224626336" sldId="2134805661"/>
            <ac:spMk id="13" creationId="{23AA5D63-21B9-4294-90B5-AAD6AFF1DED9}"/>
          </ac:spMkLst>
        </pc:spChg>
        <pc:spChg chg="mod">
          <ac:chgData name="Luke Evans" userId="a19fd24d-b5ef-4198-9c4a-c9ba51d3bd8c" providerId="ADAL" clId="{B2FBC39A-829C-4922-8696-BDD16BE4CAE2}" dt="2021-04-28T22:03:43.509" v="507"/>
          <ac:spMkLst>
            <pc:docMk/>
            <pc:sldMk cId="3224626336" sldId="2134805661"/>
            <ac:spMk id="14" creationId="{3C8A682A-36A1-4DD6-B4B1-FAB666E4C9BD}"/>
          </ac:spMkLst>
        </pc:spChg>
        <pc:spChg chg="del">
          <ac:chgData name="Luke Evans" userId="a19fd24d-b5ef-4198-9c4a-c9ba51d3bd8c" providerId="ADAL" clId="{B2FBC39A-829C-4922-8696-BDD16BE4CAE2}" dt="2021-04-28T22:03:39.233" v="504" actId="478"/>
          <ac:spMkLst>
            <pc:docMk/>
            <pc:sldMk cId="3224626336" sldId="2134805661"/>
            <ac:spMk id="15" creationId="{E9977944-7A2B-4975-AEB4-4531A2893B64}"/>
          </ac:spMkLst>
        </pc:spChg>
        <pc:spChg chg="add mod">
          <ac:chgData name="Luke Evans" userId="a19fd24d-b5ef-4198-9c4a-c9ba51d3bd8c" providerId="ADAL" clId="{B2FBC39A-829C-4922-8696-BDD16BE4CAE2}" dt="2021-04-28T22:04:04.206" v="512" actId="207"/>
          <ac:spMkLst>
            <pc:docMk/>
            <pc:sldMk cId="3224626336" sldId="2134805661"/>
            <ac:spMk id="17" creationId="{E3539F7D-B117-4CFC-BDBC-6C643CA7BB14}"/>
          </ac:spMkLst>
        </pc:spChg>
        <pc:spChg chg="mod">
          <ac:chgData name="Luke Evans" userId="a19fd24d-b5ef-4198-9c4a-c9ba51d3bd8c" providerId="ADAL" clId="{B2FBC39A-829C-4922-8696-BDD16BE4CAE2}" dt="2021-04-28T22:03:43.509" v="507"/>
          <ac:spMkLst>
            <pc:docMk/>
            <pc:sldMk cId="3224626336" sldId="2134805661"/>
            <ac:spMk id="19" creationId="{485DCC06-F0F7-4AEC-9F27-7E79E395BD2E}"/>
          </ac:spMkLst>
        </pc:spChg>
        <pc:spChg chg="mod">
          <ac:chgData name="Luke Evans" userId="a19fd24d-b5ef-4198-9c4a-c9ba51d3bd8c" providerId="ADAL" clId="{B2FBC39A-829C-4922-8696-BDD16BE4CAE2}" dt="2021-04-28T22:03:43.509" v="507"/>
          <ac:spMkLst>
            <pc:docMk/>
            <pc:sldMk cId="3224626336" sldId="2134805661"/>
            <ac:spMk id="20" creationId="{698914B9-1210-405D-A992-47F96DC60F59}"/>
          </ac:spMkLst>
        </pc:spChg>
        <pc:spChg chg="mod">
          <ac:chgData name="Luke Evans" userId="a19fd24d-b5ef-4198-9c4a-c9ba51d3bd8c" providerId="ADAL" clId="{B2FBC39A-829C-4922-8696-BDD16BE4CAE2}" dt="2021-04-28T22:03:43.509" v="507"/>
          <ac:spMkLst>
            <pc:docMk/>
            <pc:sldMk cId="3224626336" sldId="2134805661"/>
            <ac:spMk id="24" creationId="{C45AC00F-F120-400B-8763-64DAF60CB539}"/>
          </ac:spMkLst>
        </pc:spChg>
        <pc:spChg chg="mod">
          <ac:chgData name="Luke Evans" userId="a19fd24d-b5ef-4198-9c4a-c9ba51d3bd8c" providerId="ADAL" clId="{B2FBC39A-829C-4922-8696-BDD16BE4CAE2}" dt="2021-04-28T22:03:43.509" v="507"/>
          <ac:spMkLst>
            <pc:docMk/>
            <pc:sldMk cId="3224626336" sldId="2134805661"/>
            <ac:spMk id="25" creationId="{125E566F-AB9D-4528-9BE0-BB004E2FAA2B}"/>
          </ac:spMkLst>
        </pc:spChg>
        <pc:spChg chg="add mod">
          <ac:chgData name="Luke Evans" userId="a19fd24d-b5ef-4198-9c4a-c9ba51d3bd8c" providerId="ADAL" clId="{B2FBC39A-829C-4922-8696-BDD16BE4CAE2}" dt="2021-04-28T22:03:59.195" v="511" actId="207"/>
          <ac:spMkLst>
            <pc:docMk/>
            <pc:sldMk cId="3224626336" sldId="2134805661"/>
            <ac:spMk id="26" creationId="{262EBA2B-7F81-43C2-AA94-6FB71A10B297}"/>
          </ac:spMkLst>
        </pc:spChg>
        <pc:spChg chg="add del mod">
          <ac:chgData name="Luke Evans" userId="a19fd24d-b5ef-4198-9c4a-c9ba51d3bd8c" providerId="ADAL" clId="{B2FBC39A-829C-4922-8696-BDD16BE4CAE2}" dt="2021-04-28T22:04:13.957" v="515"/>
          <ac:spMkLst>
            <pc:docMk/>
            <pc:sldMk cId="3224626336" sldId="2134805661"/>
            <ac:spMk id="27" creationId="{A91EC568-A922-4A85-8EF2-E41109802BA8}"/>
          </ac:spMkLst>
        </pc:spChg>
        <pc:spChg chg="add mod">
          <ac:chgData name="Luke Evans" userId="a19fd24d-b5ef-4198-9c4a-c9ba51d3bd8c" providerId="ADAL" clId="{B2FBC39A-829C-4922-8696-BDD16BE4CAE2}" dt="2021-04-28T22:04:22.744" v="518" actId="255"/>
          <ac:spMkLst>
            <pc:docMk/>
            <pc:sldMk cId="3224626336" sldId="2134805661"/>
            <ac:spMk id="28" creationId="{F32E30F1-C9A8-448A-B28B-DB2DE989AD7B}"/>
          </ac:spMkLst>
        </pc:spChg>
        <pc:grpChg chg="add mod">
          <ac:chgData name="Luke Evans" userId="a19fd24d-b5ef-4198-9c4a-c9ba51d3bd8c" providerId="ADAL" clId="{B2FBC39A-829C-4922-8696-BDD16BE4CAE2}" dt="2021-04-28T22:03:43.509" v="507"/>
          <ac:grpSpMkLst>
            <pc:docMk/>
            <pc:sldMk cId="3224626336" sldId="2134805661"/>
            <ac:grpSpMk id="9" creationId="{092AD2EA-6428-47F1-8D17-BE5ED13B16B3}"/>
          </ac:grpSpMkLst>
        </pc:grpChg>
        <pc:grpChg chg="add mod">
          <ac:chgData name="Luke Evans" userId="a19fd24d-b5ef-4198-9c4a-c9ba51d3bd8c" providerId="ADAL" clId="{B2FBC39A-829C-4922-8696-BDD16BE4CAE2}" dt="2021-04-28T22:03:43.509" v="507"/>
          <ac:grpSpMkLst>
            <pc:docMk/>
            <pc:sldMk cId="3224626336" sldId="2134805661"/>
            <ac:grpSpMk id="12" creationId="{F86EAF9C-F643-4F40-BD45-AFEB2B2A7392}"/>
          </ac:grpSpMkLst>
        </pc:grpChg>
        <pc:grpChg chg="add mod">
          <ac:chgData name="Luke Evans" userId="a19fd24d-b5ef-4198-9c4a-c9ba51d3bd8c" providerId="ADAL" clId="{B2FBC39A-829C-4922-8696-BDD16BE4CAE2}" dt="2021-04-28T22:03:43.509" v="507"/>
          <ac:grpSpMkLst>
            <pc:docMk/>
            <pc:sldMk cId="3224626336" sldId="2134805661"/>
            <ac:grpSpMk id="18" creationId="{2E293D86-68BE-4645-9581-A6B2D1FF38D7}"/>
          </ac:grpSpMkLst>
        </pc:grpChg>
        <pc:grpChg chg="add mod">
          <ac:chgData name="Luke Evans" userId="a19fd24d-b5ef-4198-9c4a-c9ba51d3bd8c" providerId="ADAL" clId="{B2FBC39A-829C-4922-8696-BDD16BE4CAE2}" dt="2021-04-28T22:03:43.509" v="507"/>
          <ac:grpSpMkLst>
            <pc:docMk/>
            <pc:sldMk cId="3224626336" sldId="2134805661"/>
            <ac:grpSpMk id="23" creationId="{ED2DC32C-1782-4DB9-841F-871D9982A469}"/>
          </ac:grpSpMkLst>
        </pc:grpChg>
        <pc:graphicFrameChg chg="del mod">
          <ac:chgData name="Luke Evans" userId="a19fd24d-b5ef-4198-9c4a-c9ba51d3bd8c" providerId="ADAL" clId="{B2FBC39A-829C-4922-8696-BDD16BE4CAE2}" dt="2021-04-28T22:03:43.042" v="506" actId="478"/>
          <ac:graphicFrameMkLst>
            <pc:docMk/>
            <pc:sldMk cId="3224626336" sldId="2134805661"/>
            <ac:graphicFrameMk id="16" creationId="{A0B1B939-B626-445F-BFAD-F7DD60B9538B}"/>
          </ac:graphicFrameMkLst>
        </pc:graphicFrameChg>
        <pc:cxnChg chg="add mod">
          <ac:chgData name="Luke Evans" userId="a19fd24d-b5ef-4198-9c4a-c9ba51d3bd8c" providerId="ADAL" clId="{B2FBC39A-829C-4922-8696-BDD16BE4CAE2}" dt="2021-04-28T22:03:43.509" v="507"/>
          <ac:cxnSpMkLst>
            <pc:docMk/>
            <pc:sldMk cId="3224626336" sldId="2134805661"/>
            <ac:cxnSpMk id="8" creationId="{674FB089-5552-4D8B-9CD8-734031BDC211}"/>
          </ac:cxnSpMkLst>
        </pc:cxnChg>
        <pc:cxnChg chg="add mod">
          <ac:chgData name="Luke Evans" userId="a19fd24d-b5ef-4198-9c4a-c9ba51d3bd8c" providerId="ADAL" clId="{B2FBC39A-829C-4922-8696-BDD16BE4CAE2}" dt="2021-04-28T22:03:43.509" v="507"/>
          <ac:cxnSpMkLst>
            <pc:docMk/>
            <pc:sldMk cId="3224626336" sldId="2134805661"/>
            <ac:cxnSpMk id="21" creationId="{1B3E5BF0-C975-4BA4-B7D8-FBFF7D8EBC6D}"/>
          </ac:cxnSpMkLst>
        </pc:cxnChg>
        <pc:cxnChg chg="add mod">
          <ac:chgData name="Luke Evans" userId="a19fd24d-b5ef-4198-9c4a-c9ba51d3bd8c" providerId="ADAL" clId="{B2FBC39A-829C-4922-8696-BDD16BE4CAE2}" dt="2021-04-28T22:03:43.509" v="507"/>
          <ac:cxnSpMkLst>
            <pc:docMk/>
            <pc:sldMk cId="3224626336" sldId="2134805661"/>
            <ac:cxnSpMk id="22" creationId="{5B313B7A-A7F9-4B36-9784-9B870B894EC6}"/>
          </ac:cxnSpMkLst>
        </pc:cxnChg>
      </pc:sldChg>
      <pc:sldChg chg="addSp delSp modSp add mod ord delAnim modAnim">
        <pc:chgData name="Luke Evans" userId="a19fd24d-b5ef-4198-9c4a-c9ba51d3bd8c" providerId="ADAL" clId="{B2FBC39A-829C-4922-8696-BDD16BE4CAE2}" dt="2021-04-29T17:09:26.059" v="2381"/>
        <pc:sldMkLst>
          <pc:docMk/>
          <pc:sldMk cId="3036332444" sldId="2134805662"/>
        </pc:sldMkLst>
        <pc:spChg chg="mod">
          <ac:chgData name="Luke Evans" userId="a19fd24d-b5ef-4198-9c4a-c9ba51d3bd8c" providerId="ADAL" clId="{B2FBC39A-829C-4922-8696-BDD16BE4CAE2}" dt="2021-04-29T17:07:18.468" v="2375" actId="20577"/>
          <ac:spMkLst>
            <pc:docMk/>
            <pc:sldMk cId="3036332444" sldId="2134805662"/>
            <ac:spMk id="4" creationId="{4F431627-AED7-4684-A9E1-A2C64CF0F314}"/>
          </ac:spMkLst>
        </pc:spChg>
        <pc:spChg chg="del">
          <ac:chgData name="Luke Evans" userId="a19fd24d-b5ef-4198-9c4a-c9ba51d3bd8c" providerId="ADAL" clId="{B2FBC39A-829C-4922-8696-BDD16BE4CAE2}" dt="2021-04-28T22:05:15.829" v="559" actId="478"/>
          <ac:spMkLst>
            <pc:docMk/>
            <pc:sldMk cId="3036332444" sldId="2134805662"/>
            <ac:spMk id="5" creationId="{D636D438-975F-4948-A8CC-4A930FB0EB9F}"/>
          </ac:spMkLst>
        </pc:spChg>
        <pc:spChg chg="del">
          <ac:chgData name="Luke Evans" userId="a19fd24d-b5ef-4198-9c4a-c9ba51d3bd8c" providerId="ADAL" clId="{B2FBC39A-829C-4922-8696-BDD16BE4CAE2}" dt="2021-04-28T22:05:15.829" v="559" actId="478"/>
          <ac:spMkLst>
            <pc:docMk/>
            <pc:sldMk cId="3036332444" sldId="2134805662"/>
            <ac:spMk id="6" creationId="{49582296-4E2A-4E0F-A388-958B8AA37B1B}"/>
          </ac:spMkLst>
        </pc:spChg>
        <pc:spChg chg="del">
          <ac:chgData name="Luke Evans" userId="a19fd24d-b5ef-4198-9c4a-c9ba51d3bd8c" providerId="ADAL" clId="{B2FBC39A-829C-4922-8696-BDD16BE4CAE2}" dt="2021-04-28T22:05:15.829" v="559" actId="478"/>
          <ac:spMkLst>
            <pc:docMk/>
            <pc:sldMk cId="3036332444" sldId="2134805662"/>
            <ac:spMk id="7" creationId="{95CC7BC2-777B-4F29-AE87-0E6256263F76}"/>
          </ac:spMkLst>
        </pc:spChg>
        <pc:spChg chg="del">
          <ac:chgData name="Luke Evans" userId="a19fd24d-b5ef-4198-9c4a-c9ba51d3bd8c" providerId="ADAL" clId="{B2FBC39A-829C-4922-8696-BDD16BE4CAE2}" dt="2021-04-28T22:05:15.829" v="559" actId="478"/>
          <ac:spMkLst>
            <pc:docMk/>
            <pc:sldMk cId="3036332444" sldId="2134805662"/>
            <ac:spMk id="17" creationId="{E3539F7D-B117-4CFC-BDBC-6C643CA7BB14}"/>
          </ac:spMkLst>
        </pc:spChg>
        <pc:spChg chg="del">
          <ac:chgData name="Luke Evans" userId="a19fd24d-b5ef-4198-9c4a-c9ba51d3bd8c" providerId="ADAL" clId="{B2FBC39A-829C-4922-8696-BDD16BE4CAE2}" dt="2021-04-28T22:05:15.829" v="559" actId="478"/>
          <ac:spMkLst>
            <pc:docMk/>
            <pc:sldMk cId="3036332444" sldId="2134805662"/>
            <ac:spMk id="26" creationId="{262EBA2B-7F81-43C2-AA94-6FB71A10B297}"/>
          </ac:spMkLst>
        </pc:spChg>
        <pc:spChg chg="add del mod">
          <ac:chgData name="Luke Evans" userId="a19fd24d-b5ef-4198-9c4a-c9ba51d3bd8c" providerId="ADAL" clId="{B2FBC39A-829C-4922-8696-BDD16BE4CAE2}" dt="2021-04-29T16:45:34.233" v="2222" actId="478"/>
          <ac:spMkLst>
            <pc:docMk/>
            <pc:sldMk cId="3036332444" sldId="2134805662"/>
            <ac:spMk id="27" creationId="{AA82197B-09EF-4CC8-B32A-8A7197C121BE}"/>
          </ac:spMkLst>
        </pc:spChg>
        <pc:spChg chg="del">
          <ac:chgData name="Luke Evans" userId="a19fd24d-b5ef-4198-9c4a-c9ba51d3bd8c" providerId="ADAL" clId="{B2FBC39A-829C-4922-8696-BDD16BE4CAE2}" dt="2021-04-28T22:05:21.870" v="560" actId="478"/>
          <ac:spMkLst>
            <pc:docMk/>
            <pc:sldMk cId="3036332444" sldId="2134805662"/>
            <ac:spMk id="28" creationId="{F32E30F1-C9A8-448A-B28B-DB2DE989AD7B}"/>
          </ac:spMkLst>
        </pc:spChg>
        <pc:spChg chg="add del mod">
          <ac:chgData name="Luke Evans" userId="a19fd24d-b5ef-4198-9c4a-c9ba51d3bd8c" providerId="ADAL" clId="{B2FBC39A-829C-4922-8696-BDD16BE4CAE2}" dt="2021-04-29T16:45:30.046" v="2221" actId="478"/>
          <ac:spMkLst>
            <pc:docMk/>
            <pc:sldMk cId="3036332444" sldId="2134805662"/>
            <ac:spMk id="29" creationId="{774D8321-DB43-40C8-8A14-224636BDEC60}"/>
          </ac:spMkLst>
        </pc:spChg>
        <pc:spChg chg="add del mod">
          <ac:chgData name="Luke Evans" userId="a19fd24d-b5ef-4198-9c4a-c9ba51d3bd8c" providerId="ADAL" clId="{B2FBC39A-829C-4922-8696-BDD16BE4CAE2}" dt="2021-04-29T16:45:30.046" v="2221" actId="478"/>
          <ac:spMkLst>
            <pc:docMk/>
            <pc:sldMk cId="3036332444" sldId="2134805662"/>
            <ac:spMk id="30" creationId="{BD8F7534-7555-4619-B790-C10BC91DE327}"/>
          </ac:spMkLst>
        </pc:spChg>
        <pc:spChg chg="add del mod">
          <ac:chgData name="Luke Evans" userId="a19fd24d-b5ef-4198-9c4a-c9ba51d3bd8c" providerId="ADAL" clId="{B2FBC39A-829C-4922-8696-BDD16BE4CAE2}" dt="2021-04-29T16:45:30.046" v="2221" actId="478"/>
          <ac:spMkLst>
            <pc:docMk/>
            <pc:sldMk cId="3036332444" sldId="2134805662"/>
            <ac:spMk id="31" creationId="{DCA64F54-BC2F-4858-8542-86F3F1E345D6}"/>
          </ac:spMkLst>
        </pc:spChg>
        <pc:spChg chg="mod">
          <ac:chgData name="Luke Evans" userId="a19fd24d-b5ef-4198-9c4a-c9ba51d3bd8c" providerId="ADAL" clId="{B2FBC39A-829C-4922-8696-BDD16BE4CAE2}" dt="2021-04-28T22:05:38.136" v="564"/>
          <ac:spMkLst>
            <pc:docMk/>
            <pc:sldMk cId="3036332444" sldId="2134805662"/>
            <ac:spMk id="34" creationId="{F6BA56D6-BE1C-4A7E-9E64-2E9CAF10E103}"/>
          </ac:spMkLst>
        </pc:spChg>
        <pc:spChg chg="mod">
          <ac:chgData name="Luke Evans" userId="a19fd24d-b5ef-4198-9c4a-c9ba51d3bd8c" providerId="ADAL" clId="{B2FBC39A-829C-4922-8696-BDD16BE4CAE2}" dt="2021-04-28T22:05:38.136" v="564"/>
          <ac:spMkLst>
            <pc:docMk/>
            <pc:sldMk cId="3036332444" sldId="2134805662"/>
            <ac:spMk id="35" creationId="{0B7E5852-8F05-40CF-8BA6-FC151823B7F5}"/>
          </ac:spMkLst>
        </pc:spChg>
        <pc:spChg chg="mod">
          <ac:chgData name="Luke Evans" userId="a19fd24d-b5ef-4198-9c4a-c9ba51d3bd8c" providerId="ADAL" clId="{B2FBC39A-829C-4922-8696-BDD16BE4CAE2}" dt="2021-04-28T22:05:38.136" v="564"/>
          <ac:spMkLst>
            <pc:docMk/>
            <pc:sldMk cId="3036332444" sldId="2134805662"/>
            <ac:spMk id="37" creationId="{F0451A0C-B288-4D6F-9423-C12E50D10FF3}"/>
          </ac:spMkLst>
        </pc:spChg>
        <pc:spChg chg="mod">
          <ac:chgData name="Luke Evans" userId="a19fd24d-b5ef-4198-9c4a-c9ba51d3bd8c" providerId="ADAL" clId="{B2FBC39A-829C-4922-8696-BDD16BE4CAE2}" dt="2021-04-28T22:05:38.136" v="564"/>
          <ac:spMkLst>
            <pc:docMk/>
            <pc:sldMk cId="3036332444" sldId="2134805662"/>
            <ac:spMk id="38" creationId="{1773C904-819D-4B68-9260-9724E3D03AE3}"/>
          </ac:spMkLst>
        </pc:spChg>
        <pc:spChg chg="add del mod">
          <ac:chgData name="Luke Evans" userId="a19fd24d-b5ef-4198-9c4a-c9ba51d3bd8c" providerId="ADAL" clId="{B2FBC39A-829C-4922-8696-BDD16BE4CAE2}" dt="2021-04-29T16:45:30.046" v="2221" actId="478"/>
          <ac:spMkLst>
            <pc:docMk/>
            <pc:sldMk cId="3036332444" sldId="2134805662"/>
            <ac:spMk id="39" creationId="{A437EA2A-634E-4006-BCDD-46D044CFC681}"/>
          </ac:spMkLst>
        </pc:spChg>
        <pc:spChg chg="mod">
          <ac:chgData name="Luke Evans" userId="a19fd24d-b5ef-4198-9c4a-c9ba51d3bd8c" providerId="ADAL" clId="{B2FBC39A-829C-4922-8696-BDD16BE4CAE2}" dt="2021-04-28T22:05:38.136" v="564"/>
          <ac:spMkLst>
            <pc:docMk/>
            <pc:sldMk cId="3036332444" sldId="2134805662"/>
            <ac:spMk id="41" creationId="{281E7CA1-E3B3-433F-9EFC-10B20A38A7F9}"/>
          </ac:spMkLst>
        </pc:spChg>
        <pc:spChg chg="mod">
          <ac:chgData name="Luke Evans" userId="a19fd24d-b5ef-4198-9c4a-c9ba51d3bd8c" providerId="ADAL" clId="{B2FBC39A-829C-4922-8696-BDD16BE4CAE2}" dt="2021-04-28T22:05:38.136" v="564"/>
          <ac:spMkLst>
            <pc:docMk/>
            <pc:sldMk cId="3036332444" sldId="2134805662"/>
            <ac:spMk id="42" creationId="{3D95C174-AE60-4E44-AD5C-7D1EDB7339C1}"/>
          </ac:spMkLst>
        </pc:spChg>
        <pc:spChg chg="mod">
          <ac:chgData name="Luke Evans" userId="a19fd24d-b5ef-4198-9c4a-c9ba51d3bd8c" providerId="ADAL" clId="{B2FBC39A-829C-4922-8696-BDD16BE4CAE2}" dt="2021-04-28T22:05:38.136" v="564"/>
          <ac:spMkLst>
            <pc:docMk/>
            <pc:sldMk cId="3036332444" sldId="2134805662"/>
            <ac:spMk id="46" creationId="{F82A31BE-7628-4A9F-BE12-C6B226BE8CC2}"/>
          </ac:spMkLst>
        </pc:spChg>
        <pc:spChg chg="mod">
          <ac:chgData name="Luke Evans" userId="a19fd24d-b5ef-4198-9c4a-c9ba51d3bd8c" providerId="ADAL" clId="{B2FBC39A-829C-4922-8696-BDD16BE4CAE2}" dt="2021-04-28T22:05:38.136" v="564"/>
          <ac:spMkLst>
            <pc:docMk/>
            <pc:sldMk cId="3036332444" sldId="2134805662"/>
            <ac:spMk id="47" creationId="{6C1DFB3A-8CDE-4F43-9CBA-16F584F6C9E7}"/>
          </ac:spMkLst>
        </pc:spChg>
        <pc:spChg chg="add del mod">
          <ac:chgData name="Luke Evans" userId="a19fd24d-b5ef-4198-9c4a-c9ba51d3bd8c" providerId="ADAL" clId="{B2FBC39A-829C-4922-8696-BDD16BE4CAE2}" dt="2021-04-29T16:45:30.046" v="2221" actId="478"/>
          <ac:spMkLst>
            <pc:docMk/>
            <pc:sldMk cId="3036332444" sldId="2134805662"/>
            <ac:spMk id="48" creationId="{50EF6E0C-DF0D-423A-8C9E-0E94B0FE1CB6}"/>
          </ac:spMkLst>
        </pc:spChg>
        <pc:spChg chg="add del mod">
          <ac:chgData name="Luke Evans" userId="a19fd24d-b5ef-4198-9c4a-c9ba51d3bd8c" providerId="ADAL" clId="{B2FBC39A-829C-4922-8696-BDD16BE4CAE2}" dt="2021-04-29T16:45:35.834" v="2224"/>
          <ac:spMkLst>
            <pc:docMk/>
            <pc:sldMk cId="3036332444" sldId="2134805662"/>
            <ac:spMk id="49" creationId="{E9BA9EC8-61CB-405E-B532-E575D5B7F415}"/>
          </ac:spMkLst>
        </pc:spChg>
        <pc:spChg chg="add del mod">
          <ac:chgData name="Luke Evans" userId="a19fd24d-b5ef-4198-9c4a-c9ba51d3bd8c" providerId="ADAL" clId="{B2FBC39A-829C-4922-8696-BDD16BE4CAE2}" dt="2021-04-29T16:45:35.834" v="2224"/>
          <ac:spMkLst>
            <pc:docMk/>
            <pc:sldMk cId="3036332444" sldId="2134805662"/>
            <ac:spMk id="50" creationId="{BFC3E6BB-C136-4164-8251-F7AE73A3C903}"/>
          </ac:spMkLst>
        </pc:spChg>
        <pc:spChg chg="add del mod">
          <ac:chgData name="Luke Evans" userId="a19fd24d-b5ef-4198-9c4a-c9ba51d3bd8c" providerId="ADAL" clId="{B2FBC39A-829C-4922-8696-BDD16BE4CAE2}" dt="2021-04-29T16:45:35.834" v="2224"/>
          <ac:spMkLst>
            <pc:docMk/>
            <pc:sldMk cId="3036332444" sldId="2134805662"/>
            <ac:spMk id="51" creationId="{01E3B2CE-45FA-4755-89CB-4DDDB0DD87BD}"/>
          </ac:spMkLst>
        </pc:spChg>
        <pc:spChg chg="add del mod">
          <ac:chgData name="Luke Evans" userId="a19fd24d-b5ef-4198-9c4a-c9ba51d3bd8c" providerId="ADAL" clId="{B2FBC39A-829C-4922-8696-BDD16BE4CAE2}" dt="2021-04-29T16:45:35.834" v="2224"/>
          <ac:spMkLst>
            <pc:docMk/>
            <pc:sldMk cId="3036332444" sldId="2134805662"/>
            <ac:spMk id="52" creationId="{7AE0D088-0E29-4C16-80BC-E35AAC8CF434}"/>
          </ac:spMkLst>
        </pc:spChg>
        <pc:spChg chg="add mod">
          <ac:chgData name="Luke Evans" userId="a19fd24d-b5ef-4198-9c4a-c9ba51d3bd8c" providerId="ADAL" clId="{B2FBC39A-829C-4922-8696-BDD16BE4CAE2}" dt="2021-04-29T16:59:18.254" v="2346"/>
          <ac:spMkLst>
            <pc:docMk/>
            <pc:sldMk cId="3036332444" sldId="2134805662"/>
            <ac:spMk id="53" creationId="{50D10DD3-0B9A-4E46-8943-35DC985237B5}"/>
          </ac:spMkLst>
        </pc:spChg>
        <pc:spChg chg="add mod">
          <ac:chgData name="Luke Evans" userId="a19fd24d-b5ef-4198-9c4a-c9ba51d3bd8c" providerId="ADAL" clId="{B2FBC39A-829C-4922-8696-BDD16BE4CAE2}" dt="2021-04-29T16:59:50.991" v="2373" actId="20577"/>
          <ac:spMkLst>
            <pc:docMk/>
            <pc:sldMk cId="3036332444" sldId="2134805662"/>
            <ac:spMk id="54" creationId="{DC2246EA-1203-49E1-9C2C-CF16A21E1D04}"/>
          </ac:spMkLst>
        </pc:spChg>
        <pc:spChg chg="add mod">
          <ac:chgData name="Luke Evans" userId="a19fd24d-b5ef-4198-9c4a-c9ba51d3bd8c" providerId="ADAL" clId="{B2FBC39A-829C-4922-8696-BDD16BE4CAE2}" dt="2021-04-29T16:59:28.012" v="2367" actId="1035"/>
          <ac:spMkLst>
            <pc:docMk/>
            <pc:sldMk cId="3036332444" sldId="2134805662"/>
            <ac:spMk id="55" creationId="{29CCF8C7-3A0A-4158-B345-47DEE6414178}"/>
          </ac:spMkLst>
        </pc:spChg>
        <pc:spChg chg="add mod">
          <ac:chgData name="Luke Evans" userId="a19fd24d-b5ef-4198-9c4a-c9ba51d3bd8c" providerId="ADAL" clId="{B2FBC39A-829C-4922-8696-BDD16BE4CAE2}" dt="2021-04-29T16:45:36.820" v="2225"/>
          <ac:spMkLst>
            <pc:docMk/>
            <pc:sldMk cId="3036332444" sldId="2134805662"/>
            <ac:spMk id="56" creationId="{6DD40E76-6A20-4408-9B8C-902299F202A5}"/>
          </ac:spMkLst>
        </pc:spChg>
        <pc:grpChg chg="del">
          <ac:chgData name="Luke Evans" userId="a19fd24d-b5ef-4198-9c4a-c9ba51d3bd8c" providerId="ADAL" clId="{B2FBC39A-829C-4922-8696-BDD16BE4CAE2}" dt="2021-04-28T22:05:15.829" v="559" actId="478"/>
          <ac:grpSpMkLst>
            <pc:docMk/>
            <pc:sldMk cId="3036332444" sldId="2134805662"/>
            <ac:grpSpMk id="9" creationId="{092AD2EA-6428-47F1-8D17-BE5ED13B16B3}"/>
          </ac:grpSpMkLst>
        </pc:grpChg>
        <pc:grpChg chg="del">
          <ac:chgData name="Luke Evans" userId="a19fd24d-b5ef-4198-9c4a-c9ba51d3bd8c" providerId="ADAL" clId="{B2FBC39A-829C-4922-8696-BDD16BE4CAE2}" dt="2021-04-28T22:05:15.829" v="559" actId="478"/>
          <ac:grpSpMkLst>
            <pc:docMk/>
            <pc:sldMk cId="3036332444" sldId="2134805662"/>
            <ac:grpSpMk id="12" creationId="{F86EAF9C-F643-4F40-BD45-AFEB2B2A7392}"/>
          </ac:grpSpMkLst>
        </pc:grpChg>
        <pc:grpChg chg="del">
          <ac:chgData name="Luke Evans" userId="a19fd24d-b5ef-4198-9c4a-c9ba51d3bd8c" providerId="ADAL" clId="{B2FBC39A-829C-4922-8696-BDD16BE4CAE2}" dt="2021-04-28T22:05:15.829" v="559" actId="478"/>
          <ac:grpSpMkLst>
            <pc:docMk/>
            <pc:sldMk cId="3036332444" sldId="2134805662"/>
            <ac:grpSpMk id="18" creationId="{2E293D86-68BE-4645-9581-A6B2D1FF38D7}"/>
          </ac:grpSpMkLst>
        </pc:grpChg>
        <pc:grpChg chg="del">
          <ac:chgData name="Luke Evans" userId="a19fd24d-b5ef-4198-9c4a-c9ba51d3bd8c" providerId="ADAL" clId="{B2FBC39A-829C-4922-8696-BDD16BE4CAE2}" dt="2021-04-28T22:05:15.829" v="559" actId="478"/>
          <ac:grpSpMkLst>
            <pc:docMk/>
            <pc:sldMk cId="3036332444" sldId="2134805662"/>
            <ac:grpSpMk id="23" creationId="{ED2DC32C-1782-4DB9-841F-871D9982A469}"/>
          </ac:grpSpMkLst>
        </pc:grpChg>
        <pc:grpChg chg="add del mod">
          <ac:chgData name="Luke Evans" userId="a19fd24d-b5ef-4198-9c4a-c9ba51d3bd8c" providerId="ADAL" clId="{B2FBC39A-829C-4922-8696-BDD16BE4CAE2}" dt="2021-04-29T16:45:30.046" v="2221" actId="478"/>
          <ac:grpSpMkLst>
            <pc:docMk/>
            <pc:sldMk cId="3036332444" sldId="2134805662"/>
            <ac:grpSpMk id="33" creationId="{43B52C8E-BBB0-471E-9F0D-3F0160617AD8}"/>
          </ac:grpSpMkLst>
        </pc:grpChg>
        <pc:grpChg chg="add del mod">
          <ac:chgData name="Luke Evans" userId="a19fd24d-b5ef-4198-9c4a-c9ba51d3bd8c" providerId="ADAL" clId="{B2FBC39A-829C-4922-8696-BDD16BE4CAE2}" dt="2021-04-29T16:45:30.046" v="2221" actId="478"/>
          <ac:grpSpMkLst>
            <pc:docMk/>
            <pc:sldMk cId="3036332444" sldId="2134805662"/>
            <ac:grpSpMk id="36" creationId="{7B5E2B5C-9AEC-4CDA-9D05-872DC2C45782}"/>
          </ac:grpSpMkLst>
        </pc:grpChg>
        <pc:grpChg chg="add del mod">
          <ac:chgData name="Luke Evans" userId="a19fd24d-b5ef-4198-9c4a-c9ba51d3bd8c" providerId="ADAL" clId="{B2FBC39A-829C-4922-8696-BDD16BE4CAE2}" dt="2021-04-29T16:45:30.046" v="2221" actId="478"/>
          <ac:grpSpMkLst>
            <pc:docMk/>
            <pc:sldMk cId="3036332444" sldId="2134805662"/>
            <ac:grpSpMk id="40" creationId="{805131D9-2E5F-4265-AEA1-1ED0710ECDD9}"/>
          </ac:grpSpMkLst>
        </pc:grpChg>
        <pc:grpChg chg="add del mod">
          <ac:chgData name="Luke Evans" userId="a19fd24d-b5ef-4198-9c4a-c9ba51d3bd8c" providerId="ADAL" clId="{B2FBC39A-829C-4922-8696-BDD16BE4CAE2}" dt="2021-04-29T16:45:30.046" v="2221" actId="478"/>
          <ac:grpSpMkLst>
            <pc:docMk/>
            <pc:sldMk cId="3036332444" sldId="2134805662"/>
            <ac:grpSpMk id="45" creationId="{394B7678-CE48-4FCE-BB75-96AC0D1EB198}"/>
          </ac:grpSpMkLst>
        </pc:grpChg>
        <pc:cxnChg chg="del">
          <ac:chgData name="Luke Evans" userId="a19fd24d-b5ef-4198-9c4a-c9ba51d3bd8c" providerId="ADAL" clId="{B2FBC39A-829C-4922-8696-BDD16BE4CAE2}" dt="2021-04-28T22:05:15.829" v="559" actId="478"/>
          <ac:cxnSpMkLst>
            <pc:docMk/>
            <pc:sldMk cId="3036332444" sldId="2134805662"/>
            <ac:cxnSpMk id="8" creationId="{674FB089-5552-4D8B-9CD8-734031BDC211}"/>
          </ac:cxnSpMkLst>
        </pc:cxnChg>
        <pc:cxnChg chg="del">
          <ac:chgData name="Luke Evans" userId="a19fd24d-b5ef-4198-9c4a-c9ba51d3bd8c" providerId="ADAL" clId="{B2FBC39A-829C-4922-8696-BDD16BE4CAE2}" dt="2021-04-28T22:05:15.829" v="559" actId="478"/>
          <ac:cxnSpMkLst>
            <pc:docMk/>
            <pc:sldMk cId="3036332444" sldId="2134805662"/>
            <ac:cxnSpMk id="21" creationId="{1B3E5BF0-C975-4BA4-B7D8-FBFF7D8EBC6D}"/>
          </ac:cxnSpMkLst>
        </pc:cxnChg>
        <pc:cxnChg chg="del">
          <ac:chgData name="Luke Evans" userId="a19fd24d-b5ef-4198-9c4a-c9ba51d3bd8c" providerId="ADAL" clId="{B2FBC39A-829C-4922-8696-BDD16BE4CAE2}" dt="2021-04-28T22:05:15.829" v="559" actId="478"/>
          <ac:cxnSpMkLst>
            <pc:docMk/>
            <pc:sldMk cId="3036332444" sldId="2134805662"/>
            <ac:cxnSpMk id="22" creationId="{5B313B7A-A7F9-4B36-9784-9B870B894EC6}"/>
          </ac:cxnSpMkLst>
        </pc:cxnChg>
        <pc:cxnChg chg="add del mod">
          <ac:chgData name="Luke Evans" userId="a19fd24d-b5ef-4198-9c4a-c9ba51d3bd8c" providerId="ADAL" clId="{B2FBC39A-829C-4922-8696-BDD16BE4CAE2}" dt="2021-04-29T16:45:30.046" v="2221" actId="478"/>
          <ac:cxnSpMkLst>
            <pc:docMk/>
            <pc:sldMk cId="3036332444" sldId="2134805662"/>
            <ac:cxnSpMk id="32" creationId="{74F82C1F-0AC5-4D02-892A-69843D3B9884}"/>
          </ac:cxnSpMkLst>
        </pc:cxnChg>
        <pc:cxnChg chg="add del mod">
          <ac:chgData name="Luke Evans" userId="a19fd24d-b5ef-4198-9c4a-c9ba51d3bd8c" providerId="ADAL" clId="{B2FBC39A-829C-4922-8696-BDD16BE4CAE2}" dt="2021-04-29T16:45:30.046" v="2221" actId="478"/>
          <ac:cxnSpMkLst>
            <pc:docMk/>
            <pc:sldMk cId="3036332444" sldId="2134805662"/>
            <ac:cxnSpMk id="43" creationId="{1397C6A5-2DF5-43C5-9D0E-11F3EC600F0A}"/>
          </ac:cxnSpMkLst>
        </pc:cxnChg>
        <pc:cxnChg chg="add del mod">
          <ac:chgData name="Luke Evans" userId="a19fd24d-b5ef-4198-9c4a-c9ba51d3bd8c" providerId="ADAL" clId="{B2FBC39A-829C-4922-8696-BDD16BE4CAE2}" dt="2021-04-29T16:45:30.046" v="2221" actId="478"/>
          <ac:cxnSpMkLst>
            <pc:docMk/>
            <pc:sldMk cId="3036332444" sldId="2134805662"/>
            <ac:cxnSpMk id="44" creationId="{D5C5C36F-2202-491C-B5BC-033BA2C7EA8A}"/>
          </ac:cxnSpMkLst>
        </pc:cxnChg>
      </pc:sldChg>
      <pc:sldChg chg="addSp delSp modSp add mod ord delAnim modNotesTx">
        <pc:chgData name="Luke Evans" userId="a19fd24d-b5ef-4198-9c4a-c9ba51d3bd8c" providerId="ADAL" clId="{B2FBC39A-829C-4922-8696-BDD16BE4CAE2}" dt="2021-04-29T16:56:44.485" v="2341"/>
        <pc:sldMkLst>
          <pc:docMk/>
          <pc:sldMk cId="1979711152" sldId="2134805663"/>
        </pc:sldMkLst>
        <pc:spChg chg="mod">
          <ac:chgData name="Luke Evans" userId="a19fd24d-b5ef-4198-9c4a-c9ba51d3bd8c" providerId="ADAL" clId="{B2FBC39A-829C-4922-8696-BDD16BE4CAE2}" dt="2021-04-28T22:09:54.895" v="610" actId="338"/>
          <ac:spMkLst>
            <pc:docMk/>
            <pc:sldMk cId="1979711152" sldId="2134805663"/>
            <ac:spMk id="3" creationId="{EF0E95CC-8CD3-4225-B259-044A86BBC4C4}"/>
          </ac:spMkLst>
        </pc:spChg>
        <pc:spChg chg="mod">
          <ac:chgData name="Luke Evans" userId="a19fd24d-b5ef-4198-9c4a-c9ba51d3bd8c" providerId="ADAL" clId="{B2FBC39A-829C-4922-8696-BDD16BE4CAE2}" dt="2021-04-28T22:09:54.895" v="610" actId="338"/>
          <ac:spMkLst>
            <pc:docMk/>
            <pc:sldMk cId="1979711152" sldId="2134805663"/>
            <ac:spMk id="4" creationId="{4F431627-AED7-4684-A9E1-A2C64CF0F314}"/>
          </ac:spMkLst>
        </pc:spChg>
        <pc:spChg chg="mod">
          <ac:chgData name="Luke Evans" userId="a19fd24d-b5ef-4198-9c4a-c9ba51d3bd8c" providerId="ADAL" clId="{B2FBC39A-829C-4922-8696-BDD16BE4CAE2}" dt="2021-04-28T22:09:54.895" v="610" actId="338"/>
          <ac:spMkLst>
            <pc:docMk/>
            <pc:sldMk cId="1979711152" sldId="2134805663"/>
            <ac:spMk id="5" creationId="{1E46B042-71E5-4E45-8D0D-9D155AA4DAAC}"/>
          </ac:spMkLst>
        </pc:spChg>
        <pc:spChg chg="mod">
          <ac:chgData name="Luke Evans" userId="a19fd24d-b5ef-4198-9c4a-c9ba51d3bd8c" providerId="ADAL" clId="{B2FBC39A-829C-4922-8696-BDD16BE4CAE2}" dt="2021-04-28T22:09:54.895" v="610" actId="338"/>
          <ac:spMkLst>
            <pc:docMk/>
            <pc:sldMk cId="1979711152" sldId="2134805663"/>
            <ac:spMk id="6" creationId="{204463F6-D43A-4213-8618-6F178A569057}"/>
          </ac:spMkLst>
        </pc:spChg>
        <pc:spChg chg="mod">
          <ac:chgData name="Luke Evans" userId="a19fd24d-b5ef-4198-9c4a-c9ba51d3bd8c" providerId="ADAL" clId="{B2FBC39A-829C-4922-8696-BDD16BE4CAE2}" dt="2021-04-28T22:09:54.895" v="610" actId="338"/>
          <ac:spMkLst>
            <pc:docMk/>
            <pc:sldMk cId="1979711152" sldId="2134805663"/>
            <ac:spMk id="8" creationId="{564E0729-6220-4B56-BF82-E1B97EC0428D}"/>
          </ac:spMkLst>
        </pc:spChg>
        <pc:spChg chg="mod">
          <ac:chgData name="Luke Evans" userId="a19fd24d-b5ef-4198-9c4a-c9ba51d3bd8c" providerId="ADAL" clId="{B2FBC39A-829C-4922-8696-BDD16BE4CAE2}" dt="2021-04-28T22:10:05.734" v="612" actId="208"/>
          <ac:spMkLst>
            <pc:docMk/>
            <pc:sldMk cId="1979711152" sldId="2134805663"/>
            <ac:spMk id="9" creationId="{DECA5CCF-341E-4320-A9D2-81D40ECFD5F5}"/>
          </ac:spMkLst>
        </pc:spChg>
        <pc:spChg chg="mod">
          <ac:chgData name="Luke Evans" userId="a19fd24d-b5ef-4198-9c4a-c9ba51d3bd8c" providerId="ADAL" clId="{B2FBC39A-829C-4922-8696-BDD16BE4CAE2}" dt="2021-04-28T22:10:05.734" v="612" actId="208"/>
          <ac:spMkLst>
            <pc:docMk/>
            <pc:sldMk cId="1979711152" sldId="2134805663"/>
            <ac:spMk id="10" creationId="{F81B6D79-07CB-4472-8A08-2C0BB7B9477D}"/>
          </ac:spMkLst>
        </pc:spChg>
        <pc:spChg chg="add mod">
          <ac:chgData name="Luke Evans" userId="a19fd24d-b5ef-4198-9c4a-c9ba51d3bd8c" providerId="ADAL" clId="{B2FBC39A-829C-4922-8696-BDD16BE4CAE2}" dt="2021-04-28T22:09:54.895" v="610" actId="338"/>
          <ac:spMkLst>
            <pc:docMk/>
            <pc:sldMk cId="1979711152" sldId="2134805663"/>
            <ac:spMk id="24" creationId="{AFD53DB0-6676-46F5-9858-CC70AA7CC273}"/>
          </ac:spMkLst>
        </pc:spChg>
        <pc:spChg chg="add mod">
          <ac:chgData name="Luke Evans" userId="a19fd24d-b5ef-4198-9c4a-c9ba51d3bd8c" providerId="ADAL" clId="{B2FBC39A-829C-4922-8696-BDD16BE4CAE2}" dt="2021-04-28T22:09:54.895" v="610" actId="338"/>
          <ac:spMkLst>
            <pc:docMk/>
            <pc:sldMk cId="1979711152" sldId="2134805663"/>
            <ac:spMk id="25" creationId="{324B1510-7969-43DD-84C8-DE39E484B22F}"/>
          </ac:spMkLst>
        </pc:spChg>
        <pc:spChg chg="add del mod">
          <ac:chgData name="Luke Evans" userId="a19fd24d-b5ef-4198-9c4a-c9ba51d3bd8c" providerId="ADAL" clId="{B2FBC39A-829C-4922-8696-BDD16BE4CAE2}" dt="2021-04-28T22:10:41.034" v="617" actId="478"/>
          <ac:spMkLst>
            <pc:docMk/>
            <pc:sldMk cId="1979711152" sldId="2134805663"/>
            <ac:spMk id="26" creationId="{C150146C-BC3B-4E77-83FC-C06E290513E5}"/>
          </ac:spMkLst>
        </pc:spChg>
        <pc:spChg chg="del">
          <ac:chgData name="Luke Evans" userId="a19fd24d-b5ef-4198-9c4a-c9ba51d3bd8c" providerId="ADAL" clId="{B2FBC39A-829C-4922-8696-BDD16BE4CAE2}" dt="2021-04-28T22:06:23.335" v="573" actId="478"/>
          <ac:spMkLst>
            <pc:docMk/>
            <pc:sldMk cId="1979711152" sldId="2134805663"/>
            <ac:spMk id="27" creationId="{AA82197B-09EF-4CC8-B32A-8A7197C121BE}"/>
          </ac:spMkLst>
        </pc:spChg>
        <pc:spChg chg="add mod">
          <ac:chgData name="Luke Evans" userId="a19fd24d-b5ef-4198-9c4a-c9ba51d3bd8c" providerId="ADAL" clId="{B2FBC39A-829C-4922-8696-BDD16BE4CAE2}" dt="2021-04-28T22:09:54.895" v="610" actId="338"/>
          <ac:spMkLst>
            <pc:docMk/>
            <pc:sldMk cId="1979711152" sldId="2134805663"/>
            <ac:spMk id="28" creationId="{4D6DDB52-A672-4273-9C7E-FA76D4E05648}"/>
          </ac:spMkLst>
        </pc:spChg>
        <pc:spChg chg="del">
          <ac:chgData name="Luke Evans" userId="a19fd24d-b5ef-4198-9c4a-c9ba51d3bd8c" providerId="ADAL" clId="{B2FBC39A-829C-4922-8696-BDD16BE4CAE2}" dt="2021-04-28T22:06:19.838" v="572" actId="478"/>
          <ac:spMkLst>
            <pc:docMk/>
            <pc:sldMk cId="1979711152" sldId="2134805663"/>
            <ac:spMk id="29" creationId="{774D8321-DB43-40C8-8A14-224636BDEC60}"/>
          </ac:spMkLst>
        </pc:spChg>
        <pc:spChg chg="del">
          <ac:chgData name="Luke Evans" userId="a19fd24d-b5ef-4198-9c4a-c9ba51d3bd8c" providerId="ADAL" clId="{B2FBC39A-829C-4922-8696-BDD16BE4CAE2}" dt="2021-04-28T22:06:19.838" v="572" actId="478"/>
          <ac:spMkLst>
            <pc:docMk/>
            <pc:sldMk cId="1979711152" sldId="2134805663"/>
            <ac:spMk id="30" creationId="{BD8F7534-7555-4619-B790-C10BC91DE327}"/>
          </ac:spMkLst>
        </pc:spChg>
        <pc:spChg chg="del">
          <ac:chgData name="Luke Evans" userId="a19fd24d-b5ef-4198-9c4a-c9ba51d3bd8c" providerId="ADAL" clId="{B2FBC39A-829C-4922-8696-BDD16BE4CAE2}" dt="2021-04-28T22:06:19.838" v="572" actId="478"/>
          <ac:spMkLst>
            <pc:docMk/>
            <pc:sldMk cId="1979711152" sldId="2134805663"/>
            <ac:spMk id="31" creationId="{DCA64F54-BC2F-4858-8542-86F3F1E345D6}"/>
          </ac:spMkLst>
        </pc:spChg>
        <pc:spChg chg="del">
          <ac:chgData name="Luke Evans" userId="a19fd24d-b5ef-4198-9c4a-c9ba51d3bd8c" providerId="ADAL" clId="{B2FBC39A-829C-4922-8696-BDD16BE4CAE2}" dt="2021-04-28T22:06:19.838" v="572" actId="478"/>
          <ac:spMkLst>
            <pc:docMk/>
            <pc:sldMk cId="1979711152" sldId="2134805663"/>
            <ac:spMk id="39" creationId="{A437EA2A-634E-4006-BCDD-46D044CFC681}"/>
          </ac:spMkLst>
        </pc:spChg>
        <pc:spChg chg="del">
          <ac:chgData name="Luke Evans" userId="a19fd24d-b5ef-4198-9c4a-c9ba51d3bd8c" providerId="ADAL" clId="{B2FBC39A-829C-4922-8696-BDD16BE4CAE2}" dt="2021-04-28T22:06:19.838" v="572" actId="478"/>
          <ac:spMkLst>
            <pc:docMk/>
            <pc:sldMk cId="1979711152" sldId="2134805663"/>
            <ac:spMk id="48" creationId="{50EF6E0C-DF0D-423A-8C9E-0E94B0FE1CB6}"/>
          </ac:spMkLst>
        </pc:spChg>
        <pc:spChg chg="add mod">
          <ac:chgData name="Luke Evans" userId="a19fd24d-b5ef-4198-9c4a-c9ba51d3bd8c" providerId="ADAL" clId="{B2FBC39A-829C-4922-8696-BDD16BE4CAE2}" dt="2021-04-28T22:09:54.895" v="610" actId="338"/>
          <ac:spMkLst>
            <pc:docMk/>
            <pc:sldMk cId="1979711152" sldId="2134805663"/>
            <ac:spMk id="49" creationId="{388BFE90-50DC-499B-B806-262574D6E4D9}"/>
          </ac:spMkLst>
        </pc:spChg>
        <pc:spChg chg="mod">
          <ac:chgData name="Luke Evans" userId="a19fd24d-b5ef-4198-9c4a-c9ba51d3bd8c" providerId="ADAL" clId="{B2FBC39A-829C-4922-8696-BDD16BE4CAE2}" dt="2021-04-28T22:09:54.895" v="610" actId="338"/>
          <ac:spMkLst>
            <pc:docMk/>
            <pc:sldMk cId="1979711152" sldId="2134805663"/>
            <ac:spMk id="51" creationId="{6596B4CC-B8E6-411C-ABF9-D5226C1CAC6D}"/>
          </ac:spMkLst>
        </pc:spChg>
        <pc:spChg chg="mod">
          <ac:chgData name="Luke Evans" userId="a19fd24d-b5ef-4198-9c4a-c9ba51d3bd8c" providerId="ADAL" clId="{B2FBC39A-829C-4922-8696-BDD16BE4CAE2}" dt="2021-04-28T22:09:54.895" v="610" actId="338"/>
          <ac:spMkLst>
            <pc:docMk/>
            <pc:sldMk cId="1979711152" sldId="2134805663"/>
            <ac:spMk id="52" creationId="{0FFA71C5-7651-4D9F-89BC-C12B49F77D96}"/>
          </ac:spMkLst>
        </pc:spChg>
        <pc:spChg chg="add mod">
          <ac:chgData name="Luke Evans" userId="a19fd24d-b5ef-4198-9c4a-c9ba51d3bd8c" providerId="ADAL" clId="{B2FBC39A-829C-4922-8696-BDD16BE4CAE2}" dt="2021-04-28T22:09:54.895" v="610" actId="338"/>
          <ac:spMkLst>
            <pc:docMk/>
            <pc:sldMk cId="1979711152" sldId="2134805663"/>
            <ac:spMk id="53" creationId="{BCE48076-D9EA-4EF0-B2C5-EAC631090FEA}"/>
          </ac:spMkLst>
        </pc:spChg>
        <pc:spChg chg="add mod">
          <ac:chgData name="Luke Evans" userId="a19fd24d-b5ef-4198-9c4a-c9ba51d3bd8c" providerId="ADAL" clId="{B2FBC39A-829C-4922-8696-BDD16BE4CAE2}" dt="2021-04-28T22:09:54.895" v="610" actId="338"/>
          <ac:spMkLst>
            <pc:docMk/>
            <pc:sldMk cId="1979711152" sldId="2134805663"/>
            <ac:spMk id="54" creationId="{8D736205-9A7F-4318-BA87-51DDC8A83027}"/>
          </ac:spMkLst>
        </pc:spChg>
        <pc:spChg chg="add mod">
          <ac:chgData name="Luke Evans" userId="a19fd24d-b5ef-4198-9c4a-c9ba51d3bd8c" providerId="ADAL" clId="{B2FBC39A-829C-4922-8696-BDD16BE4CAE2}" dt="2021-04-28T22:09:54.895" v="610" actId="338"/>
          <ac:spMkLst>
            <pc:docMk/>
            <pc:sldMk cId="1979711152" sldId="2134805663"/>
            <ac:spMk id="55" creationId="{154FBB6B-AAF3-4481-A582-D774944BCA84}"/>
          </ac:spMkLst>
        </pc:spChg>
        <pc:spChg chg="add mod">
          <ac:chgData name="Luke Evans" userId="a19fd24d-b5ef-4198-9c4a-c9ba51d3bd8c" providerId="ADAL" clId="{B2FBC39A-829C-4922-8696-BDD16BE4CAE2}" dt="2021-04-28T22:09:54.895" v="610" actId="338"/>
          <ac:spMkLst>
            <pc:docMk/>
            <pc:sldMk cId="1979711152" sldId="2134805663"/>
            <ac:spMk id="56" creationId="{2F066EF4-5516-4B52-8DF0-F7F5B5FD2D93}"/>
          </ac:spMkLst>
        </pc:spChg>
        <pc:spChg chg="add mod">
          <ac:chgData name="Luke Evans" userId="a19fd24d-b5ef-4198-9c4a-c9ba51d3bd8c" providerId="ADAL" clId="{B2FBC39A-829C-4922-8696-BDD16BE4CAE2}" dt="2021-04-28T22:09:54.895" v="610" actId="338"/>
          <ac:spMkLst>
            <pc:docMk/>
            <pc:sldMk cId="1979711152" sldId="2134805663"/>
            <ac:spMk id="57" creationId="{DF570D95-F3AF-457B-8908-038152AEA43C}"/>
          </ac:spMkLst>
        </pc:spChg>
        <pc:spChg chg="mod topLvl">
          <ac:chgData name="Luke Evans" userId="a19fd24d-b5ef-4198-9c4a-c9ba51d3bd8c" providerId="ADAL" clId="{B2FBC39A-829C-4922-8696-BDD16BE4CAE2}" dt="2021-04-28T22:11:40.751" v="625" actId="2085"/>
          <ac:spMkLst>
            <pc:docMk/>
            <pc:sldMk cId="1979711152" sldId="2134805663"/>
            <ac:spMk id="59" creationId="{17F042BD-8628-4B20-B955-3790E3208A42}"/>
          </ac:spMkLst>
        </pc:spChg>
        <pc:spChg chg="del mod topLvl">
          <ac:chgData name="Luke Evans" userId="a19fd24d-b5ef-4198-9c4a-c9ba51d3bd8c" providerId="ADAL" clId="{B2FBC39A-829C-4922-8696-BDD16BE4CAE2}" dt="2021-04-28T22:08:46.789" v="600" actId="478"/>
          <ac:spMkLst>
            <pc:docMk/>
            <pc:sldMk cId="1979711152" sldId="2134805663"/>
            <ac:spMk id="60" creationId="{2622594B-E4A4-4049-9E8A-D0DDEBDB4E7E}"/>
          </ac:spMkLst>
        </pc:spChg>
        <pc:spChg chg="mod">
          <ac:chgData name="Luke Evans" userId="a19fd24d-b5ef-4198-9c4a-c9ba51d3bd8c" providerId="ADAL" clId="{B2FBC39A-829C-4922-8696-BDD16BE4CAE2}" dt="2021-04-28T22:09:54.895" v="610" actId="338"/>
          <ac:spMkLst>
            <pc:docMk/>
            <pc:sldMk cId="1979711152" sldId="2134805663"/>
            <ac:spMk id="65" creationId="{E72A01A8-2DD6-4FD9-8749-D039BC0F0DEC}"/>
          </ac:spMkLst>
        </pc:spChg>
        <pc:spChg chg="mod">
          <ac:chgData name="Luke Evans" userId="a19fd24d-b5ef-4198-9c4a-c9ba51d3bd8c" providerId="ADAL" clId="{B2FBC39A-829C-4922-8696-BDD16BE4CAE2}" dt="2021-04-28T22:09:54.895" v="610" actId="338"/>
          <ac:spMkLst>
            <pc:docMk/>
            <pc:sldMk cId="1979711152" sldId="2134805663"/>
            <ac:spMk id="66" creationId="{D80CE24E-5429-4272-B2B5-0547539505A2}"/>
          </ac:spMkLst>
        </pc:spChg>
        <pc:spChg chg="mod topLvl">
          <ac:chgData name="Luke Evans" userId="a19fd24d-b5ef-4198-9c4a-c9ba51d3bd8c" providerId="ADAL" clId="{B2FBC39A-829C-4922-8696-BDD16BE4CAE2}" dt="2021-04-28T22:11:29.649" v="624" actId="478"/>
          <ac:spMkLst>
            <pc:docMk/>
            <pc:sldMk cId="1979711152" sldId="2134805663"/>
            <ac:spMk id="68" creationId="{94D20077-262E-4C41-9B34-88203B4D7EC0}"/>
          </ac:spMkLst>
        </pc:spChg>
        <pc:spChg chg="del mod topLvl">
          <ac:chgData name="Luke Evans" userId="a19fd24d-b5ef-4198-9c4a-c9ba51d3bd8c" providerId="ADAL" clId="{B2FBC39A-829C-4922-8696-BDD16BE4CAE2}" dt="2021-04-28T22:11:29.649" v="624" actId="478"/>
          <ac:spMkLst>
            <pc:docMk/>
            <pc:sldMk cId="1979711152" sldId="2134805663"/>
            <ac:spMk id="69" creationId="{96591092-2DDC-479B-9FD9-46D267194375}"/>
          </ac:spMkLst>
        </pc:spChg>
        <pc:spChg chg="mod">
          <ac:chgData name="Luke Evans" userId="a19fd24d-b5ef-4198-9c4a-c9ba51d3bd8c" providerId="ADAL" clId="{B2FBC39A-829C-4922-8696-BDD16BE4CAE2}" dt="2021-04-28T22:10:34.846" v="615" actId="2085"/>
          <ac:spMkLst>
            <pc:docMk/>
            <pc:sldMk cId="1979711152" sldId="2134805663"/>
            <ac:spMk id="71" creationId="{C12A952D-12AA-42A8-B1A0-8781B38B9BF3}"/>
          </ac:spMkLst>
        </pc:spChg>
        <pc:spChg chg="mod">
          <ac:chgData name="Luke Evans" userId="a19fd24d-b5ef-4198-9c4a-c9ba51d3bd8c" providerId="ADAL" clId="{B2FBC39A-829C-4922-8696-BDD16BE4CAE2}" dt="2021-04-28T22:10:34.846" v="615" actId="2085"/>
          <ac:spMkLst>
            <pc:docMk/>
            <pc:sldMk cId="1979711152" sldId="2134805663"/>
            <ac:spMk id="72" creationId="{1EC665E7-37D3-4456-97DF-43E3797B9925}"/>
          </ac:spMkLst>
        </pc:spChg>
        <pc:spChg chg="add del mod topLvl">
          <ac:chgData name="Luke Evans" userId="a19fd24d-b5ef-4198-9c4a-c9ba51d3bd8c" providerId="ADAL" clId="{B2FBC39A-829C-4922-8696-BDD16BE4CAE2}" dt="2021-04-28T22:11:00.933" v="621" actId="478"/>
          <ac:spMkLst>
            <pc:docMk/>
            <pc:sldMk cId="1979711152" sldId="2134805663"/>
            <ac:spMk id="75" creationId="{093A8B86-B4C2-4792-933B-B8C24437480F}"/>
          </ac:spMkLst>
        </pc:spChg>
        <pc:spChg chg="del mod topLvl">
          <ac:chgData name="Luke Evans" userId="a19fd24d-b5ef-4198-9c4a-c9ba51d3bd8c" providerId="ADAL" clId="{B2FBC39A-829C-4922-8696-BDD16BE4CAE2}" dt="2021-04-28T22:11:00.933" v="621" actId="478"/>
          <ac:spMkLst>
            <pc:docMk/>
            <pc:sldMk cId="1979711152" sldId="2134805663"/>
            <ac:spMk id="76" creationId="{3AE90B82-CCBF-4BC4-8144-C020DB23FEFF}"/>
          </ac:spMkLst>
        </pc:spChg>
        <pc:spChg chg="mod">
          <ac:chgData name="Luke Evans" userId="a19fd24d-b5ef-4198-9c4a-c9ba51d3bd8c" providerId="ADAL" clId="{B2FBC39A-829C-4922-8696-BDD16BE4CAE2}" dt="2021-04-28T22:09:54.895" v="610" actId="338"/>
          <ac:spMkLst>
            <pc:docMk/>
            <pc:sldMk cId="1979711152" sldId="2134805663"/>
            <ac:spMk id="78" creationId="{D20BE346-16BF-4EDA-82F5-F2DAFD4E89CD}"/>
          </ac:spMkLst>
        </pc:spChg>
        <pc:spChg chg="mod">
          <ac:chgData name="Luke Evans" userId="a19fd24d-b5ef-4198-9c4a-c9ba51d3bd8c" providerId="ADAL" clId="{B2FBC39A-829C-4922-8696-BDD16BE4CAE2}" dt="2021-04-28T22:09:54.895" v="610" actId="338"/>
          <ac:spMkLst>
            <pc:docMk/>
            <pc:sldMk cId="1979711152" sldId="2134805663"/>
            <ac:spMk id="79" creationId="{19AC8742-D472-4F30-A607-65B008B3182E}"/>
          </ac:spMkLst>
        </pc:spChg>
        <pc:spChg chg="mod">
          <ac:chgData name="Luke Evans" userId="a19fd24d-b5ef-4198-9c4a-c9ba51d3bd8c" providerId="ADAL" clId="{B2FBC39A-829C-4922-8696-BDD16BE4CAE2}" dt="2021-04-28T22:09:54.895" v="610" actId="338"/>
          <ac:spMkLst>
            <pc:docMk/>
            <pc:sldMk cId="1979711152" sldId="2134805663"/>
            <ac:spMk id="80" creationId="{AB53AB94-F594-4BE9-A65A-7F782C4C37A7}"/>
          </ac:spMkLst>
        </pc:spChg>
        <pc:spChg chg="mod">
          <ac:chgData name="Luke Evans" userId="a19fd24d-b5ef-4198-9c4a-c9ba51d3bd8c" providerId="ADAL" clId="{B2FBC39A-829C-4922-8696-BDD16BE4CAE2}" dt="2021-04-28T22:09:54.895" v="610" actId="338"/>
          <ac:spMkLst>
            <pc:docMk/>
            <pc:sldMk cId="1979711152" sldId="2134805663"/>
            <ac:spMk id="81" creationId="{038CE8D3-8F50-482E-A577-2BFBFACBE5C9}"/>
          </ac:spMkLst>
        </pc:spChg>
        <pc:spChg chg="mod">
          <ac:chgData name="Luke Evans" userId="a19fd24d-b5ef-4198-9c4a-c9ba51d3bd8c" providerId="ADAL" clId="{B2FBC39A-829C-4922-8696-BDD16BE4CAE2}" dt="2021-04-28T22:09:54.895" v="610" actId="338"/>
          <ac:spMkLst>
            <pc:docMk/>
            <pc:sldMk cId="1979711152" sldId="2134805663"/>
            <ac:spMk id="82" creationId="{2E4B9F72-AA2F-420E-A956-88E5D4108D24}"/>
          </ac:spMkLst>
        </pc:spChg>
        <pc:spChg chg="mod">
          <ac:chgData name="Luke Evans" userId="a19fd24d-b5ef-4198-9c4a-c9ba51d3bd8c" providerId="ADAL" clId="{B2FBC39A-829C-4922-8696-BDD16BE4CAE2}" dt="2021-04-28T22:09:54.895" v="610" actId="338"/>
          <ac:spMkLst>
            <pc:docMk/>
            <pc:sldMk cId="1979711152" sldId="2134805663"/>
            <ac:spMk id="83" creationId="{D5BA271C-E175-434F-BC70-1771D7D1AF69}"/>
          </ac:spMkLst>
        </pc:spChg>
        <pc:spChg chg="mod">
          <ac:chgData name="Luke Evans" userId="a19fd24d-b5ef-4198-9c4a-c9ba51d3bd8c" providerId="ADAL" clId="{B2FBC39A-829C-4922-8696-BDD16BE4CAE2}" dt="2021-04-28T22:09:54.895" v="610" actId="338"/>
          <ac:spMkLst>
            <pc:docMk/>
            <pc:sldMk cId="1979711152" sldId="2134805663"/>
            <ac:spMk id="84" creationId="{0FA378B1-2AEA-4802-A21A-7232E5EB1BF9}"/>
          </ac:spMkLst>
        </pc:spChg>
        <pc:spChg chg="mod">
          <ac:chgData name="Luke Evans" userId="a19fd24d-b5ef-4198-9c4a-c9ba51d3bd8c" providerId="ADAL" clId="{B2FBC39A-829C-4922-8696-BDD16BE4CAE2}" dt="2021-04-28T22:09:54.895" v="610" actId="338"/>
          <ac:spMkLst>
            <pc:docMk/>
            <pc:sldMk cId="1979711152" sldId="2134805663"/>
            <ac:spMk id="86" creationId="{301B6BD5-3473-4446-9C13-8D3C82617839}"/>
          </ac:spMkLst>
        </pc:spChg>
        <pc:spChg chg="mod">
          <ac:chgData name="Luke Evans" userId="a19fd24d-b5ef-4198-9c4a-c9ba51d3bd8c" providerId="ADAL" clId="{B2FBC39A-829C-4922-8696-BDD16BE4CAE2}" dt="2021-04-28T22:09:54.895" v="610" actId="338"/>
          <ac:spMkLst>
            <pc:docMk/>
            <pc:sldMk cId="1979711152" sldId="2134805663"/>
            <ac:spMk id="87" creationId="{CDD54C2C-BAE1-4796-8991-4FDF0B20662A}"/>
          </ac:spMkLst>
        </pc:spChg>
        <pc:spChg chg="mod">
          <ac:chgData name="Luke Evans" userId="a19fd24d-b5ef-4198-9c4a-c9ba51d3bd8c" providerId="ADAL" clId="{B2FBC39A-829C-4922-8696-BDD16BE4CAE2}" dt="2021-04-28T22:09:54.895" v="610" actId="338"/>
          <ac:spMkLst>
            <pc:docMk/>
            <pc:sldMk cId="1979711152" sldId="2134805663"/>
            <ac:spMk id="88" creationId="{46D00C48-C02B-4459-AF51-8A17BB1AC437}"/>
          </ac:spMkLst>
        </pc:spChg>
        <pc:spChg chg="mod">
          <ac:chgData name="Luke Evans" userId="a19fd24d-b5ef-4198-9c4a-c9ba51d3bd8c" providerId="ADAL" clId="{B2FBC39A-829C-4922-8696-BDD16BE4CAE2}" dt="2021-04-28T22:09:54.895" v="610" actId="338"/>
          <ac:spMkLst>
            <pc:docMk/>
            <pc:sldMk cId="1979711152" sldId="2134805663"/>
            <ac:spMk id="89" creationId="{4E191079-526A-4CC1-B90A-DD0C47173A37}"/>
          </ac:spMkLst>
        </pc:spChg>
        <pc:spChg chg="mod">
          <ac:chgData name="Luke Evans" userId="a19fd24d-b5ef-4198-9c4a-c9ba51d3bd8c" providerId="ADAL" clId="{B2FBC39A-829C-4922-8696-BDD16BE4CAE2}" dt="2021-04-28T22:09:54.895" v="610" actId="338"/>
          <ac:spMkLst>
            <pc:docMk/>
            <pc:sldMk cId="1979711152" sldId="2134805663"/>
            <ac:spMk id="91" creationId="{4221A2A6-BC90-49F9-B7D0-79FCE69D6F5E}"/>
          </ac:spMkLst>
        </pc:spChg>
        <pc:spChg chg="mod">
          <ac:chgData name="Luke Evans" userId="a19fd24d-b5ef-4198-9c4a-c9ba51d3bd8c" providerId="ADAL" clId="{B2FBC39A-829C-4922-8696-BDD16BE4CAE2}" dt="2021-04-28T22:12:00.795" v="627" actId="207"/>
          <ac:spMkLst>
            <pc:docMk/>
            <pc:sldMk cId="1979711152" sldId="2134805663"/>
            <ac:spMk id="92" creationId="{BDFF33F0-CDB9-477B-A848-0B62F860D32C}"/>
          </ac:spMkLst>
        </pc:spChg>
        <pc:spChg chg="mod">
          <ac:chgData name="Luke Evans" userId="a19fd24d-b5ef-4198-9c4a-c9ba51d3bd8c" providerId="ADAL" clId="{B2FBC39A-829C-4922-8696-BDD16BE4CAE2}" dt="2021-04-28T22:12:00.795" v="627" actId="207"/>
          <ac:spMkLst>
            <pc:docMk/>
            <pc:sldMk cId="1979711152" sldId="2134805663"/>
            <ac:spMk id="93" creationId="{2DD6D0A6-8B50-4CE9-977A-002B37F4986F}"/>
          </ac:spMkLst>
        </pc:spChg>
        <pc:spChg chg="mod">
          <ac:chgData name="Luke Evans" userId="a19fd24d-b5ef-4198-9c4a-c9ba51d3bd8c" providerId="ADAL" clId="{B2FBC39A-829C-4922-8696-BDD16BE4CAE2}" dt="2021-04-28T22:09:54.895" v="610" actId="338"/>
          <ac:spMkLst>
            <pc:docMk/>
            <pc:sldMk cId="1979711152" sldId="2134805663"/>
            <ac:spMk id="94" creationId="{638ABE50-6259-413B-8DC5-042310962D14}"/>
          </ac:spMkLst>
        </pc:spChg>
        <pc:spChg chg="mod">
          <ac:chgData name="Luke Evans" userId="a19fd24d-b5ef-4198-9c4a-c9ba51d3bd8c" providerId="ADAL" clId="{B2FBC39A-829C-4922-8696-BDD16BE4CAE2}" dt="2021-04-28T22:09:54.895" v="610" actId="338"/>
          <ac:spMkLst>
            <pc:docMk/>
            <pc:sldMk cId="1979711152" sldId="2134805663"/>
            <ac:spMk id="96" creationId="{68945356-AB05-4784-9AF8-B3538AA95FEB}"/>
          </ac:spMkLst>
        </pc:spChg>
        <pc:spChg chg="mod">
          <ac:chgData name="Luke Evans" userId="a19fd24d-b5ef-4198-9c4a-c9ba51d3bd8c" providerId="ADAL" clId="{B2FBC39A-829C-4922-8696-BDD16BE4CAE2}" dt="2021-04-28T22:11:18.874" v="622" actId="207"/>
          <ac:spMkLst>
            <pc:docMk/>
            <pc:sldMk cId="1979711152" sldId="2134805663"/>
            <ac:spMk id="97" creationId="{3D206DB5-C320-49CE-BDF7-D60F1C1E8C24}"/>
          </ac:spMkLst>
        </pc:spChg>
        <pc:spChg chg="mod">
          <ac:chgData name="Luke Evans" userId="a19fd24d-b5ef-4198-9c4a-c9ba51d3bd8c" providerId="ADAL" clId="{B2FBC39A-829C-4922-8696-BDD16BE4CAE2}" dt="2021-04-28T22:11:18.874" v="622" actId="207"/>
          <ac:spMkLst>
            <pc:docMk/>
            <pc:sldMk cId="1979711152" sldId="2134805663"/>
            <ac:spMk id="98" creationId="{355D7B32-288F-4827-B3AD-9012B34F12FC}"/>
          </ac:spMkLst>
        </pc:spChg>
        <pc:spChg chg="mod">
          <ac:chgData name="Luke Evans" userId="a19fd24d-b5ef-4198-9c4a-c9ba51d3bd8c" providerId="ADAL" clId="{B2FBC39A-829C-4922-8696-BDD16BE4CAE2}" dt="2021-04-28T22:11:18.874" v="622" actId="207"/>
          <ac:spMkLst>
            <pc:docMk/>
            <pc:sldMk cId="1979711152" sldId="2134805663"/>
            <ac:spMk id="99" creationId="{FAE4B670-4C7E-4CB7-82C9-014D96F82810}"/>
          </ac:spMkLst>
        </pc:spChg>
        <pc:spChg chg="mod">
          <ac:chgData name="Luke Evans" userId="a19fd24d-b5ef-4198-9c4a-c9ba51d3bd8c" providerId="ADAL" clId="{B2FBC39A-829C-4922-8696-BDD16BE4CAE2}" dt="2021-04-28T22:09:54.895" v="610" actId="338"/>
          <ac:spMkLst>
            <pc:docMk/>
            <pc:sldMk cId="1979711152" sldId="2134805663"/>
            <ac:spMk id="100" creationId="{2C5BE6F0-9127-4900-BE77-7DA7E1AA0C4B}"/>
          </ac:spMkLst>
        </pc:spChg>
        <pc:spChg chg="mod">
          <ac:chgData name="Luke Evans" userId="a19fd24d-b5ef-4198-9c4a-c9ba51d3bd8c" providerId="ADAL" clId="{B2FBC39A-829C-4922-8696-BDD16BE4CAE2}" dt="2021-04-28T22:09:54.895" v="610" actId="338"/>
          <ac:spMkLst>
            <pc:docMk/>
            <pc:sldMk cId="1979711152" sldId="2134805663"/>
            <ac:spMk id="101" creationId="{7621714F-6A50-4B5C-A87E-77A47B07F413}"/>
          </ac:spMkLst>
        </pc:spChg>
        <pc:spChg chg="mod">
          <ac:chgData name="Luke Evans" userId="a19fd24d-b5ef-4198-9c4a-c9ba51d3bd8c" providerId="ADAL" clId="{B2FBC39A-829C-4922-8696-BDD16BE4CAE2}" dt="2021-04-28T22:09:54.895" v="610" actId="338"/>
          <ac:spMkLst>
            <pc:docMk/>
            <pc:sldMk cId="1979711152" sldId="2134805663"/>
            <ac:spMk id="102" creationId="{F92846D4-D752-4BAB-8ED9-7A03CB8FD8AA}"/>
          </ac:spMkLst>
        </pc:spChg>
        <pc:spChg chg="add mod">
          <ac:chgData name="Luke Evans" userId="a19fd24d-b5ef-4198-9c4a-c9ba51d3bd8c" providerId="ADAL" clId="{B2FBC39A-829C-4922-8696-BDD16BE4CAE2}" dt="2021-04-28T22:09:54.895" v="610" actId="338"/>
          <ac:spMkLst>
            <pc:docMk/>
            <pc:sldMk cId="1979711152" sldId="2134805663"/>
            <ac:spMk id="103" creationId="{BFEED6D7-8961-441D-A8FF-AC9A2CDD7009}"/>
          </ac:spMkLst>
        </pc:spChg>
        <pc:spChg chg="add mod">
          <ac:chgData name="Luke Evans" userId="a19fd24d-b5ef-4198-9c4a-c9ba51d3bd8c" providerId="ADAL" clId="{B2FBC39A-829C-4922-8696-BDD16BE4CAE2}" dt="2021-04-28T22:10:12.889" v="614" actId="207"/>
          <ac:spMkLst>
            <pc:docMk/>
            <pc:sldMk cId="1979711152" sldId="2134805663"/>
            <ac:spMk id="104" creationId="{375E8469-8F77-44CF-81F5-435DF96594E1}"/>
          </ac:spMkLst>
        </pc:spChg>
        <pc:spChg chg="add mod">
          <ac:chgData name="Luke Evans" userId="a19fd24d-b5ef-4198-9c4a-c9ba51d3bd8c" providerId="ADAL" clId="{B2FBC39A-829C-4922-8696-BDD16BE4CAE2}" dt="2021-04-28T22:09:54.895" v="610" actId="338"/>
          <ac:spMkLst>
            <pc:docMk/>
            <pc:sldMk cId="1979711152" sldId="2134805663"/>
            <ac:spMk id="105" creationId="{E5EEC3F1-38C3-427A-AFF5-31BC26A3E3F2}"/>
          </ac:spMkLst>
        </pc:spChg>
        <pc:spChg chg="add mod">
          <ac:chgData name="Luke Evans" userId="a19fd24d-b5ef-4198-9c4a-c9ba51d3bd8c" providerId="ADAL" clId="{B2FBC39A-829C-4922-8696-BDD16BE4CAE2}" dt="2021-04-28T22:09:54.895" v="610" actId="338"/>
          <ac:spMkLst>
            <pc:docMk/>
            <pc:sldMk cId="1979711152" sldId="2134805663"/>
            <ac:spMk id="106" creationId="{7B1992B3-1386-46D3-8420-63994BC5E27A}"/>
          </ac:spMkLst>
        </pc:spChg>
        <pc:spChg chg="add mod">
          <ac:chgData name="Luke Evans" userId="a19fd24d-b5ef-4198-9c4a-c9ba51d3bd8c" providerId="ADAL" clId="{B2FBC39A-829C-4922-8696-BDD16BE4CAE2}" dt="2021-04-28T22:09:54.895" v="610" actId="338"/>
          <ac:spMkLst>
            <pc:docMk/>
            <pc:sldMk cId="1979711152" sldId="2134805663"/>
            <ac:spMk id="107" creationId="{F1735006-4502-4AD4-B32E-C520271946F1}"/>
          </ac:spMkLst>
        </pc:spChg>
        <pc:grpChg chg="mod">
          <ac:chgData name="Luke Evans" userId="a19fd24d-b5ef-4198-9c4a-c9ba51d3bd8c" providerId="ADAL" clId="{B2FBC39A-829C-4922-8696-BDD16BE4CAE2}" dt="2021-04-28T22:09:54.895" v="610" actId="338"/>
          <ac:grpSpMkLst>
            <pc:docMk/>
            <pc:sldMk cId="1979711152" sldId="2134805663"/>
            <ac:grpSpMk id="1" creationId="{00000000-0000-0000-0000-000000000000}"/>
          </ac:grpSpMkLst>
        </pc:grpChg>
        <pc:grpChg chg="mod">
          <ac:chgData name="Luke Evans" userId="a19fd24d-b5ef-4198-9c4a-c9ba51d3bd8c" providerId="ADAL" clId="{B2FBC39A-829C-4922-8696-BDD16BE4CAE2}" dt="2021-04-28T22:09:54.895" v="610" actId="338"/>
          <ac:grpSpMkLst>
            <pc:docMk/>
            <pc:sldMk cId="1979711152" sldId="2134805663"/>
            <ac:grpSpMk id="2" creationId="{5492764B-4CC2-4D4D-9AB4-3963A396DF5E}"/>
          </ac:grpSpMkLst>
        </pc:grpChg>
        <pc:grpChg chg="mod">
          <ac:chgData name="Luke Evans" userId="a19fd24d-b5ef-4198-9c4a-c9ba51d3bd8c" providerId="ADAL" clId="{B2FBC39A-829C-4922-8696-BDD16BE4CAE2}" dt="2021-04-28T22:09:54.895" v="610" actId="338"/>
          <ac:grpSpMkLst>
            <pc:docMk/>
            <pc:sldMk cId="1979711152" sldId="2134805663"/>
            <ac:grpSpMk id="7" creationId="{A3DBD7DF-7085-4995-A2A8-48A76A0BB9FD}"/>
          </ac:grpSpMkLst>
        </pc:grpChg>
        <pc:grpChg chg="del">
          <ac:chgData name="Luke Evans" userId="a19fd24d-b5ef-4198-9c4a-c9ba51d3bd8c" providerId="ADAL" clId="{B2FBC39A-829C-4922-8696-BDD16BE4CAE2}" dt="2021-04-28T22:06:19.838" v="572" actId="478"/>
          <ac:grpSpMkLst>
            <pc:docMk/>
            <pc:sldMk cId="1979711152" sldId="2134805663"/>
            <ac:grpSpMk id="33" creationId="{43B52C8E-BBB0-471E-9F0D-3F0160617AD8}"/>
          </ac:grpSpMkLst>
        </pc:grpChg>
        <pc:grpChg chg="del">
          <ac:chgData name="Luke Evans" userId="a19fd24d-b5ef-4198-9c4a-c9ba51d3bd8c" providerId="ADAL" clId="{B2FBC39A-829C-4922-8696-BDD16BE4CAE2}" dt="2021-04-28T22:06:19.838" v="572" actId="478"/>
          <ac:grpSpMkLst>
            <pc:docMk/>
            <pc:sldMk cId="1979711152" sldId="2134805663"/>
            <ac:grpSpMk id="36" creationId="{7B5E2B5C-9AEC-4CDA-9D05-872DC2C45782}"/>
          </ac:grpSpMkLst>
        </pc:grpChg>
        <pc:grpChg chg="del">
          <ac:chgData name="Luke Evans" userId="a19fd24d-b5ef-4198-9c4a-c9ba51d3bd8c" providerId="ADAL" clId="{B2FBC39A-829C-4922-8696-BDD16BE4CAE2}" dt="2021-04-28T22:06:19.838" v="572" actId="478"/>
          <ac:grpSpMkLst>
            <pc:docMk/>
            <pc:sldMk cId="1979711152" sldId="2134805663"/>
            <ac:grpSpMk id="40" creationId="{805131D9-2E5F-4265-AEA1-1ED0710ECDD9}"/>
          </ac:grpSpMkLst>
        </pc:grpChg>
        <pc:grpChg chg="del">
          <ac:chgData name="Luke Evans" userId="a19fd24d-b5ef-4198-9c4a-c9ba51d3bd8c" providerId="ADAL" clId="{B2FBC39A-829C-4922-8696-BDD16BE4CAE2}" dt="2021-04-28T22:06:19.838" v="572" actId="478"/>
          <ac:grpSpMkLst>
            <pc:docMk/>
            <pc:sldMk cId="1979711152" sldId="2134805663"/>
            <ac:grpSpMk id="45" creationId="{394B7678-CE48-4FCE-BB75-96AC0D1EB198}"/>
          </ac:grpSpMkLst>
        </pc:grpChg>
        <pc:grpChg chg="add mod">
          <ac:chgData name="Luke Evans" userId="a19fd24d-b5ef-4198-9c4a-c9ba51d3bd8c" providerId="ADAL" clId="{B2FBC39A-829C-4922-8696-BDD16BE4CAE2}" dt="2021-04-28T22:09:54.895" v="610" actId="338"/>
          <ac:grpSpMkLst>
            <pc:docMk/>
            <pc:sldMk cId="1979711152" sldId="2134805663"/>
            <ac:grpSpMk id="50" creationId="{811CC3BC-38E3-40BA-9983-6EB98594BBA4}"/>
          </ac:grpSpMkLst>
        </pc:grpChg>
        <pc:grpChg chg="add del mod">
          <ac:chgData name="Luke Evans" userId="a19fd24d-b5ef-4198-9c4a-c9ba51d3bd8c" providerId="ADAL" clId="{B2FBC39A-829C-4922-8696-BDD16BE4CAE2}" dt="2021-04-28T22:08:46.789" v="600" actId="478"/>
          <ac:grpSpMkLst>
            <pc:docMk/>
            <pc:sldMk cId="1979711152" sldId="2134805663"/>
            <ac:grpSpMk id="58" creationId="{7A5E136D-332E-455D-BBD5-996D038CA597}"/>
          </ac:grpSpMkLst>
        </pc:grpChg>
        <pc:grpChg chg="add del mod">
          <ac:chgData name="Luke Evans" userId="a19fd24d-b5ef-4198-9c4a-c9ba51d3bd8c" providerId="ADAL" clId="{B2FBC39A-829C-4922-8696-BDD16BE4CAE2}" dt="2021-04-28T22:09:01.228" v="603" actId="165"/>
          <ac:grpSpMkLst>
            <pc:docMk/>
            <pc:sldMk cId="1979711152" sldId="2134805663"/>
            <ac:grpSpMk id="61" creationId="{5198F641-072F-456C-9FAD-685463F4A457}"/>
          </ac:grpSpMkLst>
        </pc:grpChg>
        <pc:grpChg chg="mod topLvl">
          <ac:chgData name="Luke Evans" userId="a19fd24d-b5ef-4198-9c4a-c9ba51d3bd8c" providerId="ADAL" clId="{B2FBC39A-829C-4922-8696-BDD16BE4CAE2}" dt="2021-04-28T22:09:54.895" v="610" actId="338"/>
          <ac:grpSpMkLst>
            <pc:docMk/>
            <pc:sldMk cId="1979711152" sldId="2134805663"/>
            <ac:grpSpMk id="62" creationId="{CBD7FA28-D2D6-4D6E-9ACA-51ED223C2361}"/>
          </ac:grpSpMkLst>
        </pc:grpChg>
        <pc:grpChg chg="add del mod">
          <ac:chgData name="Luke Evans" userId="a19fd24d-b5ef-4198-9c4a-c9ba51d3bd8c" providerId="ADAL" clId="{B2FBC39A-829C-4922-8696-BDD16BE4CAE2}" dt="2021-04-28T22:11:29.649" v="624" actId="478"/>
          <ac:grpSpMkLst>
            <pc:docMk/>
            <pc:sldMk cId="1979711152" sldId="2134805663"/>
            <ac:grpSpMk id="67" creationId="{72E12630-7996-406D-A82A-F53E5B984578}"/>
          </ac:grpSpMkLst>
        </pc:grpChg>
        <pc:grpChg chg="add mod">
          <ac:chgData name="Luke Evans" userId="a19fd24d-b5ef-4198-9c4a-c9ba51d3bd8c" providerId="ADAL" clId="{B2FBC39A-829C-4922-8696-BDD16BE4CAE2}" dt="2021-04-28T22:09:54.895" v="610" actId="338"/>
          <ac:grpSpMkLst>
            <pc:docMk/>
            <pc:sldMk cId="1979711152" sldId="2134805663"/>
            <ac:grpSpMk id="70" creationId="{CB056203-5664-4A30-BE6A-336BDFED1AFB}"/>
          </ac:grpSpMkLst>
        </pc:grpChg>
        <pc:grpChg chg="add del mod">
          <ac:chgData name="Luke Evans" userId="a19fd24d-b5ef-4198-9c4a-c9ba51d3bd8c" providerId="ADAL" clId="{B2FBC39A-829C-4922-8696-BDD16BE4CAE2}" dt="2021-04-28T22:11:00.933" v="621" actId="478"/>
          <ac:grpSpMkLst>
            <pc:docMk/>
            <pc:sldMk cId="1979711152" sldId="2134805663"/>
            <ac:grpSpMk id="74" creationId="{30170664-8B49-4FB4-8064-2B1A5525CBC3}"/>
          </ac:grpSpMkLst>
        </pc:grpChg>
        <pc:grpChg chg="add mod">
          <ac:chgData name="Luke Evans" userId="a19fd24d-b5ef-4198-9c4a-c9ba51d3bd8c" providerId="ADAL" clId="{B2FBC39A-829C-4922-8696-BDD16BE4CAE2}" dt="2021-04-28T22:09:54.895" v="610" actId="338"/>
          <ac:grpSpMkLst>
            <pc:docMk/>
            <pc:sldMk cId="1979711152" sldId="2134805663"/>
            <ac:grpSpMk id="77" creationId="{6A51DECF-D4C0-4C1F-AFD2-86E7E75C3A61}"/>
          </ac:grpSpMkLst>
        </pc:grpChg>
        <pc:grpChg chg="add mod">
          <ac:chgData name="Luke Evans" userId="a19fd24d-b5ef-4198-9c4a-c9ba51d3bd8c" providerId="ADAL" clId="{B2FBC39A-829C-4922-8696-BDD16BE4CAE2}" dt="2021-04-28T22:09:54.895" v="610" actId="338"/>
          <ac:grpSpMkLst>
            <pc:docMk/>
            <pc:sldMk cId="1979711152" sldId="2134805663"/>
            <ac:grpSpMk id="85" creationId="{6016DD50-1057-46FA-94CB-405E43C08067}"/>
          </ac:grpSpMkLst>
        </pc:grpChg>
        <pc:grpChg chg="add mod">
          <ac:chgData name="Luke Evans" userId="a19fd24d-b5ef-4198-9c4a-c9ba51d3bd8c" providerId="ADAL" clId="{B2FBC39A-829C-4922-8696-BDD16BE4CAE2}" dt="2021-04-28T22:11:53.778" v="626" actId="207"/>
          <ac:grpSpMkLst>
            <pc:docMk/>
            <pc:sldMk cId="1979711152" sldId="2134805663"/>
            <ac:grpSpMk id="90" creationId="{8E458AFE-9A35-44F1-8598-485698A48BAC}"/>
          </ac:grpSpMkLst>
        </pc:grpChg>
        <pc:grpChg chg="add mod">
          <ac:chgData name="Luke Evans" userId="a19fd24d-b5ef-4198-9c4a-c9ba51d3bd8c" providerId="ADAL" clId="{B2FBC39A-829C-4922-8696-BDD16BE4CAE2}" dt="2021-04-28T22:09:54.895" v="610" actId="338"/>
          <ac:grpSpMkLst>
            <pc:docMk/>
            <pc:sldMk cId="1979711152" sldId="2134805663"/>
            <ac:grpSpMk id="95" creationId="{42BCC8CB-E0F4-4588-9232-6433C89AA220}"/>
          </ac:grpSpMkLst>
        </pc:grpChg>
        <pc:picChg chg="mod topLvl">
          <ac:chgData name="Luke Evans" userId="a19fd24d-b5ef-4198-9c4a-c9ba51d3bd8c" providerId="ADAL" clId="{B2FBC39A-829C-4922-8696-BDD16BE4CAE2}" dt="2021-04-28T22:09:54.895" v="610" actId="338"/>
          <ac:picMkLst>
            <pc:docMk/>
            <pc:sldMk cId="1979711152" sldId="2134805663"/>
            <ac:picMk id="63" creationId="{8B66A6AA-54F3-48E1-A213-FAE9F8E73A23}"/>
          </ac:picMkLst>
        </pc:picChg>
        <pc:picChg chg="del mod topLvl">
          <ac:chgData name="Luke Evans" userId="a19fd24d-b5ef-4198-9c4a-c9ba51d3bd8c" providerId="ADAL" clId="{B2FBC39A-829C-4922-8696-BDD16BE4CAE2}" dt="2021-04-28T22:09:17.741" v="604" actId="338"/>
          <ac:picMkLst>
            <pc:docMk/>
            <pc:sldMk cId="1979711152" sldId="2134805663"/>
            <ac:picMk id="64" creationId="{DFF31C64-8927-4804-88F7-462DAC153D32}"/>
          </ac:picMkLst>
        </pc:picChg>
        <pc:picChg chg="add del mod">
          <ac:chgData name="Luke Evans" userId="a19fd24d-b5ef-4198-9c4a-c9ba51d3bd8c" providerId="ADAL" clId="{B2FBC39A-829C-4922-8696-BDD16BE4CAE2}" dt="2021-04-28T22:09:54.895" v="610" actId="338"/>
          <ac:picMkLst>
            <pc:docMk/>
            <pc:sldMk cId="1979711152" sldId="2134805663"/>
            <ac:picMk id="73" creationId="{829349BB-77FC-4E23-BEB3-AC8BEE762E20}"/>
          </ac:picMkLst>
        </pc:picChg>
        <pc:cxnChg chg="del">
          <ac:chgData name="Luke Evans" userId="a19fd24d-b5ef-4198-9c4a-c9ba51d3bd8c" providerId="ADAL" clId="{B2FBC39A-829C-4922-8696-BDD16BE4CAE2}" dt="2021-04-28T22:06:19.838" v="572" actId="478"/>
          <ac:cxnSpMkLst>
            <pc:docMk/>
            <pc:sldMk cId="1979711152" sldId="2134805663"/>
            <ac:cxnSpMk id="32" creationId="{74F82C1F-0AC5-4D02-892A-69843D3B9884}"/>
          </ac:cxnSpMkLst>
        </pc:cxnChg>
        <pc:cxnChg chg="del">
          <ac:chgData name="Luke Evans" userId="a19fd24d-b5ef-4198-9c4a-c9ba51d3bd8c" providerId="ADAL" clId="{B2FBC39A-829C-4922-8696-BDD16BE4CAE2}" dt="2021-04-28T22:06:19.838" v="572" actId="478"/>
          <ac:cxnSpMkLst>
            <pc:docMk/>
            <pc:sldMk cId="1979711152" sldId="2134805663"/>
            <ac:cxnSpMk id="43" creationId="{1397C6A5-2DF5-43C5-9D0E-11F3EC600F0A}"/>
          </ac:cxnSpMkLst>
        </pc:cxnChg>
        <pc:cxnChg chg="del">
          <ac:chgData name="Luke Evans" userId="a19fd24d-b5ef-4198-9c4a-c9ba51d3bd8c" providerId="ADAL" clId="{B2FBC39A-829C-4922-8696-BDD16BE4CAE2}" dt="2021-04-28T22:06:19.838" v="572" actId="478"/>
          <ac:cxnSpMkLst>
            <pc:docMk/>
            <pc:sldMk cId="1979711152" sldId="2134805663"/>
            <ac:cxnSpMk id="44" creationId="{D5C5C36F-2202-491C-B5BC-033BA2C7EA8A}"/>
          </ac:cxnSpMkLst>
        </pc:cxnChg>
      </pc:sldChg>
      <pc:sldChg chg="addSp delSp modSp add mod delCm modNotesTx">
        <pc:chgData name="Luke Evans" userId="a19fd24d-b5ef-4198-9c4a-c9ba51d3bd8c" providerId="ADAL" clId="{B2FBC39A-829C-4922-8696-BDD16BE4CAE2}" dt="2021-04-29T17:07:30.803" v="2376" actId="1592"/>
        <pc:sldMkLst>
          <pc:docMk/>
          <pc:sldMk cId="2203514188" sldId="2134805664"/>
        </pc:sldMkLst>
        <pc:spChg chg="del">
          <ac:chgData name="Luke Evans" userId="a19fd24d-b5ef-4198-9c4a-c9ba51d3bd8c" providerId="ADAL" clId="{B2FBC39A-829C-4922-8696-BDD16BE4CAE2}" dt="2021-04-28T22:13:52.500" v="650" actId="478"/>
          <ac:spMkLst>
            <pc:docMk/>
            <pc:sldMk cId="2203514188" sldId="2134805664"/>
            <ac:spMk id="8" creationId="{C9245DE1-5837-44D4-8441-C0A89C82831E}"/>
          </ac:spMkLst>
        </pc:spChg>
        <pc:spChg chg="mod">
          <ac:chgData name="Luke Evans" userId="a19fd24d-b5ef-4198-9c4a-c9ba51d3bd8c" providerId="ADAL" clId="{B2FBC39A-829C-4922-8696-BDD16BE4CAE2}" dt="2021-04-28T22:13:49.093" v="649" actId="20577"/>
          <ac:spMkLst>
            <pc:docMk/>
            <pc:sldMk cId="2203514188" sldId="2134805664"/>
            <ac:spMk id="15" creationId="{02CFB125-A3F9-48A3-925E-9F6D4203A3CD}"/>
          </ac:spMkLst>
        </pc:spChg>
        <pc:spChg chg="add del">
          <ac:chgData name="Luke Evans" userId="a19fd24d-b5ef-4198-9c4a-c9ba51d3bd8c" providerId="ADAL" clId="{B2FBC39A-829C-4922-8696-BDD16BE4CAE2}" dt="2021-04-28T22:16:55.670" v="696" actId="22"/>
          <ac:spMkLst>
            <pc:docMk/>
            <pc:sldMk cId="2203514188" sldId="2134805664"/>
            <ac:spMk id="16" creationId="{B3BEC69A-29A7-401F-9A81-729BC13F0B9D}"/>
          </ac:spMkLst>
        </pc:spChg>
        <pc:spChg chg="add mod">
          <ac:chgData name="Luke Evans" userId="a19fd24d-b5ef-4198-9c4a-c9ba51d3bd8c" providerId="ADAL" clId="{B2FBC39A-829C-4922-8696-BDD16BE4CAE2}" dt="2021-04-29T15:57:50.579" v="2065" actId="20577"/>
          <ac:spMkLst>
            <pc:docMk/>
            <pc:sldMk cId="2203514188" sldId="2134805664"/>
            <ac:spMk id="17" creationId="{8739E597-65BA-4FDD-8C82-3C2293BFD673}"/>
          </ac:spMkLst>
        </pc:spChg>
        <pc:spChg chg="mod">
          <ac:chgData name="Luke Evans" userId="a19fd24d-b5ef-4198-9c4a-c9ba51d3bd8c" providerId="ADAL" clId="{B2FBC39A-829C-4922-8696-BDD16BE4CAE2}" dt="2021-04-29T15:51:16.399" v="1791" actId="1076"/>
          <ac:spMkLst>
            <pc:docMk/>
            <pc:sldMk cId="2203514188" sldId="2134805664"/>
            <ac:spMk id="19" creationId="{CD2E2698-F8B5-487C-AE32-C0D1B3F71DFC}"/>
          </ac:spMkLst>
        </pc:spChg>
        <pc:spChg chg="mod">
          <ac:chgData name="Luke Evans" userId="a19fd24d-b5ef-4198-9c4a-c9ba51d3bd8c" providerId="ADAL" clId="{B2FBC39A-829C-4922-8696-BDD16BE4CAE2}" dt="2021-04-29T15:51:16.399" v="1791" actId="1076"/>
          <ac:spMkLst>
            <pc:docMk/>
            <pc:sldMk cId="2203514188" sldId="2134805664"/>
            <ac:spMk id="20" creationId="{09DCE8C6-6813-44B0-8076-3776776F8C9C}"/>
          </ac:spMkLst>
        </pc:spChg>
        <pc:spChg chg="add del mod">
          <ac:chgData name="Luke Evans" userId="a19fd24d-b5ef-4198-9c4a-c9ba51d3bd8c" providerId="ADAL" clId="{B2FBC39A-829C-4922-8696-BDD16BE4CAE2}" dt="2021-04-29T15:51:57.356" v="1800" actId="478"/>
          <ac:spMkLst>
            <pc:docMk/>
            <pc:sldMk cId="2203514188" sldId="2134805664"/>
            <ac:spMk id="21" creationId="{D817137C-E06A-4733-B3A2-A07D114163BD}"/>
          </ac:spMkLst>
        </pc:spChg>
        <pc:spChg chg="add del mod">
          <ac:chgData name="Luke Evans" userId="a19fd24d-b5ef-4198-9c4a-c9ba51d3bd8c" providerId="ADAL" clId="{B2FBC39A-829C-4922-8696-BDD16BE4CAE2}" dt="2021-04-29T15:51:57.356" v="1800" actId="478"/>
          <ac:spMkLst>
            <pc:docMk/>
            <pc:sldMk cId="2203514188" sldId="2134805664"/>
            <ac:spMk id="22" creationId="{2474A0A8-BD5B-42BB-AEF8-58F495D82914}"/>
          </ac:spMkLst>
        </pc:spChg>
        <pc:spChg chg="add del mod">
          <ac:chgData name="Luke Evans" userId="a19fd24d-b5ef-4198-9c4a-c9ba51d3bd8c" providerId="ADAL" clId="{B2FBC39A-829C-4922-8696-BDD16BE4CAE2}" dt="2021-04-29T15:51:57.356" v="1800" actId="478"/>
          <ac:spMkLst>
            <pc:docMk/>
            <pc:sldMk cId="2203514188" sldId="2134805664"/>
            <ac:spMk id="24" creationId="{BE9D3CD8-2D5A-404C-A46B-76193775EA5F}"/>
          </ac:spMkLst>
        </pc:spChg>
        <pc:spChg chg="mod">
          <ac:chgData name="Luke Evans" userId="a19fd24d-b5ef-4198-9c4a-c9ba51d3bd8c" providerId="ADAL" clId="{B2FBC39A-829C-4922-8696-BDD16BE4CAE2}" dt="2021-04-29T15:51:16.399" v="1791" actId="1076"/>
          <ac:spMkLst>
            <pc:docMk/>
            <pc:sldMk cId="2203514188" sldId="2134805664"/>
            <ac:spMk id="26" creationId="{0D9E079D-0A15-47DD-86AD-32210D676451}"/>
          </ac:spMkLst>
        </pc:spChg>
        <pc:spChg chg="mod">
          <ac:chgData name="Luke Evans" userId="a19fd24d-b5ef-4198-9c4a-c9ba51d3bd8c" providerId="ADAL" clId="{B2FBC39A-829C-4922-8696-BDD16BE4CAE2}" dt="2021-04-29T15:51:16.399" v="1791" actId="1076"/>
          <ac:spMkLst>
            <pc:docMk/>
            <pc:sldMk cId="2203514188" sldId="2134805664"/>
            <ac:spMk id="27" creationId="{F7FE0E6A-10E6-4342-AFDD-AC8F9019CD01}"/>
          </ac:spMkLst>
        </pc:spChg>
        <pc:spChg chg="mod">
          <ac:chgData name="Luke Evans" userId="a19fd24d-b5ef-4198-9c4a-c9ba51d3bd8c" providerId="ADAL" clId="{B2FBC39A-829C-4922-8696-BDD16BE4CAE2}" dt="2021-04-29T15:51:16.399" v="1791" actId="1076"/>
          <ac:spMkLst>
            <pc:docMk/>
            <pc:sldMk cId="2203514188" sldId="2134805664"/>
            <ac:spMk id="28" creationId="{B4413E85-850F-49F8-B2DB-BB752735CB89}"/>
          </ac:spMkLst>
        </pc:spChg>
        <pc:spChg chg="add del mod">
          <ac:chgData name="Luke Evans" userId="a19fd24d-b5ef-4198-9c4a-c9ba51d3bd8c" providerId="ADAL" clId="{B2FBC39A-829C-4922-8696-BDD16BE4CAE2}" dt="2021-04-29T15:51:57.356" v="1800" actId="478"/>
          <ac:spMkLst>
            <pc:docMk/>
            <pc:sldMk cId="2203514188" sldId="2134805664"/>
            <ac:spMk id="30" creationId="{E04C7CCB-80D9-4754-AA22-075292B88833}"/>
          </ac:spMkLst>
        </pc:spChg>
        <pc:spChg chg="add del mod">
          <ac:chgData name="Luke Evans" userId="a19fd24d-b5ef-4198-9c4a-c9ba51d3bd8c" providerId="ADAL" clId="{B2FBC39A-829C-4922-8696-BDD16BE4CAE2}" dt="2021-04-29T15:51:57.356" v="1800" actId="478"/>
          <ac:spMkLst>
            <pc:docMk/>
            <pc:sldMk cId="2203514188" sldId="2134805664"/>
            <ac:spMk id="31" creationId="{330071EB-2C51-4430-A2EE-1D0EDBFD25DD}"/>
          </ac:spMkLst>
        </pc:spChg>
        <pc:spChg chg="mod">
          <ac:chgData name="Luke Evans" userId="a19fd24d-b5ef-4198-9c4a-c9ba51d3bd8c" providerId="ADAL" clId="{B2FBC39A-829C-4922-8696-BDD16BE4CAE2}" dt="2021-04-29T15:51:16.399" v="1791" actId="1076"/>
          <ac:spMkLst>
            <pc:docMk/>
            <pc:sldMk cId="2203514188" sldId="2134805664"/>
            <ac:spMk id="33" creationId="{8931345B-F381-4030-BDC5-7B2B2E00D027}"/>
          </ac:spMkLst>
        </pc:spChg>
        <pc:spChg chg="add del mod">
          <ac:chgData name="Luke Evans" userId="a19fd24d-b5ef-4198-9c4a-c9ba51d3bd8c" providerId="ADAL" clId="{B2FBC39A-829C-4922-8696-BDD16BE4CAE2}" dt="2021-04-29T15:51:57.356" v="1800" actId="478"/>
          <ac:spMkLst>
            <pc:docMk/>
            <pc:sldMk cId="2203514188" sldId="2134805664"/>
            <ac:spMk id="35" creationId="{D050AAAB-9D69-46D4-9EED-D859F89969C9}"/>
          </ac:spMkLst>
        </pc:spChg>
        <pc:spChg chg="add del mod">
          <ac:chgData name="Luke Evans" userId="a19fd24d-b5ef-4198-9c4a-c9ba51d3bd8c" providerId="ADAL" clId="{B2FBC39A-829C-4922-8696-BDD16BE4CAE2}" dt="2021-04-29T15:51:57.356" v="1800" actId="478"/>
          <ac:spMkLst>
            <pc:docMk/>
            <pc:sldMk cId="2203514188" sldId="2134805664"/>
            <ac:spMk id="36" creationId="{6C25EBA2-439C-4F81-B70B-1D17FBE64121}"/>
          </ac:spMkLst>
        </pc:spChg>
        <pc:spChg chg="add del mod">
          <ac:chgData name="Luke Evans" userId="a19fd24d-b5ef-4198-9c4a-c9ba51d3bd8c" providerId="ADAL" clId="{B2FBC39A-829C-4922-8696-BDD16BE4CAE2}" dt="2021-04-29T15:51:57.356" v="1800" actId="478"/>
          <ac:spMkLst>
            <pc:docMk/>
            <pc:sldMk cId="2203514188" sldId="2134805664"/>
            <ac:spMk id="38" creationId="{7B236D1B-E45A-4076-8F9C-B3209560A410}"/>
          </ac:spMkLst>
        </pc:spChg>
        <pc:spChg chg="add del mod">
          <ac:chgData name="Luke Evans" userId="a19fd24d-b5ef-4198-9c4a-c9ba51d3bd8c" providerId="ADAL" clId="{B2FBC39A-829C-4922-8696-BDD16BE4CAE2}" dt="2021-04-29T15:51:57.356" v="1800" actId="478"/>
          <ac:spMkLst>
            <pc:docMk/>
            <pc:sldMk cId="2203514188" sldId="2134805664"/>
            <ac:spMk id="39" creationId="{44A453C9-E0B4-490B-9D38-C36A850A9E46}"/>
          </ac:spMkLst>
        </pc:spChg>
        <pc:spChg chg="add del mod">
          <ac:chgData name="Luke Evans" userId="a19fd24d-b5ef-4198-9c4a-c9ba51d3bd8c" providerId="ADAL" clId="{B2FBC39A-829C-4922-8696-BDD16BE4CAE2}" dt="2021-04-29T15:51:57.356" v="1800" actId="478"/>
          <ac:spMkLst>
            <pc:docMk/>
            <pc:sldMk cId="2203514188" sldId="2134805664"/>
            <ac:spMk id="40" creationId="{B9B3C965-0210-4BDF-AFC4-891E23CA73EE}"/>
          </ac:spMkLst>
        </pc:spChg>
        <pc:spChg chg="mod">
          <ac:chgData name="Luke Evans" userId="a19fd24d-b5ef-4198-9c4a-c9ba51d3bd8c" providerId="ADAL" clId="{B2FBC39A-829C-4922-8696-BDD16BE4CAE2}" dt="2021-04-29T15:51:16.399" v="1791" actId="1076"/>
          <ac:spMkLst>
            <pc:docMk/>
            <pc:sldMk cId="2203514188" sldId="2134805664"/>
            <ac:spMk id="42" creationId="{9DEDEF2C-DAA1-456C-8503-730E3387FCFC}"/>
          </ac:spMkLst>
        </pc:spChg>
        <pc:spChg chg="mod">
          <ac:chgData name="Luke Evans" userId="a19fd24d-b5ef-4198-9c4a-c9ba51d3bd8c" providerId="ADAL" clId="{B2FBC39A-829C-4922-8696-BDD16BE4CAE2}" dt="2021-04-29T15:51:16.399" v="1791" actId="1076"/>
          <ac:spMkLst>
            <pc:docMk/>
            <pc:sldMk cId="2203514188" sldId="2134805664"/>
            <ac:spMk id="43" creationId="{90B4C16E-AFF9-41AB-B783-3AB0707C02D0}"/>
          </ac:spMkLst>
        </pc:spChg>
        <pc:spChg chg="mod">
          <ac:chgData name="Luke Evans" userId="a19fd24d-b5ef-4198-9c4a-c9ba51d3bd8c" providerId="ADAL" clId="{B2FBC39A-829C-4922-8696-BDD16BE4CAE2}" dt="2021-04-29T15:51:16.399" v="1791" actId="1076"/>
          <ac:spMkLst>
            <pc:docMk/>
            <pc:sldMk cId="2203514188" sldId="2134805664"/>
            <ac:spMk id="44" creationId="{92A177E3-667A-4B9E-BFBF-CE20C0030FB0}"/>
          </ac:spMkLst>
        </pc:spChg>
        <pc:spChg chg="add del mod">
          <ac:chgData name="Luke Evans" userId="a19fd24d-b5ef-4198-9c4a-c9ba51d3bd8c" providerId="ADAL" clId="{B2FBC39A-829C-4922-8696-BDD16BE4CAE2}" dt="2021-04-29T15:51:57.356" v="1800" actId="478"/>
          <ac:spMkLst>
            <pc:docMk/>
            <pc:sldMk cId="2203514188" sldId="2134805664"/>
            <ac:spMk id="46" creationId="{EBE128AA-1A83-44F4-866A-C4B7E0C933A0}"/>
          </ac:spMkLst>
        </pc:spChg>
        <pc:spChg chg="add del mod">
          <ac:chgData name="Luke Evans" userId="a19fd24d-b5ef-4198-9c4a-c9ba51d3bd8c" providerId="ADAL" clId="{B2FBC39A-829C-4922-8696-BDD16BE4CAE2}" dt="2021-04-29T15:51:57.356" v="1800" actId="478"/>
          <ac:spMkLst>
            <pc:docMk/>
            <pc:sldMk cId="2203514188" sldId="2134805664"/>
            <ac:spMk id="47" creationId="{19E3670B-E718-4EC5-AD6E-CC82CA237B1E}"/>
          </ac:spMkLst>
        </pc:spChg>
        <pc:spChg chg="add del mod">
          <ac:chgData name="Luke Evans" userId="a19fd24d-b5ef-4198-9c4a-c9ba51d3bd8c" providerId="ADAL" clId="{B2FBC39A-829C-4922-8696-BDD16BE4CAE2}" dt="2021-04-29T15:51:57.356" v="1800" actId="478"/>
          <ac:spMkLst>
            <pc:docMk/>
            <pc:sldMk cId="2203514188" sldId="2134805664"/>
            <ac:spMk id="48" creationId="{3CC07E27-3A32-484E-93DA-3FFDEFF6C084}"/>
          </ac:spMkLst>
        </pc:spChg>
        <pc:spChg chg="add del mod">
          <ac:chgData name="Luke Evans" userId="a19fd24d-b5ef-4198-9c4a-c9ba51d3bd8c" providerId="ADAL" clId="{B2FBC39A-829C-4922-8696-BDD16BE4CAE2}" dt="2021-04-29T15:51:57.356" v="1800" actId="478"/>
          <ac:spMkLst>
            <pc:docMk/>
            <pc:sldMk cId="2203514188" sldId="2134805664"/>
            <ac:spMk id="50" creationId="{319426D3-BC1F-47BC-A93C-5956ECFAAB25}"/>
          </ac:spMkLst>
        </pc:spChg>
        <pc:spChg chg="add del mod">
          <ac:chgData name="Luke Evans" userId="a19fd24d-b5ef-4198-9c4a-c9ba51d3bd8c" providerId="ADAL" clId="{B2FBC39A-829C-4922-8696-BDD16BE4CAE2}" dt="2021-04-29T15:51:57.356" v="1800" actId="478"/>
          <ac:spMkLst>
            <pc:docMk/>
            <pc:sldMk cId="2203514188" sldId="2134805664"/>
            <ac:spMk id="51" creationId="{53696056-765D-441E-969D-0EC1516D641C}"/>
          </ac:spMkLst>
        </pc:spChg>
        <pc:spChg chg="add del mod">
          <ac:chgData name="Luke Evans" userId="a19fd24d-b5ef-4198-9c4a-c9ba51d3bd8c" providerId="ADAL" clId="{B2FBC39A-829C-4922-8696-BDD16BE4CAE2}" dt="2021-04-29T15:51:57.356" v="1800" actId="478"/>
          <ac:spMkLst>
            <pc:docMk/>
            <pc:sldMk cId="2203514188" sldId="2134805664"/>
            <ac:spMk id="52" creationId="{41E3CA61-B0CC-41D0-B80B-44EABDE9EB90}"/>
          </ac:spMkLst>
        </pc:spChg>
        <pc:spChg chg="add del mod">
          <ac:chgData name="Luke Evans" userId="a19fd24d-b5ef-4198-9c4a-c9ba51d3bd8c" providerId="ADAL" clId="{B2FBC39A-829C-4922-8696-BDD16BE4CAE2}" dt="2021-04-29T15:51:57.356" v="1800" actId="478"/>
          <ac:spMkLst>
            <pc:docMk/>
            <pc:sldMk cId="2203514188" sldId="2134805664"/>
            <ac:spMk id="54" creationId="{4F960C11-7773-4700-9787-12E8E30AE14B}"/>
          </ac:spMkLst>
        </pc:spChg>
        <pc:spChg chg="add del mod">
          <ac:chgData name="Luke Evans" userId="a19fd24d-b5ef-4198-9c4a-c9ba51d3bd8c" providerId="ADAL" clId="{B2FBC39A-829C-4922-8696-BDD16BE4CAE2}" dt="2021-04-29T15:51:57.356" v="1800" actId="478"/>
          <ac:spMkLst>
            <pc:docMk/>
            <pc:sldMk cId="2203514188" sldId="2134805664"/>
            <ac:spMk id="55" creationId="{4E3817C2-6EF1-449A-B7BE-5ECF576568BB}"/>
          </ac:spMkLst>
        </pc:spChg>
        <pc:spChg chg="add del mod">
          <ac:chgData name="Luke Evans" userId="a19fd24d-b5ef-4198-9c4a-c9ba51d3bd8c" providerId="ADAL" clId="{B2FBC39A-829C-4922-8696-BDD16BE4CAE2}" dt="2021-04-29T15:51:57.356" v="1800" actId="478"/>
          <ac:spMkLst>
            <pc:docMk/>
            <pc:sldMk cId="2203514188" sldId="2134805664"/>
            <ac:spMk id="56" creationId="{96C66D64-ABE4-4DE6-882E-CDC747F9C1DA}"/>
          </ac:spMkLst>
        </pc:spChg>
        <pc:spChg chg="add del mod">
          <ac:chgData name="Luke Evans" userId="a19fd24d-b5ef-4198-9c4a-c9ba51d3bd8c" providerId="ADAL" clId="{B2FBC39A-829C-4922-8696-BDD16BE4CAE2}" dt="2021-04-29T15:51:57.356" v="1800" actId="478"/>
          <ac:spMkLst>
            <pc:docMk/>
            <pc:sldMk cId="2203514188" sldId="2134805664"/>
            <ac:spMk id="57" creationId="{075EE1B1-DFA6-4520-B1CC-9B60EF0F045B}"/>
          </ac:spMkLst>
        </pc:spChg>
        <pc:spChg chg="add del mod">
          <ac:chgData name="Luke Evans" userId="a19fd24d-b5ef-4198-9c4a-c9ba51d3bd8c" providerId="ADAL" clId="{B2FBC39A-829C-4922-8696-BDD16BE4CAE2}" dt="2021-04-29T15:51:57.356" v="1800" actId="478"/>
          <ac:spMkLst>
            <pc:docMk/>
            <pc:sldMk cId="2203514188" sldId="2134805664"/>
            <ac:spMk id="58" creationId="{1A9B45CF-D210-4187-A3AA-1B60621C6843}"/>
          </ac:spMkLst>
        </pc:spChg>
        <pc:spChg chg="add del mod">
          <ac:chgData name="Luke Evans" userId="a19fd24d-b5ef-4198-9c4a-c9ba51d3bd8c" providerId="ADAL" clId="{B2FBC39A-829C-4922-8696-BDD16BE4CAE2}" dt="2021-04-29T15:51:57.356" v="1800" actId="478"/>
          <ac:spMkLst>
            <pc:docMk/>
            <pc:sldMk cId="2203514188" sldId="2134805664"/>
            <ac:spMk id="59" creationId="{7C07BE3A-C2D2-4C52-B699-BC16529BAF5B}"/>
          </ac:spMkLst>
        </pc:spChg>
        <pc:spChg chg="add del mod">
          <ac:chgData name="Luke Evans" userId="a19fd24d-b5ef-4198-9c4a-c9ba51d3bd8c" providerId="ADAL" clId="{B2FBC39A-829C-4922-8696-BDD16BE4CAE2}" dt="2021-04-29T15:51:57.356" v="1800" actId="478"/>
          <ac:spMkLst>
            <pc:docMk/>
            <pc:sldMk cId="2203514188" sldId="2134805664"/>
            <ac:spMk id="60" creationId="{78961189-5DA1-48D1-B4EA-832C79C9B3B4}"/>
          </ac:spMkLst>
        </pc:spChg>
        <pc:spChg chg="mod">
          <ac:chgData name="Luke Evans" userId="a19fd24d-b5ef-4198-9c4a-c9ba51d3bd8c" providerId="ADAL" clId="{B2FBC39A-829C-4922-8696-BDD16BE4CAE2}" dt="2021-04-29T15:51:16.399" v="1791" actId="1076"/>
          <ac:spMkLst>
            <pc:docMk/>
            <pc:sldMk cId="2203514188" sldId="2134805664"/>
            <ac:spMk id="62" creationId="{4B7F4CDF-D9F1-4176-972D-D7C0FC13CCEB}"/>
          </ac:spMkLst>
        </pc:spChg>
        <pc:spChg chg="mod">
          <ac:chgData name="Luke Evans" userId="a19fd24d-b5ef-4198-9c4a-c9ba51d3bd8c" providerId="ADAL" clId="{B2FBC39A-829C-4922-8696-BDD16BE4CAE2}" dt="2021-04-29T15:51:16.399" v="1791" actId="1076"/>
          <ac:spMkLst>
            <pc:docMk/>
            <pc:sldMk cId="2203514188" sldId="2134805664"/>
            <ac:spMk id="63" creationId="{4E71C0CA-45D5-43CE-B22E-1439BB1EF61C}"/>
          </ac:spMkLst>
        </pc:spChg>
        <pc:spChg chg="mod">
          <ac:chgData name="Luke Evans" userId="a19fd24d-b5ef-4198-9c4a-c9ba51d3bd8c" providerId="ADAL" clId="{B2FBC39A-829C-4922-8696-BDD16BE4CAE2}" dt="2021-04-29T15:51:16.399" v="1791" actId="1076"/>
          <ac:spMkLst>
            <pc:docMk/>
            <pc:sldMk cId="2203514188" sldId="2134805664"/>
            <ac:spMk id="64" creationId="{D0684DD0-BDED-410C-A736-166559778057}"/>
          </ac:spMkLst>
        </pc:spChg>
        <pc:spChg chg="mod">
          <ac:chgData name="Luke Evans" userId="a19fd24d-b5ef-4198-9c4a-c9ba51d3bd8c" providerId="ADAL" clId="{B2FBC39A-829C-4922-8696-BDD16BE4CAE2}" dt="2021-04-29T15:51:16.399" v="1791" actId="1076"/>
          <ac:spMkLst>
            <pc:docMk/>
            <pc:sldMk cId="2203514188" sldId="2134805664"/>
            <ac:spMk id="65" creationId="{1810467F-776D-486F-843F-52EC73FA4246}"/>
          </ac:spMkLst>
        </pc:spChg>
        <pc:spChg chg="add del mod">
          <ac:chgData name="Luke Evans" userId="a19fd24d-b5ef-4198-9c4a-c9ba51d3bd8c" providerId="ADAL" clId="{B2FBC39A-829C-4922-8696-BDD16BE4CAE2}" dt="2021-04-29T15:51:57.356" v="1800" actId="478"/>
          <ac:spMkLst>
            <pc:docMk/>
            <pc:sldMk cId="2203514188" sldId="2134805664"/>
            <ac:spMk id="66" creationId="{D359E74F-F8BD-4841-9A93-546588C0E3F0}"/>
          </ac:spMkLst>
        </pc:spChg>
        <pc:spChg chg="add del mod">
          <ac:chgData name="Luke Evans" userId="a19fd24d-b5ef-4198-9c4a-c9ba51d3bd8c" providerId="ADAL" clId="{B2FBC39A-829C-4922-8696-BDD16BE4CAE2}" dt="2021-04-29T15:51:57.356" v="1800" actId="478"/>
          <ac:spMkLst>
            <pc:docMk/>
            <pc:sldMk cId="2203514188" sldId="2134805664"/>
            <ac:spMk id="67" creationId="{2387F15E-AEA5-433B-9D71-5B92AAA29C8C}"/>
          </ac:spMkLst>
        </pc:spChg>
        <pc:spChg chg="mod">
          <ac:chgData name="Luke Evans" userId="a19fd24d-b5ef-4198-9c4a-c9ba51d3bd8c" providerId="ADAL" clId="{B2FBC39A-829C-4922-8696-BDD16BE4CAE2}" dt="2021-04-29T15:51:16.399" v="1791" actId="1076"/>
          <ac:spMkLst>
            <pc:docMk/>
            <pc:sldMk cId="2203514188" sldId="2134805664"/>
            <ac:spMk id="69" creationId="{F16F5674-B32A-4202-B922-916750EC5E98}"/>
          </ac:spMkLst>
        </pc:spChg>
        <pc:spChg chg="mod">
          <ac:chgData name="Luke Evans" userId="a19fd24d-b5ef-4198-9c4a-c9ba51d3bd8c" providerId="ADAL" clId="{B2FBC39A-829C-4922-8696-BDD16BE4CAE2}" dt="2021-04-29T15:51:16.399" v="1791" actId="1076"/>
          <ac:spMkLst>
            <pc:docMk/>
            <pc:sldMk cId="2203514188" sldId="2134805664"/>
            <ac:spMk id="70" creationId="{D5662BB4-580E-4C78-A8A0-79C0DE6CCBC1}"/>
          </ac:spMkLst>
        </pc:spChg>
        <pc:spChg chg="mod">
          <ac:chgData name="Luke Evans" userId="a19fd24d-b5ef-4198-9c4a-c9ba51d3bd8c" providerId="ADAL" clId="{B2FBC39A-829C-4922-8696-BDD16BE4CAE2}" dt="2021-04-29T15:51:16.399" v="1791" actId="1076"/>
          <ac:spMkLst>
            <pc:docMk/>
            <pc:sldMk cId="2203514188" sldId="2134805664"/>
            <ac:spMk id="71" creationId="{2E00C191-7BD3-40F9-B7A1-0816C0B1EC7E}"/>
          </ac:spMkLst>
        </pc:spChg>
        <pc:spChg chg="add del mod">
          <ac:chgData name="Luke Evans" userId="a19fd24d-b5ef-4198-9c4a-c9ba51d3bd8c" providerId="ADAL" clId="{B2FBC39A-829C-4922-8696-BDD16BE4CAE2}" dt="2021-04-29T15:51:57.356" v="1800" actId="478"/>
          <ac:spMkLst>
            <pc:docMk/>
            <pc:sldMk cId="2203514188" sldId="2134805664"/>
            <ac:spMk id="73" creationId="{B4F3E6E5-3F98-4CC5-9206-1E1704190DDA}"/>
          </ac:spMkLst>
        </pc:spChg>
        <pc:spChg chg="add del mod">
          <ac:chgData name="Luke Evans" userId="a19fd24d-b5ef-4198-9c4a-c9ba51d3bd8c" providerId="ADAL" clId="{B2FBC39A-829C-4922-8696-BDD16BE4CAE2}" dt="2021-04-29T15:51:57.356" v="1800" actId="478"/>
          <ac:spMkLst>
            <pc:docMk/>
            <pc:sldMk cId="2203514188" sldId="2134805664"/>
            <ac:spMk id="74" creationId="{A4859EA8-7963-4734-8C5D-ACF3742837E4}"/>
          </ac:spMkLst>
        </pc:spChg>
        <pc:spChg chg="add del mod">
          <ac:chgData name="Luke Evans" userId="a19fd24d-b5ef-4198-9c4a-c9ba51d3bd8c" providerId="ADAL" clId="{B2FBC39A-829C-4922-8696-BDD16BE4CAE2}" dt="2021-04-29T15:51:57.356" v="1800" actId="478"/>
          <ac:spMkLst>
            <pc:docMk/>
            <pc:sldMk cId="2203514188" sldId="2134805664"/>
            <ac:spMk id="75" creationId="{3159A27B-C98F-40B8-A4A8-73300782BB59}"/>
          </ac:spMkLst>
        </pc:spChg>
        <pc:spChg chg="add del mod">
          <ac:chgData name="Luke Evans" userId="a19fd24d-b5ef-4198-9c4a-c9ba51d3bd8c" providerId="ADAL" clId="{B2FBC39A-829C-4922-8696-BDD16BE4CAE2}" dt="2021-04-29T15:51:57.356" v="1800" actId="478"/>
          <ac:spMkLst>
            <pc:docMk/>
            <pc:sldMk cId="2203514188" sldId="2134805664"/>
            <ac:spMk id="76" creationId="{AF0B0596-7166-4BAC-84C0-73228E02AA6F}"/>
          </ac:spMkLst>
        </pc:spChg>
        <pc:spChg chg="add del mod">
          <ac:chgData name="Luke Evans" userId="a19fd24d-b5ef-4198-9c4a-c9ba51d3bd8c" providerId="ADAL" clId="{B2FBC39A-829C-4922-8696-BDD16BE4CAE2}" dt="2021-04-29T15:51:57.356" v="1800" actId="478"/>
          <ac:spMkLst>
            <pc:docMk/>
            <pc:sldMk cId="2203514188" sldId="2134805664"/>
            <ac:spMk id="77" creationId="{14157610-9160-4768-AB07-F540A4A27229}"/>
          </ac:spMkLst>
        </pc:spChg>
        <pc:spChg chg="add del mod">
          <ac:chgData name="Luke Evans" userId="a19fd24d-b5ef-4198-9c4a-c9ba51d3bd8c" providerId="ADAL" clId="{B2FBC39A-829C-4922-8696-BDD16BE4CAE2}" dt="2021-04-29T15:51:57.356" v="1800" actId="478"/>
          <ac:spMkLst>
            <pc:docMk/>
            <pc:sldMk cId="2203514188" sldId="2134805664"/>
            <ac:spMk id="78" creationId="{6F47E3C9-A57E-4769-862D-9390A6B8517E}"/>
          </ac:spMkLst>
        </pc:spChg>
        <pc:spChg chg="mod">
          <ac:chgData name="Luke Evans" userId="a19fd24d-b5ef-4198-9c4a-c9ba51d3bd8c" providerId="ADAL" clId="{B2FBC39A-829C-4922-8696-BDD16BE4CAE2}" dt="2021-04-29T15:51:16.399" v="1791" actId="1076"/>
          <ac:spMkLst>
            <pc:docMk/>
            <pc:sldMk cId="2203514188" sldId="2134805664"/>
            <ac:spMk id="80" creationId="{060BF17F-74E4-429A-BC60-9F01DBFE0D44}"/>
          </ac:spMkLst>
        </pc:spChg>
        <pc:spChg chg="mod">
          <ac:chgData name="Luke Evans" userId="a19fd24d-b5ef-4198-9c4a-c9ba51d3bd8c" providerId="ADAL" clId="{B2FBC39A-829C-4922-8696-BDD16BE4CAE2}" dt="2021-04-29T15:51:16.399" v="1791" actId="1076"/>
          <ac:spMkLst>
            <pc:docMk/>
            <pc:sldMk cId="2203514188" sldId="2134805664"/>
            <ac:spMk id="81" creationId="{695F49FF-0C55-4FAB-9F33-1703454C3EBA}"/>
          </ac:spMkLst>
        </pc:spChg>
        <pc:spChg chg="mod">
          <ac:chgData name="Luke Evans" userId="a19fd24d-b5ef-4198-9c4a-c9ba51d3bd8c" providerId="ADAL" clId="{B2FBC39A-829C-4922-8696-BDD16BE4CAE2}" dt="2021-04-29T15:51:16.399" v="1791" actId="1076"/>
          <ac:spMkLst>
            <pc:docMk/>
            <pc:sldMk cId="2203514188" sldId="2134805664"/>
            <ac:spMk id="82" creationId="{EE84B99F-CDCB-4545-B05F-AD55C7075676}"/>
          </ac:spMkLst>
        </pc:spChg>
        <pc:spChg chg="mod">
          <ac:chgData name="Luke Evans" userId="a19fd24d-b5ef-4198-9c4a-c9ba51d3bd8c" providerId="ADAL" clId="{B2FBC39A-829C-4922-8696-BDD16BE4CAE2}" dt="2021-04-29T15:51:16.399" v="1791" actId="1076"/>
          <ac:spMkLst>
            <pc:docMk/>
            <pc:sldMk cId="2203514188" sldId="2134805664"/>
            <ac:spMk id="83" creationId="{AE2E8399-C866-47D3-BA0E-CB7BAFB4CCAF}"/>
          </ac:spMkLst>
        </pc:spChg>
        <pc:spChg chg="add del mod">
          <ac:chgData name="Luke Evans" userId="a19fd24d-b5ef-4198-9c4a-c9ba51d3bd8c" providerId="ADAL" clId="{B2FBC39A-829C-4922-8696-BDD16BE4CAE2}" dt="2021-04-29T15:51:57.356" v="1800" actId="478"/>
          <ac:spMkLst>
            <pc:docMk/>
            <pc:sldMk cId="2203514188" sldId="2134805664"/>
            <ac:spMk id="84" creationId="{AA3A4A79-9985-488E-B477-58650E1445B9}"/>
          </ac:spMkLst>
        </pc:spChg>
        <pc:spChg chg="add del mod">
          <ac:chgData name="Luke Evans" userId="a19fd24d-b5ef-4198-9c4a-c9ba51d3bd8c" providerId="ADAL" clId="{B2FBC39A-829C-4922-8696-BDD16BE4CAE2}" dt="2021-04-29T15:51:57.356" v="1800" actId="478"/>
          <ac:spMkLst>
            <pc:docMk/>
            <pc:sldMk cId="2203514188" sldId="2134805664"/>
            <ac:spMk id="85" creationId="{B97C758B-8807-48F2-ABB7-61D493D77D81}"/>
          </ac:spMkLst>
        </pc:spChg>
        <pc:spChg chg="add mod">
          <ac:chgData name="Luke Evans" userId="a19fd24d-b5ef-4198-9c4a-c9ba51d3bd8c" providerId="ADAL" clId="{B2FBC39A-829C-4922-8696-BDD16BE4CAE2}" dt="2021-04-29T15:57:57.342" v="2096" actId="20577"/>
          <ac:spMkLst>
            <pc:docMk/>
            <pc:sldMk cId="2203514188" sldId="2134805664"/>
            <ac:spMk id="86" creationId="{5831D9B5-D422-4561-8A5E-23EE6026E714}"/>
          </ac:spMkLst>
        </pc:spChg>
        <pc:spChg chg="add del mod">
          <ac:chgData name="Luke Evans" userId="a19fd24d-b5ef-4198-9c4a-c9ba51d3bd8c" providerId="ADAL" clId="{B2FBC39A-829C-4922-8696-BDD16BE4CAE2}" dt="2021-04-29T15:52:28.942" v="1806"/>
          <ac:spMkLst>
            <pc:docMk/>
            <pc:sldMk cId="2203514188" sldId="2134805664"/>
            <ac:spMk id="87" creationId="{A822F60F-3F2F-4717-929C-31F72D42BDB3}"/>
          </ac:spMkLst>
        </pc:spChg>
        <pc:grpChg chg="del">
          <ac:chgData name="Luke Evans" userId="a19fd24d-b5ef-4198-9c4a-c9ba51d3bd8c" providerId="ADAL" clId="{B2FBC39A-829C-4922-8696-BDD16BE4CAE2}" dt="2021-04-28T22:13:52.500" v="650" actId="478"/>
          <ac:grpSpMkLst>
            <pc:docMk/>
            <pc:sldMk cId="2203514188" sldId="2134805664"/>
            <ac:grpSpMk id="5" creationId="{E801632B-9A0C-4F4B-8F80-089E546C76BD}"/>
          </ac:grpSpMkLst>
        </pc:grpChg>
        <pc:grpChg chg="del">
          <ac:chgData name="Luke Evans" userId="a19fd24d-b5ef-4198-9c4a-c9ba51d3bd8c" providerId="ADAL" clId="{B2FBC39A-829C-4922-8696-BDD16BE4CAE2}" dt="2021-04-28T22:13:52.500" v="650" actId="478"/>
          <ac:grpSpMkLst>
            <pc:docMk/>
            <pc:sldMk cId="2203514188" sldId="2134805664"/>
            <ac:grpSpMk id="9" creationId="{B17BC7B3-A174-4668-B270-990D697E8DA7}"/>
          </ac:grpSpMkLst>
        </pc:grpChg>
        <pc:grpChg chg="add del mod">
          <ac:chgData name="Luke Evans" userId="a19fd24d-b5ef-4198-9c4a-c9ba51d3bd8c" providerId="ADAL" clId="{B2FBC39A-829C-4922-8696-BDD16BE4CAE2}" dt="2021-04-29T15:51:57.356" v="1800" actId="478"/>
          <ac:grpSpMkLst>
            <pc:docMk/>
            <pc:sldMk cId="2203514188" sldId="2134805664"/>
            <ac:grpSpMk id="18" creationId="{8FDF629F-A6AD-4F43-9ACD-8DB5693B76CB}"/>
          </ac:grpSpMkLst>
        </pc:grpChg>
        <pc:grpChg chg="add del mod">
          <ac:chgData name="Luke Evans" userId="a19fd24d-b5ef-4198-9c4a-c9ba51d3bd8c" providerId="ADAL" clId="{B2FBC39A-829C-4922-8696-BDD16BE4CAE2}" dt="2021-04-29T15:51:57.356" v="1800" actId="478"/>
          <ac:grpSpMkLst>
            <pc:docMk/>
            <pc:sldMk cId="2203514188" sldId="2134805664"/>
            <ac:grpSpMk id="25" creationId="{FB6A39ED-FC75-4E91-85CE-2052EBC01194}"/>
          </ac:grpSpMkLst>
        </pc:grpChg>
        <pc:grpChg chg="add del mod">
          <ac:chgData name="Luke Evans" userId="a19fd24d-b5ef-4198-9c4a-c9ba51d3bd8c" providerId="ADAL" clId="{B2FBC39A-829C-4922-8696-BDD16BE4CAE2}" dt="2021-04-29T15:51:57.356" v="1800" actId="478"/>
          <ac:grpSpMkLst>
            <pc:docMk/>
            <pc:sldMk cId="2203514188" sldId="2134805664"/>
            <ac:grpSpMk id="32" creationId="{780D0773-3D29-49DF-88D5-610C56C6ABC0}"/>
          </ac:grpSpMkLst>
        </pc:grpChg>
        <pc:grpChg chg="add del mod">
          <ac:chgData name="Luke Evans" userId="a19fd24d-b5ef-4198-9c4a-c9ba51d3bd8c" providerId="ADAL" clId="{B2FBC39A-829C-4922-8696-BDD16BE4CAE2}" dt="2021-04-29T15:51:57.356" v="1800" actId="478"/>
          <ac:grpSpMkLst>
            <pc:docMk/>
            <pc:sldMk cId="2203514188" sldId="2134805664"/>
            <ac:grpSpMk id="41" creationId="{06299D28-249C-4AB3-9DF4-74170FF35AC5}"/>
          </ac:grpSpMkLst>
        </pc:grpChg>
        <pc:grpChg chg="add del mod">
          <ac:chgData name="Luke Evans" userId="a19fd24d-b5ef-4198-9c4a-c9ba51d3bd8c" providerId="ADAL" clId="{B2FBC39A-829C-4922-8696-BDD16BE4CAE2}" dt="2021-04-29T15:51:57.356" v="1800" actId="478"/>
          <ac:grpSpMkLst>
            <pc:docMk/>
            <pc:sldMk cId="2203514188" sldId="2134805664"/>
            <ac:grpSpMk id="61" creationId="{CF97C1EC-2102-4706-96BD-6A4E9F2338C4}"/>
          </ac:grpSpMkLst>
        </pc:grpChg>
        <pc:grpChg chg="add del mod">
          <ac:chgData name="Luke Evans" userId="a19fd24d-b5ef-4198-9c4a-c9ba51d3bd8c" providerId="ADAL" clId="{B2FBC39A-829C-4922-8696-BDD16BE4CAE2}" dt="2021-04-29T15:51:57.356" v="1800" actId="478"/>
          <ac:grpSpMkLst>
            <pc:docMk/>
            <pc:sldMk cId="2203514188" sldId="2134805664"/>
            <ac:grpSpMk id="68" creationId="{53593E9E-A60D-4F08-916B-AD4FAFC3C1F9}"/>
          </ac:grpSpMkLst>
        </pc:grpChg>
        <pc:grpChg chg="add del mod">
          <ac:chgData name="Luke Evans" userId="a19fd24d-b5ef-4198-9c4a-c9ba51d3bd8c" providerId="ADAL" clId="{B2FBC39A-829C-4922-8696-BDD16BE4CAE2}" dt="2021-04-29T15:51:57.356" v="1800" actId="478"/>
          <ac:grpSpMkLst>
            <pc:docMk/>
            <pc:sldMk cId="2203514188" sldId="2134805664"/>
            <ac:grpSpMk id="79" creationId="{5917A6C3-65F7-475B-AFE9-80A1ED475FC8}"/>
          </ac:grpSpMkLst>
        </pc:grpChg>
        <pc:picChg chg="del">
          <ac:chgData name="Luke Evans" userId="a19fd24d-b5ef-4198-9c4a-c9ba51d3bd8c" providerId="ADAL" clId="{B2FBC39A-829C-4922-8696-BDD16BE4CAE2}" dt="2021-04-28T22:13:52.500" v="650" actId="478"/>
          <ac:picMkLst>
            <pc:docMk/>
            <pc:sldMk cId="2203514188" sldId="2134805664"/>
            <ac:picMk id="14" creationId="{11B90707-37D0-4E85-9FA2-DC940D4B334F}"/>
          </ac:picMkLst>
        </pc:picChg>
        <pc:picChg chg="add del mod">
          <ac:chgData name="Luke Evans" userId="a19fd24d-b5ef-4198-9c4a-c9ba51d3bd8c" providerId="ADAL" clId="{B2FBC39A-829C-4922-8696-BDD16BE4CAE2}" dt="2021-04-29T15:51:57.356" v="1800" actId="478"/>
          <ac:picMkLst>
            <pc:docMk/>
            <pc:sldMk cId="2203514188" sldId="2134805664"/>
            <ac:picMk id="23" creationId="{EA3A168E-F138-4E6C-896C-18EED6F66293}"/>
          </ac:picMkLst>
        </pc:picChg>
        <pc:picChg chg="add del mod">
          <ac:chgData name="Luke Evans" userId="a19fd24d-b5ef-4198-9c4a-c9ba51d3bd8c" providerId="ADAL" clId="{B2FBC39A-829C-4922-8696-BDD16BE4CAE2}" dt="2021-04-29T15:51:57.356" v="1800" actId="478"/>
          <ac:picMkLst>
            <pc:docMk/>
            <pc:sldMk cId="2203514188" sldId="2134805664"/>
            <ac:picMk id="29" creationId="{8980712E-50B8-47C2-9338-6379F03A6E7A}"/>
          </ac:picMkLst>
        </pc:picChg>
        <pc:picChg chg="mod">
          <ac:chgData name="Luke Evans" userId="a19fd24d-b5ef-4198-9c4a-c9ba51d3bd8c" providerId="ADAL" clId="{B2FBC39A-829C-4922-8696-BDD16BE4CAE2}" dt="2021-04-29T15:51:16.399" v="1791" actId="1076"/>
          <ac:picMkLst>
            <pc:docMk/>
            <pc:sldMk cId="2203514188" sldId="2134805664"/>
            <ac:picMk id="34" creationId="{7E3D2282-26A8-4F90-8B93-D1925A383377}"/>
          </ac:picMkLst>
        </pc:picChg>
        <pc:picChg chg="mod">
          <ac:chgData name="Luke Evans" userId="a19fd24d-b5ef-4198-9c4a-c9ba51d3bd8c" providerId="ADAL" clId="{B2FBC39A-829C-4922-8696-BDD16BE4CAE2}" dt="2021-04-29T15:51:16.399" v="1791" actId="1076"/>
          <ac:picMkLst>
            <pc:docMk/>
            <pc:sldMk cId="2203514188" sldId="2134805664"/>
            <ac:picMk id="45" creationId="{2802CA65-7D76-4AF6-B659-E787860E37FF}"/>
          </ac:picMkLst>
        </pc:picChg>
        <pc:picChg chg="add del mod">
          <ac:chgData name="Luke Evans" userId="a19fd24d-b5ef-4198-9c4a-c9ba51d3bd8c" providerId="ADAL" clId="{B2FBC39A-829C-4922-8696-BDD16BE4CAE2}" dt="2021-04-29T15:51:57.356" v="1800" actId="478"/>
          <ac:picMkLst>
            <pc:docMk/>
            <pc:sldMk cId="2203514188" sldId="2134805664"/>
            <ac:picMk id="49" creationId="{7A958546-F70D-46D9-8BEA-9B0BFCFE0BD3}"/>
          </ac:picMkLst>
        </pc:picChg>
        <pc:picChg chg="add del mod">
          <ac:chgData name="Luke Evans" userId="a19fd24d-b5ef-4198-9c4a-c9ba51d3bd8c" providerId="ADAL" clId="{B2FBC39A-829C-4922-8696-BDD16BE4CAE2}" dt="2021-04-29T15:51:57.356" v="1800" actId="478"/>
          <ac:picMkLst>
            <pc:docMk/>
            <pc:sldMk cId="2203514188" sldId="2134805664"/>
            <ac:picMk id="53" creationId="{F12E0E13-3CB3-4C76-BB21-1E7CD2EEB75C}"/>
          </ac:picMkLst>
        </pc:picChg>
        <pc:picChg chg="mod">
          <ac:chgData name="Luke Evans" userId="a19fd24d-b5ef-4198-9c4a-c9ba51d3bd8c" providerId="ADAL" clId="{B2FBC39A-829C-4922-8696-BDD16BE4CAE2}" dt="2021-04-29T15:51:16.399" v="1791" actId="1076"/>
          <ac:picMkLst>
            <pc:docMk/>
            <pc:sldMk cId="2203514188" sldId="2134805664"/>
            <ac:picMk id="72" creationId="{684A0572-24F1-4D6B-829B-CEDD8138298E}"/>
          </ac:picMkLst>
        </pc:picChg>
        <pc:cxnChg chg="add del mod">
          <ac:chgData name="Luke Evans" userId="a19fd24d-b5ef-4198-9c4a-c9ba51d3bd8c" providerId="ADAL" clId="{B2FBC39A-829C-4922-8696-BDD16BE4CAE2}" dt="2021-04-29T15:51:57.356" v="1800" actId="478"/>
          <ac:cxnSpMkLst>
            <pc:docMk/>
            <pc:sldMk cId="2203514188" sldId="2134805664"/>
            <ac:cxnSpMk id="37" creationId="{FD567BD9-F99E-4F1C-B53B-054E486AFBCA}"/>
          </ac:cxnSpMkLst>
        </pc:cxnChg>
      </pc:sldChg>
      <pc:sldChg chg="modSp add del mod">
        <pc:chgData name="Luke Evans" userId="a19fd24d-b5ef-4198-9c4a-c9ba51d3bd8c" providerId="ADAL" clId="{B2FBC39A-829C-4922-8696-BDD16BE4CAE2}" dt="2021-04-28T22:14:48.625" v="659" actId="47"/>
        <pc:sldMkLst>
          <pc:docMk/>
          <pc:sldMk cId="2122120570" sldId="2134805665"/>
        </pc:sldMkLst>
        <pc:spChg chg="mod">
          <ac:chgData name="Luke Evans" userId="a19fd24d-b5ef-4198-9c4a-c9ba51d3bd8c" providerId="ADAL" clId="{B2FBC39A-829C-4922-8696-BDD16BE4CAE2}" dt="2021-04-28T22:14:29.380" v="656" actId="1076"/>
          <ac:spMkLst>
            <pc:docMk/>
            <pc:sldMk cId="2122120570" sldId="2134805665"/>
            <ac:spMk id="15" creationId="{02CFB125-A3F9-48A3-925E-9F6D4203A3CD}"/>
          </ac:spMkLst>
        </pc:spChg>
      </pc:sldChg>
      <pc:sldChg chg="addSp delSp modSp add mod modNotesTx">
        <pc:chgData name="Luke Evans" userId="a19fd24d-b5ef-4198-9c4a-c9ba51d3bd8c" providerId="ADAL" clId="{B2FBC39A-829C-4922-8696-BDD16BE4CAE2}" dt="2021-04-29T15:48:15.049" v="1787" actId="20577"/>
        <pc:sldMkLst>
          <pc:docMk/>
          <pc:sldMk cId="2262824821" sldId="2134805666"/>
        </pc:sldMkLst>
        <pc:spChg chg="add del mod">
          <ac:chgData name="Luke Evans" userId="a19fd24d-b5ef-4198-9c4a-c9ba51d3bd8c" providerId="ADAL" clId="{B2FBC39A-829C-4922-8696-BDD16BE4CAE2}" dt="2021-04-28T22:23:56.851" v="739"/>
          <ac:spMkLst>
            <pc:docMk/>
            <pc:sldMk cId="2262824821" sldId="2134805666"/>
            <ac:spMk id="3" creationId="{2228850D-99F2-44B4-A065-10BB8DA737E7}"/>
          </ac:spMkLst>
        </pc:spChg>
        <pc:spChg chg="add del mod">
          <ac:chgData name="Luke Evans" userId="a19fd24d-b5ef-4198-9c4a-c9ba51d3bd8c" providerId="ADAL" clId="{B2FBC39A-829C-4922-8696-BDD16BE4CAE2}" dt="2021-04-28T22:28:20.467" v="852"/>
          <ac:spMkLst>
            <pc:docMk/>
            <pc:sldMk cId="2262824821" sldId="2134805666"/>
            <ac:spMk id="4" creationId="{17BBCCE4-5508-462B-969D-0EC0BB5C264F}"/>
          </ac:spMkLst>
        </pc:spChg>
        <pc:spChg chg="add mod">
          <ac:chgData name="Luke Evans" userId="a19fd24d-b5ef-4198-9c4a-c9ba51d3bd8c" providerId="ADAL" clId="{B2FBC39A-829C-4922-8696-BDD16BE4CAE2}" dt="2021-04-29T15:37:31.773" v="1685" actId="2711"/>
          <ac:spMkLst>
            <pc:docMk/>
            <pc:sldMk cId="2262824821" sldId="2134805666"/>
            <ac:spMk id="5" creationId="{67B42880-E212-4F27-9DB2-27129AB64B35}"/>
          </ac:spMkLst>
        </pc:spChg>
        <pc:spChg chg="mod">
          <ac:chgData name="Luke Evans" userId="a19fd24d-b5ef-4198-9c4a-c9ba51d3bd8c" providerId="ADAL" clId="{B2FBC39A-829C-4922-8696-BDD16BE4CAE2}" dt="2021-04-29T15:35:46.230" v="1666" actId="20577"/>
          <ac:spMkLst>
            <pc:docMk/>
            <pc:sldMk cId="2262824821" sldId="2134805666"/>
            <ac:spMk id="15" creationId="{02CFB125-A3F9-48A3-925E-9F6D4203A3CD}"/>
          </ac:spMkLst>
        </pc:spChg>
        <pc:picChg chg="add mod">
          <ac:chgData name="Luke Evans" userId="a19fd24d-b5ef-4198-9c4a-c9ba51d3bd8c" providerId="ADAL" clId="{B2FBC39A-829C-4922-8696-BDD16BE4CAE2}" dt="2021-04-28T22:28:43.744" v="855"/>
          <ac:picMkLst>
            <pc:docMk/>
            <pc:sldMk cId="2262824821" sldId="2134805666"/>
            <ac:picMk id="6" creationId="{EEAA9806-C829-4160-9E8B-2C662154927C}"/>
          </ac:picMkLst>
        </pc:picChg>
      </pc:sldChg>
      <pc:sldChg chg="addSp delSp modSp add mod ord modAnim modShow addCm modCm modNotesTx">
        <pc:chgData name="Luke Evans" userId="a19fd24d-b5ef-4198-9c4a-c9ba51d3bd8c" providerId="ADAL" clId="{B2FBC39A-829C-4922-8696-BDD16BE4CAE2}" dt="2021-04-29T15:26:22.258" v="1539" actId="729"/>
        <pc:sldMkLst>
          <pc:docMk/>
          <pc:sldMk cId="3132785017" sldId="2134805667"/>
        </pc:sldMkLst>
        <pc:spChg chg="del">
          <ac:chgData name="Luke Evans" userId="a19fd24d-b5ef-4198-9c4a-c9ba51d3bd8c" providerId="ADAL" clId="{B2FBC39A-829C-4922-8696-BDD16BE4CAE2}" dt="2021-04-28T22:21:28.196" v="712" actId="478"/>
          <ac:spMkLst>
            <pc:docMk/>
            <pc:sldMk cId="3132785017" sldId="2134805667"/>
            <ac:spMk id="3" creationId="{E7FD177C-C418-420C-9F3A-5DEC810395E1}"/>
          </ac:spMkLst>
        </pc:spChg>
        <pc:spChg chg="mod">
          <ac:chgData name="Luke Evans" userId="a19fd24d-b5ef-4198-9c4a-c9ba51d3bd8c" providerId="ADAL" clId="{B2FBC39A-829C-4922-8696-BDD16BE4CAE2}" dt="2021-04-28T22:21:18.720" v="711"/>
          <ac:spMkLst>
            <pc:docMk/>
            <pc:sldMk cId="3132785017" sldId="2134805667"/>
            <ac:spMk id="4" creationId="{4F431627-AED7-4684-A9E1-A2C64CF0F314}"/>
          </ac:spMkLst>
        </pc:spChg>
        <pc:spChg chg="del">
          <ac:chgData name="Luke Evans" userId="a19fd24d-b5ef-4198-9c4a-c9ba51d3bd8c" providerId="ADAL" clId="{B2FBC39A-829C-4922-8696-BDD16BE4CAE2}" dt="2021-04-28T22:21:28.196" v="712" actId="478"/>
          <ac:spMkLst>
            <pc:docMk/>
            <pc:sldMk cId="3132785017" sldId="2134805667"/>
            <ac:spMk id="7" creationId="{04F8DC8D-FBFF-4BD0-83CF-611FABE732B3}"/>
          </ac:spMkLst>
        </pc:spChg>
        <pc:spChg chg="del">
          <ac:chgData name="Luke Evans" userId="a19fd24d-b5ef-4198-9c4a-c9ba51d3bd8c" providerId="ADAL" clId="{B2FBC39A-829C-4922-8696-BDD16BE4CAE2}" dt="2021-04-28T22:21:28.196" v="712" actId="478"/>
          <ac:spMkLst>
            <pc:docMk/>
            <pc:sldMk cId="3132785017" sldId="2134805667"/>
            <ac:spMk id="8" creationId="{BC244C57-4CCC-48F6-BA97-3D958BE81A81}"/>
          </ac:spMkLst>
        </pc:spChg>
        <pc:spChg chg="add mod">
          <ac:chgData name="Luke Evans" userId="a19fd24d-b5ef-4198-9c4a-c9ba51d3bd8c" providerId="ADAL" clId="{B2FBC39A-829C-4922-8696-BDD16BE4CAE2}" dt="2021-04-28T22:21:32.700" v="715"/>
          <ac:spMkLst>
            <pc:docMk/>
            <pc:sldMk cId="3132785017" sldId="2134805667"/>
            <ac:spMk id="11" creationId="{40B92C72-6FAD-4A66-8E00-17D9F49B9268}"/>
          </ac:spMkLst>
        </pc:spChg>
        <pc:spChg chg="add mod">
          <ac:chgData name="Luke Evans" userId="a19fd24d-b5ef-4198-9c4a-c9ba51d3bd8c" providerId="ADAL" clId="{B2FBC39A-829C-4922-8696-BDD16BE4CAE2}" dt="2021-04-28T22:21:32.700" v="715"/>
          <ac:spMkLst>
            <pc:docMk/>
            <pc:sldMk cId="3132785017" sldId="2134805667"/>
            <ac:spMk id="12" creationId="{5C2C8310-8CF2-49C3-95D0-073C358EF541}"/>
          </ac:spMkLst>
        </pc:spChg>
        <pc:spChg chg="add mod">
          <ac:chgData name="Luke Evans" userId="a19fd24d-b5ef-4198-9c4a-c9ba51d3bd8c" providerId="ADAL" clId="{B2FBC39A-829C-4922-8696-BDD16BE4CAE2}" dt="2021-04-28T22:21:32.700" v="715"/>
          <ac:spMkLst>
            <pc:docMk/>
            <pc:sldMk cId="3132785017" sldId="2134805667"/>
            <ac:spMk id="13" creationId="{30C7311E-B184-49D9-86B8-6EC0268108F6}"/>
          </ac:spMkLst>
        </pc:spChg>
        <pc:spChg chg="add mod">
          <ac:chgData name="Luke Evans" userId="a19fd24d-b5ef-4198-9c4a-c9ba51d3bd8c" providerId="ADAL" clId="{B2FBC39A-829C-4922-8696-BDD16BE4CAE2}" dt="2021-04-28T22:21:32.700" v="715"/>
          <ac:spMkLst>
            <pc:docMk/>
            <pc:sldMk cId="3132785017" sldId="2134805667"/>
            <ac:spMk id="21" creationId="{CBC11025-F600-4AD7-85AC-A9887197C05A}"/>
          </ac:spMkLst>
        </pc:spChg>
        <pc:spChg chg="add mod">
          <ac:chgData name="Luke Evans" userId="a19fd24d-b5ef-4198-9c4a-c9ba51d3bd8c" providerId="ADAL" clId="{B2FBC39A-829C-4922-8696-BDD16BE4CAE2}" dt="2021-04-28T22:21:32.700" v="715"/>
          <ac:spMkLst>
            <pc:docMk/>
            <pc:sldMk cId="3132785017" sldId="2134805667"/>
            <ac:spMk id="23" creationId="{31ADA791-0F2D-4833-96DC-CA9614E94FF6}"/>
          </ac:spMkLst>
        </pc:spChg>
        <pc:spChg chg="add mod">
          <ac:chgData name="Luke Evans" userId="a19fd24d-b5ef-4198-9c4a-c9ba51d3bd8c" providerId="ADAL" clId="{B2FBC39A-829C-4922-8696-BDD16BE4CAE2}" dt="2021-04-28T22:21:32.700" v="715"/>
          <ac:spMkLst>
            <pc:docMk/>
            <pc:sldMk cId="3132785017" sldId="2134805667"/>
            <ac:spMk id="26" creationId="{2D97C70D-58F3-4C93-90A1-677ABC041C1B}"/>
          </ac:spMkLst>
        </pc:spChg>
        <pc:spChg chg="add mod">
          <ac:chgData name="Luke Evans" userId="a19fd24d-b5ef-4198-9c4a-c9ba51d3bd8c" providerId="ADAL" clId="{B2FBC39A-829C-4922-8696-BDD16BE4CAE2}" dt="2021-04-28T22:21:37.807" v="716"/>
          <ac:spMkLst>
            <pc:docMk/>
            <pc:sldMk cId="3132785017" sldId="2134805667"/>
            <ac:spMk id="27" creationId="{4F68ADA8-4563-4D1C-A239-C18EE437725F}"/>
          </ac:spMkLst>
        </pc:spChg>
        <pc:graphicFrameChg chg="del mod">
          <ac:chgData name="Luke Evans" userId="a19fd24d-b5ef-4198-9c4a-c9ba51d3bd8c" providerId="ADAL" clId="{B2FBC39A-829C-4922-8696-BDD16BE4CAE2}" dt="2021-04-28T22:21:32.255" v="714" actId="478"/>
          <ac:graphicFrameMkLst>
            <pc:docMk/>
            <pc:sldMk cId="3132785017" sldId="2134805667"/>
            <ac:graphicFrameMk id="14" creationId="{5A2936E5-BE4E-4EEF-83E9-C49673D78A92}"/>
          </ac:graphicFrameMkLst>
        </pc:graphicFrameChg>
        <pc:picChg chg="add mod">
          <ac:chgData name="Luke Evans" userId="a19fd24d-b5ef-4198-9c4a-c9ba51d3bd8c" providerId="ADAL" clId="{B2FBC39A-829C-4922-8696-BDD16BE4CAE2}" dt="2021-04-28T22:21:32.700" v="715"/>
          <ac:picMkLst>
            <pc:docMk/>
            <pc:sldMk cId="3132785017" sldId="2134805667"/>
            <ac:picMk id="15" creationId="{6B30EE40-19D4-4F1C-8678-094AD8673D30}"/>
          </ac:picMkLst>
        </pc:picChg>
        <pc:picChg chg="add mod">
          <ac:chgData name="Luke Evans" userId="a19fd24d-b5ef-4198-9c4a-c9ba51d3bd8c" providerId="ADAL" clId="{B2FBC39A-829C-4922-8696-BDD16BE4CAE2}" dt="2021-04-28T22:21:32.700" v="715"/>
          <ac:picMkLst>
            <pc:docMk/>
            <pc:sldMk cId="3132785017" sldId="2134805667"/>
            <ac:picMk id="19" creationId="{FF6F7C3F-4DE8-4BC7-AC5E-A053C86F7E41}"/>
          </ac:picMkLst>
        </pc:picChg>
        <pc:picChg chg="add mod">
          <ac:chgData name="Luke Evans" userId="a19fd24d-b5ef-4198-9c4a-c9ba51d3bd8c" providerId="ADAL" clId="{B2FBC39A-829C-4922-8696-BDD16BE4CAE2}" dt="2021-04-28T22:21:32.700" v="715"/>
          <ac:picMkLst>
            <pc:docMk/>
            <pc:sldMk cId="3132785017" sldId="2134805667"/>
            <ac:picMk id="20" creationId="{D0B6D8E4-48BF-4FDA-BB7C-82C9469F6D6A}"/>
          </ac:picMkLst>
        </pc:picChg>
        <pc:picChg chg="add mod">
          <ac:chgData name="Luke Evans" userId="a19fd24d-b5ef-4198-9c4a-c9ba51d3bd8c" providerId="ADAL" clId="{B2FBC39A-829C-4922-8696-BDD16BE4CAE2}" dt="2021-04-28T22:21:32.700" v="715"/>
          <ac:picMkLst>
            <pc:docMk/>
            <pc:sldMk cId="3132785017" sldId="2134805667"/>
            <ac:picMk id="22" creationId="{27162493-835E-4F2A-AA2B-0859F82C44A2}"/>
          </ac:picMkLst>
        </pc:picChg>
        <pc:picChg chg="add mod">
          <ac:chgData name="Luke Evans" userId="a19fd24d-b5ef-4198-9c4a-c9ba51d3bd8c" providerId="ADAL" clId="{B2FBC39A-829C-4922-8696-BDD16BE4CAE2}" dt="2021-04-28T22:21:32.700" v="715"/>
          <ac:picMkLst>
            <pc:docMk/>
            <pc:sldMk cId="3132785017" sldId="2134805667"/>
            <ac:picMk id="24" creationId="{80642C5D-6E25-4B64-B258-EC2577C97AB1}"/>
          </ac:picMkLst>
        </pc:picChg>
        <pc:picChg chg="add mod">
          <ac:chgData name="Luke Evans" userId="a19fd24d-b5ef-4198-9c4a-c9ba51d3bd8c" providerId="ADAL" clId="{B2FBC39A-829C-4922-8696-BDD16BE4CAE2}" dt="2021-04-28T22:21:32.700" v="715"/>
          <ac:picMkLst>
            <pc:docMk/>
            <pc:sldMk cId="3132785017" sldId="2134805667"/>
            <ac:picMk id="25" creationId="{A01AF245-EFF4-4B2A-96CE-CFBCDFE36EF6}"/>
          </ac:picMkLst>
        </pc:picChg>
        <pc:cxnChg chg="del">
          <ac:chgData name="Luke Evans" userId="a19fd24d-b5ef-4198-9c4a-c9ba51d3bd8c" providerId="ADAL" clId="{B2FBC39A-829C-4922-8696-BDD16BE4CAE2}" dt="2021-04-28T22:21:28.196" v="712" actId="478"/>
          <ac:cxnSpMkLst>
            <pc:docMk/>
            <pc:sldMk cId="3132785017" sldId="2134805667"/>
            <ac:cxnSpMk id="5" creationId="{E2D4B1E4-8BBE-4E85-8A3D-36A22C992D7D}"/>
          </ac:cxnSpMkLst>
        </pc:cxnChg>
        <pc:cxnChg chg="del">
          <ac:chgData name="Luke Evans" userId="a19fd24d-b5ef-4198-9c4a-c9ba51d3bd8c" providerId="ADAL" clId="{B2FBC39A-829C-4922-8696-BDD16BE4CAE2}" dt="2021-04-28T22:21:28.196" v="712" actId="478"/>
          <ac:cxnSpMkLst>
            <pc:docMk/>
            <pc:sldMk cId="3132785017" sldId="2134805667"/>
            <ac:cxnSpMk id="6" creationId="{89D514EF-7983-47FA-943B-8B3A017C4A69}"/>
          </ac:cxnSpMkLst>
        </pc:cxnChg>
        <pc:cxnChg chg="del">
          <ac:chgData name="Luke Evans" userId="a19fd24d-b5ef-4198-9c4a-c9ba51d3bd8c" providerId="ADAL" clId="{B2FBC39A-829C-4922-8696-BDD16BE4CAE2}" dt="2021-04-28T22:21:28.196" v="712" actId="478"/>
          <ac:cxnSpMkLst>
            <pc:docMk/>
            <pc:sldMk cId="3132785017" sldId="2134805667"/>
            <ac:cxnSpMk id="9" creationId="{FCA5ED84-0992-48AC-BE59-8079AAF8EB07}"/>
          </ac:cxnSpMkLst>
        </pc:cxnChg>
        <pc:cxnChg chg="del">
          <ac:chgData name="Luke Evans" userId="a19fd24d-b5ef-4198-9c4a-c9ba51d3bd8c" providerId="ADAL" clId="{B2FBC39A-829C-4922-8696-BDD16BE4CAE2}" dt="2021-04-28T22:21:28.196" v="712" actId="478"/>
          <ac:cxnSpMkLst>
            <pc:docMk/>
            <pc:sldMk cId="3132785017" sldId="2134805667"/>
            <ac:cxnSpMk id="10" creationId="{1F34BCE8-7289-4448-A31B-3ECF5A0EBB00}"/>
          </ac:cxnSpMkLst>
        </pc:cxnChg>
        <pc:cxnChg chg="add mod">
          <ac:chgData name="Luke Evans" userId="a19fd24d-b5ef-4198-9c4a-c9ba51d3bd8c" providerId="ADAL" clId="{B2FBC39A-829C-4922-8696-BDD16BE4CAE2}" dt="2021-04-28T22:21:32.700" v="715"/>
          <ac:cxnSpMkLst>
            <pc:docMk/>
            <pc:sldMk cId="3132785017" sldId="2134805667"/>
            <ac:cxnSpMk id="16" creationId="{BB860A9D-0FC2-46B4-9AEE-FD9A5A62D82E}"/>
          </ac:cxnSpMkLst>
        </pc:cxnChg>
        <pc:cxnChg chg="add mod">
          <ac:chgData name="Luke Evans" userId="a19fd24d-b5ef-4198-9c4a-c9ba51d3bd8c" providerId="ADAL" clId="{B2FBC39A-829C-4922-8696-BDD16BE4CAE2}" dt="2021-04-28T22:21:32.700" v="715"/>
          <ac:cxnSpMkLst>
            <pc:docMk/>
            <pc:sldMk cId="3132785017" sldId="2134805667"/>
            <ac:cxnSpMk id="17" creationId="{57CCCFC1-1BD9-42F1-82D5-2034DA151223}"/>
          </ac:cxnSpMkLst>
        </pc:cxnChg>
        <pc:cxnChg chg="add mod">
          <ac:chgData name="Luke Evans" userId="a19fd24d-b5ef-4198-9c4a-c9ba51d3bd8c" providerId="ADAL" clId="{B2FBC39A-829C-4922-8696-BDD16BE4CAE2}" dt="2021-04-28T22:21:32.700" v="715"/>
          <ac:cxnSpMkLst>
            <pc:docMk/>
            <pc:sldMk cId="3132785017" sldId="2134805667"/>
            <ac:cxnSpMk id="18" creationId="{EEE52D81-C76F-4F50-90B9-A45423A2DEE9}"/>
          </ac:cxnSpMkLst>
        </pc:cxnChg>
      </pc:sldChg>
      <pc:sldChg chg="addSp modSp add mod modShow delCm modNotesTx">
        <pc:chgData name="Luke Evans" userId="a19fd24d-b5ef-4198-9c4a-c9ba51d3bd8c" providerId="ADAL" clId="{B2FBC39A-829C-4922-8696-BDD16BE4CAE2}" dt="2021-04-29T17:08:46.706" v="2377" actId="1592"/>
        <pc:sldMkLst>
          <pc:docMk/>
          <pc:sldMk cId="2609359977" sldId="2134805668"/>
        </pc:sldMkLst>
        <pc:spChg chg="add mod">
          <ac:chgData name="Luke Evans" userId="a19fd24d-b5ef-4198-9c4a-c9ba51d3bd8c" providerId="ADAL" clId="{B2FBC39A-829C-4922-8696-BDD16BE4CAE2}" dt="2021-04-28T22:26:08.493" v="815" actId="255"/>
          <ac:spMkLst>
            <pc:docMk/>
            <pc:sldMk cId="2609359977" sldId="2134805668"/>
            <ac:spMk id="3" creationId="{A52B680E-6C6B-4A40-9C5F-ACF74927D3CC}"/>
          </ac:spMkLst>
        </pc:spChg>
        <pc:spChg chg="mod">
          <ac:chgData name="Luke Evans" userId="a19fd24d-b5ef-4198-9c4a-c9ba51d3bd8c" providerId="ADAL" clId="{B2FBC39A-829C-4922-8696-BDD16BE4CAE2}" dt="2021-04-28T22:23:51.194" v="737" actId="20577"/>
          <ac:spMkLst>
            <pc:docMk/>
            <pc:sldMk cId="2609359977" sldId="2134805668"/>
            <ac:spMk id="15" creationId="{02CFB125-A3F9-48A3-925E-9F6D4203A3CD}"/>
          </ac:spMkLst>
        </pc:spChg>
        <pc:picChg chg="add mod">
          <ac:chgData name="Luke Evans" userId="a19fd24d-b5ef-4198-9c4a-c9ba51d3bd8c" providerId="ADAL" clId="{B2FBC39A-829C-4922-8696-BDD16BE4CAE2}" dt="2021-04-28T22:24:00.765" v="741"/>
          <ac:picMkLst>
            <pc:docMk/>
            <pc:sldMk cId="2609359977" sldId="2134805668"/>
            <ac:picMk id="4" creationId="{78E0F957-CA93-4762-8457-4C6F0F2BD12F}"/>
          </ac:picMkLst>
        </pc:picChg>
      </pc:sldChg>
      <pc:sldChg chg="modSp add del mod">
        <pc:chgData name="Luke Evans" userId="a19fd24d-b5ef-4198-9c4a-c9ba51d3bd8c" providerId="ADAL" clId="{B2FBC39A-829C-4922-8696-BDD16BE4CAE2}" dt="2021-04-28T22:21:52.809" v="720" actId="47"/>
        <pc:sldMkLst>
          <pc:docMk/>
          <pc:sldMk cId="3617945278" sldId="2134805668"/>
        </pc:sldMkLst>
        <pc:spChg chg="mod">
          <ac:chgData name="Luke Evans" userId="a19fd24d-b5ef-4198-9c4a-c9ba51d3bd8c" providerId="ADAL" clId="{B2FBC39A-829C-4922-8696-BDD16BE4CAE2}" dt="2021-04-28T22:21:13.237" v="708" actId="21"/>
          <ac:spMkLst>
            <pc:docMk/>
            <pc:sldMk cId="3617945278" sldId="2134805668"/>
            <ac:spMk id="6" creationId="{4A04B642-1A27-7C48-BB96-08B80A6CA3EC}"/>
          </ac:spMkLst>
        </pc:spChg>
        <pc:picChg chg="mod">
          <ac:chgData name="Luke Evans" userId="a19fd24d-b5ef-4198-9c4a-c9ba51d3bd8c" providerId="ADAL" clId="{B2FBC39A-829C-4922-8696-BDD16BE4CAE2}" dt="2021-04-28T22:21:05.165" v="707" actId="207"/>
          <ac:picMkLst>
            <pc:docMk/>
            <pc:sldMk cId="3617945278" sldId="2134805668"/>
            <ac:picMk id="21" creationId="{867DC372-C79A-47D0-A778-506D63AE69B7}"/>
          </ac:picMkLst>
        </pc:picChg>
        <pc:picChg chg="mod">
          <ac:chgData name="Luke Evans" userId="a19fd24d-b5ef-4198-9c4a-c9ba51d3bd8c" providerId="ADAL" clId="{B2FBC39A-829C-4922-8696-BDD16BE4CAE2}" dt="2021-04-28T22:20:57.512" v="706" actId="207"/>
          <ac:picMkLst>
            <pc:docMk/>
            <pc:sldMk cId="3617945278" sldId="2134805668"/>
            <ac:picMk id="22" creationId="{99C0FF39-6F3E-43D3-9136-87C1077D8A89}"/>
          </ac:picMkLst>
        </pc:picChg>
        <pc:picChg chg="mod">
          <ac:chgData name="Luke Evans" userId="a19fd24d-b5ef-4198-9c4a-c9ba51d3bd8c" providerId="ADAL" clId="{B2FBC39A-829C-4922-8696-BDD16BE4CAE2}" dt="2021-04-28T22:20:57.512" v="706" actId="207"/>
          <ac:picMkLst>
            <pc:docMk/>
            <pc:sldMk cId="3617945278" sldId="2134805668"/>
            <ac:picMk id="29" creationId="{1C31F8C4-E4F2-4AEC-8309-BC31C580906A}"/>
          </ac:picMkLst>
        </pc:picChg>
      </pc:sldChg>
      <pc:sldChg chg="addSp delSp modSp add mod modShow delCm modNotesTx">
        <pc:chgData name="Luke Evans" userId="a19fd24d-b5ef-4198-9c4a-c9ba51d3bd8c" providerId="ADAL" clId="{B2FBC39A-829C-4922-8696-BDD16BE4CAE2}" dt="2021-04-29T17:08:50.503" v="2378" actId="1592"/>
        <pc:sldMkLst>
          <pc:docMk/>
          <pc:sldMk cId="2650784632" sldId="2134805669"/>
        </pc:sldMkLst>
        <pc:spChg chg="del">
          <ac:chgData name="Luke Evans" userId="a19fd24d-b5ef-4198-9c4a-c9ba51d3bd8c" providerId="ADAL" clId="{B2FBC39A-829C-4922-8696-BDD16BE4CAE2}" dt="2021-04-28T22:24:57.842" v="783" actId="478"/>
          <ac:spMkLst>
            <pc:docMk/>
            <pc:sldMk cId="2650784632" sldId="2134805669"/>
            <ac:spMk id="3" creationId="{A52B680E-6C6B-4A40-9C5F-ACF74927D3CC}"/>
          </ac:spMkLst>
        </pc:spChg>
        <pc:spChg chg="add mod">
          <ac:chgData name="Luke Evans" userId="a19fd24d-b5ef-4198-9c4a-c9ba51d3bd8c" providerId="ADAL" clId="{B2FBC39A-829C-4922-8696-BDD16BE4CAE2}" dt="2021-04-28T22:24:58.143" v="784"/>
          <ac:spMkLst>
            <pc:docMk/>
            <pc:sldMk cId="2650784632" sldId="2134805669"/>
            <ac:spMk id="5" creationId="{61D4020C-A970-4627-88EF-998C0AC1C394}"/>
          </ac:spMkLst>
        </pc:spChg>
        <pc:spChg chg="mod">
          <ac:chgData name="Luke Evans" userId="a19fd24d-b5ef-4198-9c4a-c9ba51d3bd8c" providerId="ADAL" clId="{B2FBC39A-829C-4922-8696-BDD16BE4CAE2}" dt="2021-04-28T22:24:32.359" v="780" actId="20577"/>
          <ac:spMkLst>
            <pc:docMk/>
            <pc:sldMk cId="2650784632" sldId="2134805669"/>
            <ac:spMk id="15" creationId="{02CFB125-A3F9-48A3-925E-9F6D4203A3CD}"/>
          </ac:spMkLst>
        </pc:spChg>
        <pc:picChg chg="del">
          <ac:chgData name="Luke Evans" userId="a19fd24d-b5ef-4198-9c4a-c9ba51d3bd8c" providerId="ADAL" clId="{B2FBC39A-829C-4922-8696-BDD16BE4CAE2}" dt="2021-04-28T22:25:02.167" v="785" actId="478"/>
          <ac:picMkLst>
            <pc:docMk/>
            <pc:sldMk cId="2650784632" sldId="2134805669"/>
            <ac:picMk id="4" creationId="{78E0F957-CA93-4762-8457-4C6F0F2BD12F}"/>
          </ac:picMkLst>
        </pc:picChg>
        <pc:picChg chg="add mod">
          <ac:chgData name="Luke Evans" userId="a19fd24d-b5ef-4198-9c4a-c9ba51d3bd8c" providerId="ADAL" clId="{B2FBC39A-829C-4922-8696-BDD16BE4CAE2}" dt="2021-04-28T22:25:02.466" v="786"/>
          <ac:picMkLst>
            <pc:docMk/>
            <pc:sldMk cId="2650784632" sldId="2134805669"/>
            <ac:picMk id="6" creationId="{1AFDBED4-3E31-48A3-B34D-51E120ACED7A}"/>
          </ac:picMkLst>
        </pc:picChg>
      </pc:sldChg>
      <pc:sldChg chg="addSp delSp modSp add mod modShow addCm delCm modCm">
        <pc:chgData name="Luke Evans" userId="a19fd24d-b5ef-4198-9c4a-c9ba51d3bd8c" providerId="ADAL" clId="{B2FBC39A-829C-4922-8696-BDD16BE4CAE2}" dt="2021-04-29T17:08:54.966" v="2379" actId="1592"/>
        <pc:sldMkLst>
          <pc:docMk/>
          <pc:sldMk cId="2337968342" sldId="2134805670"/>
        </pc:sldMkLst>
        <pc:spChg chg="del">
          <ac:chgData name="Luke Evans" userId="a19fd24d-b5ef-4198-9c4a-c9ba51d3bd8c" providerId="ADAL" clId="{B2FBC39A-829C-4922-8696-BDD16BE4CAE2}" dt="2021-04-28T22:25:52.352" v="812" actId="478"/>
          <ac:spMkLst>
            <pc:docMk/>
            <pc:sldMk cId="2337968342" sldId="2134805670"/>
            <ac:spMk id="5" creationId="{61D4020C-A970-4627-88EF-998C0AC1C394}"/>
          </ac:spMkLst>
        </pc:spChg>
        <pc:spChg chg="add mod">
          <ac:chgData name="Luke Evans" userId="a19fd24d-b5ef-4198-9c4a-c9ba51d3bd8c" providerId="ADAL" clId="{B2FBC39A-829C-4922-8696-BDD16BE4CAE2}" dt="2021-04-28T22:25:52.717" v="813"/>
          <ac:spMkLst>
            <pc:docMk/>
            <pc:sldMk cId="2337968342" sldId="2134805670"/>
            <ac:spMk id="7" creationId="{4609A82A-BF73-4835-8815-1D5FD1967FA2}"/>
          </ac:spMkLst>
        </pc:spChg>
        <pc:spChg chg="mod">
          <ac:chgData name="Luke Evans" userId="a19fd24d-b5ef-4198-9c4a-c9ba51d3bd8c" providerId="ADAL" clId="{B2FBC39A-829C-4922-8696-BDD16BE4CAE2}" dt="2021-04-28T22:25:45.409" v="811" actId="20577"/>
          <ac:spMkLst>
            <pc:docMk/>
            <pc:sldMk cId="2337968342" sldId="2134805670"/>
            <ac:spMk id="15" creationId="{02CFB125-A3F9-48A3-925E-9F6D4203A3CD}"/>
          </ac:spMkLst>
        </pc:spChg>
        <pc:picChg chg="del">
          <ac:chgData name="Luke Evans" userId="a19fd24d-b5ef-4198-9c4a-c9ba51d3bd8c" providerId="ADAL" clId="{B2FBC39A-829C-4922-8696-BDD16BE4CAE2}" dt="2021-04-28T22:26:13.560" v="816" actId="478"/>
          <ac:picMkLst>
            <pc:docMk/>
            <pc:sldMk cId="2337968342" sldId="2134805670"/>
            <ac:picMk id="6" creationId="{1AFDBED4-3E31-48A3-B34D-51E120ACED7A}"/>
          </ac:picMkLst>
        </pc:picChg>
        <pc:picChg chg="add mod">
          <ac:chgData name="Luke Evans" userId="a19fd24d-b5ef-4198-9c4a-c9ba51d3bd8c" providerId="ADAL" clId="{B2FBC39A-829C-4922-8696-BDD16BE4CAE2}" dt="2021-04-28T22:26:19.864" v="817"/>
          <ac:picMkLst>
            <pc:docMk/>
            <pc:sldMk cId="2337968342" sldId="2134805670"/>
            <ac:picMk id="8" creationId="{0D14D36F-9AF9-4F6C-B37B-4373F2948C7D}"/>
          </ac:picMkLst>
        </pc:picChg>
      </pc:sldChg>
      <pc:sldChg chg="addSp modSp add del mod">
        <pc:chgData name="Luke Evans" userId="a19fd24d-b5ef-4198-9c4a-c9ba51d3bd8c" providerId="ADAL" clId="{B2FBC39A-829C-4922-8696-BDD16BE4CAE2}" dt="2021-04-29T15:35:38.013" v="1664" actId="47"/>
        <pc:sldMkLst>
          <pc:docMk/>
          <pc:sldMk cId="2082625802" sldId="2134805671"/>
        </pc:sldMkLst>
        <pc:spChg chg="add mod">
          <ac:chgData name="Luke Evans" userId="a19fd24d-b5ef-4198-9c4a-c9ba51d3bd8c" providerId="ADAL" clId="{B2FBC39A-829C-4922-8696-BDD16BE4CAE2}" dt="2021-04-29T15:27:14.299" v="1567" actId="21"/>
          <ac:spMkLst>
            <pc:docMk/>
            <pc:sldMk cId="2082625802" sldId="2134805671"/>
            <ac:spMk id="3" creationId="{BF84DE16-1248-4294-8EDE-2DA170ECE451}"/>
          </ac:spMkLst>
        </pc:spChg>
        <pc:spChg chg="mod">
          <ac:chgData name="Luke Evans" userId="a19fd24d-b5ef-4198-9c4a-c9ba51d3bd8c" providerId="ADAL" clId="{B2FBC39A-829C-4922-8696-BDD16BE4CAE2}" dt="2021-04-28T22:27:34.632" v="826"/>
          <ac:spMkLst>
            <pc:docMk/>
            <pc:sldMk cId="2082625802" sldId="2134805671"/>
            <ac:spMk id="15" creationId="{02CFB125-A3F9-48A3-925E-9F6D4203A3CD}"/>
          </ac:spMkLst>
        </pc:spChg>
        <pc:picChg chg="add mod">
          <ac:chgData name="Luke Evans" userId="a19fd24d-b5ef-4198-9c4a-c9ba51d3bd8c" providerId="ADAL" clId="{B2FBC39A-829C-4922-8696-BDD16BE4CAE2}" dt="2021-04-28T22:27:42.785" v="828"/>
          <ac:picMkLst>
            <pc:docMk/>
            <pc:sldMk cId="2082625802" sldId="2134805671"/>
            <ac:picMk id="4" creationId="{C61E45E3-56B3-4072-999E-2AE52FBFFDCA}"/>
          </ac:picMkLst>
        </pc:picChg>
      </pc:sldChg>
      <pc:sldChg chg="addSp delSp modSp add mod modShow addCm modCm">
        <pc:chgData name="Luke Evans" userId="a19fd24d-b5ef-4198-9c4a-c9ba51d3bd8c" providerId="ADAL" clId="{B2FBC39A-829C-4922-8696-BDD16BE4CAE2}" dt="2021-04-29T16:30:31.135" v="2169" actId="729"/>
        <pc:sldMkLst>
          <pc:docMk/>
          <pc:sldMk cId="3272348025" sldId="2134805672"/>
        </pc:sldMkLst>
        <pc:spChg chg="mod">
          <ac:chgData name="Luke Evans" userId="a19fd24d-b5ef-4198-9c4a-c9ba51d3bd8c" providerId="ADAL" clId="{B2FBC39A-829C-4922-8696-BDD16BE4CAE2}" dt="2021-04-29T11:12:27.061" v="968" actId="14100"/>
          <ac:spMkLst>
            <pc:docMk/>
            <pc:sldMk cId="3272348025" sldId="2134805672"/>
            <ac:spMk id="13" creationId="{2859D248-E4AD-4180-A1D7-AD2B1130FE52}"/>
          </ac:spMkLst>
        </pc:spChg>
        <pc:spChg chg="mod topLvl">
          <ac:chgData name="Luke Evans" userId="a19fd24d-b5ef-4198-9c4a-c9ba51d3bd8c" providerId="ADAL" clId="{B2FBC39A-829C-4922-8696-BDD16BE4CAE2}" dt="2021-04-29T11:19:38.861" v="1041" actId="208"/>
          <ac:spMkLst>
            <pc:docMk/>
            <pc:sldMk cId="3272348025" sldId="2134805672"/>
            <ac:spMk id="96" creationId="{F875ED67-DB6C-4A0D-BA59-77940F61D5A2}"/>
          </ac:spMkLst>
        </pc:spChg>
        <pc:spChg chg="del">
          <ac:chgData name="Luke Evans" userId="a19fd24d-b5ef-4198-9c4a-c9ba51d3bd8c" providerId="ADAL" clId="{B2FBC39A-829C-4922-8696-BDD16BE4CAE2}" dt="2021-04-29T11:12:37.412" v="970" actId="478"/>
          <ac:spMkLst>
            <pc:docMk/>
            <pc:sldMk cId="3272348025" sldId="2134805672"/>
            <ac:spMk id="98" creationId="{FA07C116-7107-4CAA-B1A2-487D6E35245F}"/>
          </ac:spMkLst>
        </pc:spChg>
        <pc:spChg chg="del">
          <ac:chgData name="Luke Evans" userId="a19fd24d-b5ef-4198-9c4a-c9ba51d3bd8c" providerId="ADAL" clId="{B2FBC39A-829C-4922-8696-BDD16BE4CAE2}" dt="2021-04-29T11:12:37.412" v="970" actId="478"/>
          <ac:spMkLst>
            <pc:docMk/>
            <pc:sldMk cId="3272348025" sldId="2134805672"/>
            <ac:spMk id="99" creationId="{260CBA9D-1E52-43D4-9772-351BF0A64C1F}"/>
          </ac:spMkLst>
        </pc:spChg>
        <pc:spChg chg="del">
          <ac:chgData name="Luke Evans" userId="a19fd24d-b5ef-4198-9c4a-c9ba51d3bd8c" providerId="ADAL" clId="{B2FBC39A-829C-4922-8696-BDD16BE4CAE2}" dt="2021-04-29T11:12:37.412" v="970" actId="478"/>
          <ac:spMkLst>
            <pc:docMk/>
            <pc:sldMk cId="3272348025" sldId="2134805672"/>
            <ac:spMk id="104" creationId="{B751E0B3-8D07-42A8-A6BF-99821DC856B8}"/>
          </ac:spMkLst>
        </pc:spChg>
        <pc:spChg chg="del">
          <ac:chgData name="Luke Evans" userId="a19fd24d-b5ef-4198-9c4a-c9ba51d3bd8c" providerId="ADAL" clId="{B2FBC39A-829C-4922-8696-BDD16BE4CAE2}" dt="2021-04-29T11:12:37.412" v="970" actId="478"/>
          <ac:spMkLst>
            <pc:docMk/>
            <pc:sldMk cId="3272348025" sldId="2134805672"/>
            <ac:spMk id="106" creationId="{33F50328-B13A-4409-9EA4-307E7EA13B89}"/>
          </ac:spMkLst>
        </pc:spChg>
        <pc:spChg chg="del">
          <ac:chgData name="Luke Evans" userId="a19fd24d-b5ef-4198-9c4a-c9ba51d3bd8c" providerId="ADAL" clId="{B2FBC39A-829C-4922-8696-BDD16BE4CAE2}" dt="2021-04-29T11:12:37.412" v="970" actId="478"/>
          <ac:spMkLst>
            <pc:docMk/>
            <pc:sldMk cId="3272348025" sldId="2134805672"/>
            <ac:spMk id="107" creationId="{540EADA9-894E-4159-8906-A7395331AA6E}"/>
          </ac:spMkLst>
        </pc:spChg>
        <pc:spChg chg="add mod">
          <ac:chgData name="Luke Evans" userId="a19fd24d-b5ef-4198-9c4a-c9ba51d3bd8c" providerId="ADAL" clId="{B2FBC39A-829C-4922-8696-BDD16BE4CAE2}" dt="2021-04-29T11:14:02.992" v="1020" actId="1035"/>
          <ac:spMkLst>
            <pc:docMk/>
            <pc:sldMk cId="3272348025" sldId="2134805672"/>
            <ac:spMk id="108" creationId="{015D4422-7515-422C-8B31-F4EE21E91552}"/>
          </ac:spMkLst>
        </pc:spChg>
        <pc:spChg chg="del">
          <ac:chgData name="Luke Evans" userId="a19fd24d-b5ef-4198-9c4a-c9ba51d3bd8c" providerId="ADAL" clId="{B2FBC39A-829C-4922-8696-BDD16BE4CAE2}" dt="2021-04-29T11:12:37.412" v="970" actId="478"/>
          <ac:spMkLst>
            <pc:docMk/>
            <pc:sldMk cId="3272348025" sldId="2134805672"/>
            <ac:spMk id="109" creationId="{2AAE3738-1F2B-489C-AA7D-126D31C6D968}"/>
          </ac:spMkLst>
        </pc:spChg>
        <pc:spChg chg="add mod">
          <ac:chgData name="Luke Evans" userId="a19fd24d-b5ef-4198-9c4a-c9ba51d3bd8c" providerId="ADAL" clId="{B2FBC39A-829C-4922-8696-BDD16BE4CAE2}" dt="2021-04-29T11:14:38.872" v="1026" actId="790"/>
          <ac:spMkLst>
            <pc:docMk/>
            <pc:sldMk cId="3272348025" sldId="2134805672"/>
            <ac:spMk id="110" creationId="{5475FA23-1D86-4328-8F46-7FFEA95B1A0C}"/>
          </ac:spMkLst>
        </pc:spChg>
        <pc:spChg chg="add mod">
          <ac:chgData name="Luke Evans" userId="a19fd24d-b5ef-4198-9c4a-c9ba51d3bd8c" providerId="ADAL" clId="{B2FBC39A-829C-4922-8696-BDD16BE4CAE2}" dt="2021-04-29T11:14:02.992" v="1020" actId="1035"/>
          <ac:spMkLst>
            <pc:docMk/>
            <pc:sldMk cId="3272348025" sldId="2134805672"/>
            <ac:spMk id="111" creationId="{AF371D50-1644-40B2-9294-8960C33DBF52}"/>
          </ac:spMkLst>
        </pc:spChg>
        <pc:spChg chg="del">
          <ac:chgData name="Luke Evans" userId="a19fd24d-b5ef-4198-9c4a-c9ba51d3bd8c" providerId="ADAL" clId="{B2FBC39A-829C-4922-8696-BDD16BE4CAE2}" dt="2021-04-29T11:12:37.412" v="970" actId="478"/>
          <ac:spMkLst>
            <pc:docMk/>
            <pc:sldMk cId="3272348025" sldId="2134805672"/>
            <ac:spMk id="112" creationId="{C541D8F6-D134-4C58-87E0-861A629D6680}"/>
          </ac:spMkLst>
        </pc:spChg>
        <pc:spChg chg="mod">
          <ac:chgData name="Luke Evans" userId="a19fd24d-b5ef-4198-9c4a-c9ba51d3bd8c" providerId="ADAL" clId="{B2FBC39A-829C-4922-8696-BDD16BE4CAE2}" dt="2021-04-29T11:19:16.828" v="1039" actId="208"/>
          <ac:spMkLst>
            <pc:docMk/>
            <pc:sldMk cId="3272348025" sldId="2134805672"/>
            <ac:spMk id="114" creationId="{14CE7129-0CAE-4B7E-9859-00C917298646}"/>
          </ac:spMkLst>
        </pc:spChg>
        <pc:spChg chg="del">
          <ac:chgData name="Luke Evans" userId="a19fd24d-b5ef-4198-9c4a-c9ba51d3bd8c" providerId="ADAL" clId="{B2FBC39A-829C-4922-8696-BDD16BE4CAE2}" dt="2021-04-29T11:12:37.412" v="970" actId="478"/>
          <ac:spMkLst>
            <pc:docMk/>
            <pc:sldMk cId="3272348025" sldId="2134805672"/>
            <ac:spMk id="115" creationId="{776BFB86-9D91-4F2F-9665-23258BAF52E5}"/>
          </ac:spMkLst>
        </pc:spChg>
        <pc:spChg chg="mod">
          <ac:chgData name="Luke Evans" userId="a19fd24d-b5ef-4198-9c4a-c9ba51d3bd8c" providerId="ADAL" clId="{B2FBC39A-829C-4922-8696-BDD16BE4CAE2}" dt="2021-04-29T11:19:16.828" v="1039" actId="208"/>
          <ac:spMkLst>
            <pc:docMk/>
            <pc:sldMk cId="3272348025" sldId="2134805672"/>
            <ac:spMk id="116" creationId="{E863BE4F-EB10-4155-A7A3-3CB2D9777639}"/>
          </ac:spMkLst>
        </pc:spChg>
        <pc:spChg chg="del">
          <ac:chgData name="Luke Evans" userId="a19fd24d-b5ef-4198-9c4a-c9ba51d3bd8c" providerId="ADAL" clId="{B2FBC39A-829C-4922-8696-BDD16BE4CAE2}" dt="2021-04-29T11:12:33.197" v="969" actId="478"/>
          <ac:spMkLst>
            <pc:docMk/>
            <pc:sldMk cId="3272348025" sldId="2134805672"/>
            <ac:spMk id="117" creationId="{41BA7C4C-F9BB-4E5D-B465-8CB1AFA61514}"/>
          </ac:spMkLst>
        </pc:spChg>
        <pc:spChg chg="del">
          <ac:chgData name="Luke Evans" userId="a19fd24d-b5ef-4198-9c4a-c9ba51d3bd8c" providerId="ADAL" clId="{B2FBC39A-829C-4922-8696-BDD16BE4CAE2}" dt="2021-04-29T11:12:33.197" v="969" actId="478"/>
          <ac:spMkLst>
            <pc:docMk/>
            <pc:sldMk cId="3272348025" sldId="2134805672"/>
            <ac:spMk id="118" creationId="{EE875A72-7D03-4E23-8F1B-4813F745FA4D}"/>
          </ac:spMkLst>
        </pc:spChg>
        <pc:spChg chg="del">
          <ac:chgData name="Luke Evans" userId="a19fd24d-b5ef-4198-9c4a-c9ba51d3bd8c" providerId="ADAL" clId="{B2FBC39A-829C-4922-8696-BDD16BE4CAE2}" dt="2021-04-29T11:12:33.197" v="969" actId="478"/>
          <ac:spMkLst>
            <pc:docMk/>
            <pc:sldMk cId="3272348025" sldId="2134805672"/>
            <ac:spMk id="119" creationId="{8729E23B-0FDD-4A69-9FDF-E19155665B5C}"/>
          </ac:spMkLst>
        </pc:spChg>
        <pc:spChg chg="del">
          <ac:chgData name="Luke Evans" userId="a19fd24d-b5ef-4198-9c4a-c9ba51d3bd8c" providerId="ADAL" clId="{B2FBC39A-829C-4922-8696-BDD16BE4CAE2}" dt="2021-04-29T11:12:33.197" v="969" actId="478"/>
          <ac:spMkLst>
            <pc:docMk/>
            <pc:sldMk cId="3272348025" sldId="2134805672"/>
            <ac:spMk id="120" creationId="{1EAE1E2C-B97D-4542-834D-3833E5D62997}"/>
          </ac:spMkLst>
        </pc:spChg>
        <pc:spChg chg="del">
          <ac:chgData name="Luke Evans" userId="a19fd24d-b5ef-4198-9c4a-c9ba51d3bd8c" providerId="ADAL" clId="{B2FBC39A-829C-4922-8696-BDD16BE4CAE2}" dt="2021-04-29T11:12:33.197" v="969" actId="478"/>
          <ac:spMkLst>
            <pc:docMk/>
            <pc:sldMk cId="3272348025" sldId="2134805672"/>
            <ac:spMk id="121" creationId="{33AE6C6F-6143-4E78-B789-733FEB53922C}"/>
          </ac:spMkLst>
        </pc:spChg>
        <pc:spChg chg="del">
          <ac:chgData name="Luke Evans" userId="a19fd24d-b5ef-4198-9c4a-c9ba51d3bd8c" providerId="ADAL" clId="{B2FBC39A-829C-4922-8696-BDD16BE4CAE2}" dt="2021-04-29T11:12:33.197" v="969" actId="478"/>
          <ac:spMkLst>
            <pc:docMk/>
            <pc:sldMk cId="3272348025" sldId="2134805672"/>
            <ac:spMk id="122" creationId="{E1B9F415-3EED-43E2-95BE-388383BD3ADE}"/>
          </ac:spMkLst>
        </pc:spChg>
        <pc:spChg chg="del">
          <ac:chgData name="Luke Evans" userId="a19fd24d-b5ef-4198-9c4a-c9ba51d3bd8c" providerId="ADAL" clId="{B2FBC39A-829C-4922-8696-BDD16BE4CAE2}" dt="2021-04-29T11:12:33.197" v="969" actId="478"/>
          <ac:spMkLst>
            <pc:docMk/>
            <pc:sldMk cId="3272348025" sldId="2134805672"/>
            <ac:spMk id="123" creationId="{C6071EA0-8B22-408B-8CEC-C17613537309}"/>
          </ac:spMkLst>
        </pc:spChg>
        <pc:spChg chg="del">
          <ac:chgData name="Luke Evans" userId="a19fd24d-b5ef-4198-9c4a-c9ba51d3bd8c" providerId="ADAL" clId="{B2FBC39A-829C-4922-8696-BDD16BE4CAE2}" dt="2021-04-29T11:12:33.197" v="969" actId="478"/>
          <ac:spMkLst>
            <pc:docMk/>
            <pc:sldMk cId="3272348025" sldId="2134805672"/>
            <ac:spMk id="124" creationId="{40B7B240-3B8E-4298-809E-471BEDB10CE1}"/>
          </ac:spMkLst>
        </pc:spChg>
        <pc:spChg chg="del">
          <ac:chgData name="Luke Evans" userId="a19fd24d-b5ef-4198-9c4a-c9ba51d3bd8c" providerId="ADAL" clId="{B2FBC39A-829C-4922-8696-BDD16BE4CAE2}" dt="2021-04-29T11:12:33.197" v="969" actId="478"/>
          <ac:spMkLst>
            <pc:docMk/>
            <pc:sldMk cId="3272348025" sldId="2134805672"/>
            <ac:spMk id="125" creationId="{02613BBD-35B0-4323-A6DA-08C52E5F7A1D}"/>
          </ac:spMkLst>
        </pc:spChg>
        <pc:spChg chg="del">
          <ac:chgData name="Luke Evans" userId="a19fd24d-b5ef-4198-9c4a-c9ba51d3bd8c" providerId="ADAL" clId="{B2FBC39A-829C-4922-8696-BDD16BE4CAE2}" dt="2021-04-29T11:12:33.197" v="969" actId="478"/>
          <ac:spMkLst>
            <pc:docMk/>
            <pc:sldMk cId="3272348025" sldId="2134805672"/>
            <ac:spMk id="126" creationId="{DD173FBB-1530-45D8-88C1-628055730562}"/>
          </ac:spMkLst>
        </pc:spChg>
        <pc:spChg chg="del">
          <ac:chgData name="Luke Evans" userId="a19fd24d-b5ef-4198-9c4a-c9ba51d3bd8c" providerId="ADAL" clId="{B2FBC39A-829C-4922-8696-BDD16BE4CAE2}" dt="2021-04-29T11:12:33.197" v="969" actId="478"/>
          <ac:spMkLst>
            <pc:docMk/>
            <pc:sldMk cId="3272348025" sldId="2134805672"/>
            <ac:spMk id="128" creationId="{D5497BD6-4514-476D-83D8-D77451B6DED3}"/>
          </ac:spMkLst>
        </pc:spChg>
        <pc:spChg chg="del">
          <ac:chgData name="Luke Evans" userId="a19fd24d-b5ef-4198-9c4a-c9ba51d3bd8c" providerId="ADAL" clId="{B2FBC39A-829C-4922-8696-BDD16BE4CAE2}" dt="2021-04-29T11:12:33.197" v="969" actId="478"/>
          <ac:spMkLst>
            <pc:docMk/>
            <pc:sldMk cId="3272348025" sldId="2134805672"/>
            <ac:spMk id="129" creationId="{A3457C8B-6F3F-4CB4-8BD4-B6816D2BA40F}"/>
          </ac:spMkLst>
        </pc:spChg>
        <pc:spChg chg="del">
          <ac:chgData name="Luke Evans" userId="a19fd24d-b5ef-4198-9c4a-c9ba51d3bd8c" providerId="ADAL" clId="{B2FBC39A-829C-4922-8696-BDD16BE4CAE2}" dt="2021-04-29T11:12:33.197" v="969" actId="478"/>
          <ac:spMkLst>
            <pc:docMk/>
            <pc:sldMk cId="3272348025" sldId="2134805672"/>
            <ac:spMk id="130" creationId="{15762783-0FE1-4B6E-B3E7-224E92335A07}"/>
          </ac:spMkLst>
        </pc:spChg>
        <pc:spChg chg="del">
          <ac:chgData name="Luke Evans" userId="a19fd24d-b5ef-4198-9c4a-c9ba51d3bd8c" providerId="ADAL" clId="{B2FBC39A-829C-4922-8696-BDD16BE4CAE2}" dt="2021-04-29T11:12:33.197" v="969" actId="478"/>
          <ac:spMkLst>
            <pc:docMk/>
            <pc:sldMk cId="3272348025" sldId="2134805672"/>
            <ac:spMk id="131" creationId="{EBB3D464-1105-4E33-9725-1A0D87DBE6CB}"/>
          </ac:spMkLst>
        </pc:spChg>
        <pc:spChg chg="del">
          <ac:chgData name="Luke Evans" userId="a19fd24d-b5ef-4198-9c4a-c9ba51d3bd8c" providerId="ADAL" clId="{B2FBC39A-829C-4922-8696-BDD16BE4CAE2}" dt="2021-04-29T11:12:33.197" v="969" actId="478"/>
          <ac:spMkLst>
            <pc:docMk/>
            <pc:sldMk cId="3272348025" sldId="2134805672"/>
            <ac:spMk id="136" creationId="{334A0518-DC40-4D21-9865-D01C3F7F0F85}"/>
          </ac:spMkLst>
        </pc:spChg>
        <pc:spChg chg="del">
          <ac:chgData name="Luke Evans" userId="a19fd24d-b5ef-4198-9c4a-c9ba51d3bd8c" providerId="ADAL" clId="{B2FBC39A-829C-4922-8696-BDD16BE4CAE2}" dt="2021-04-29T11:12:33.197" v="969" actId="478"/>
          <ac:spMkLst>
            <pc:docMk/>
            <pc:sldMk cId="3272348025" sldId="2134805672"/>
            <ac:spMk id="137" creationId="{7CCA90F8-75B4-4ABB-9BDF-2788CDB814D6}"/>
          </ac:spMkLst>
        </pc:spChg>
        <pc:spChg chg="del">
          <ac:chgData name="Luke Evans" userId="a19fd24d-b5ef-4198-9c4a-c9ba51d3bd8c" providerId="ADAL" clId="{B2FBC39A-829C-4922-8696-BDD16BE4CAE2}" dt="2021-04-29T11:12:33.197" v="969" actId="478"/>
          <ac:spMkLst>
            <pc:docMk/>
            <pc:sldMk cId="3272348025" sldId="2134805672"/>
            <ac:spMk id="138" creationId="{7390112A-FCCA-47F2-B66E-25375CD75951}"/>
          </ac:spMkLst>
        </pc:spChg>
        <pc:spChg chg="del">
          <ac:chgData name="Luke Evans" userId="a19fd24d-b5ef-4198-9c4a-c9ba51d3bd8c" providerId="ADAL" clId="{B2FBC39A-829C-4922-8696-BDD16BE4CAE2}" dt="2021-04-29T11:12:33.197" v="969" actId="478"/>
          <ac:spMkLst>
            <pc:docMk/>
            <pc:sldMk cId="3272348025" sldId="2134805672"/>
            <ac:spMk id="146" creationId="{B7621F0E-4CC3-43CF-B499-A43EB092CE07}"/>
          </ac:spMkLst>
        </pc:spChg>
        <pc:spChg chg="del">
          <ac:chgData name="Luke Evans" userId="a19fd24d-b5ef-4198-9c4a-c9ba51d3bd8c" providerId="ADAL" clId="{B2FBC39A-829C-4922-8696-BDD16BE4CAE2}" dt="2021-04-29T11:12:33.197" v="969" actId="478"/>
          <ac:spMkLst>
            <pc:docMk/>
            <pc:sldMk cId="3272348025" sldId="2134805672"/>
            <ac:spMk id="147" creationId="{155DB3BC-55EA-481F-A258-86AAC3F4321A}"/>
          </ac:spMkLst>
        </pc:spChg>
        <pc:spChg chg="del">
          <ac:chgData name="Luke Evans" userId="a19fd24d-b5ef-4198-9c4a-c9ba51d3bd8c" providerId="ADAL" clId="{B2FBC39A-829C-4922-8696-BDD16BE4CAE2}" dt="2021-04-29T11:12:33.197" v="969" actId="478"/>
          <ac:spMkLst>
            <pc:docMk/>
            <pc:sldMk cId="3272348025" sldId="2134805672"/>
            <ac:spMk id="148" creationId="{32FFF2F0-D444-450D-90F9-32EA21C8CBD0}"/>
          </ac:spMkLst>
        </pc:spChg>
        <pc:spChg chg="del">
          <ac:chgData name="Luke Evans" userId="a19fd24d-b5ef-4198-9c4a-c9ba51d3bd8c" providerId="ADAL" clId="{B2FBC39A-829C-4922-8696-BDD16BE4CAE2}" dt="2021-04-29T11:12:33.197" v="969" actId="478"/>
          <ac:spMkLst>
            <pc:docMk/>
            <pc:sldMk cId="3272348025" sldId="2134805672"/>
            <ac:spMk id="152" creationId="{99B25182-6D02-4576-B26B-F0310E9F70E6}"/>
          </ac:spMkLst>
        </pc:spChg>
        <pc:spChg chg="del">
          <ac:chgData name="Luke Evans" userId="a19fd24d-b5ef-4198-9c4a-c9ba51d3bd8c" providerId="ADAL" clId="{B2FBC39A-829C-4922-8696-BDD16BE4CAE2}" dt="2021-04-29T11:12:33.197" v="969" actId="478"/>
          <ac:spMkLst>
            <pc:docMk/>
            <pc:sldMk cId="3272348025" sldId="2134805672"/>
            <ac:spMk id="154" creationId="{7F0E856F-2576-4349-8942-2956F2249D14}"/>
          </ac:spMkLst>
        </pc:spChg>
        <pc:spChg chg="del">
          <ac:chgData name="Luke Evans" userId="a19fd24d-b5ef-4198-9c4a-c9ba51d3bd8c" providerId="ADAL" clId="{B2FBC39A-829C-4922-8696-BDD16BE4CAE2}" dt="2021-04-29T11:12:33.197" v="969" actId="478"/>
          <ac:spMkLst>
            <pc:docMk/>
            <pc:sldMk cId="3272348025" sldId="2134805672"/>
            <ac:spMk id="155" creationId="{A7AE560D-1A6E-4D7B-95E1-BC6B72773A4D}"/>
          </ac:spMkLst>
        </pc:spChg>
        <pc:spChg chg="del">
          <ac:chgData name="Luke Evans" userId="a19fd24d-b5ef-4198-9c4a-c9ba51d3bd8c" providerId="ADAL" clId="{B2FBC39A-829C-4922-8696-BDD16BE4CAE2}" dt="2021-04-29T11:12:33.197" v="969" actId="478"/>
          <ac:spMkLst>
            <pc:docMk/>
            <pc:sldMk cId="3272348025" sldId="2134805672"/>
            <ac:spMk id="159" creationId="{C5334392-1CEC-4127-8FC1-816397C72BBA}"/>
          </ac:spMkLst>
        </pc:spChg>
        <pc:spChg chg="del">
          <ac:chgData name="Luke Evans" userId="a19fd24d-b5ef-4198-9c4a-c9ba51d3bd8c" providerId="ADAL" clId="{B2FBC39A-829C-4922-8696-BDD16BE4CAE2}" dt="2021-04-29T11:12:33.197" v="969" actId="478"/>
          <ac:spMkLst>
            <pc:docMk/>
            <pc:sldMk cId="3272348025" sldId="2134805672"/>
            <ac:spMk id="160" creationId="{66233195-91AB-4912-B13F-E72D1241CA51}"/>
          </ac:spMkLst>
        </pc:spChg>
        <pc:spChg chg="del">
          <ac:chgData name="Luke Evans" userId="a19fd24d-b5ef-4198-9c4a-c9ba51d3bd8c" providerId="ADAL" clId="{B2FBC39A-829C-4922-8696-BDD16BE4CAE2}" dt="2021-04-29T11:12:33.197" v="969" actId="478"/>
          <ac:spMkLst>
            <pc:docMk/>
            <pc:sldMk cId="3272348025" sldId="2134805672"/>
            <ac:spMk id="162" creationId="{120F2EEC-8E79-4976-A7F9-F3E2AA268E4F}"/>
          </ac:spMkLst>
        </pc:spChg>
        <pc:spChg chg="del">
          <ac:chgData name="Luke Evans" userId="a19fd24d-b5ef-4198-9c4a-c9ba51d3bd8c" providerId="ADAL" clId="{B2FBC39A-829C-4922-8696-BDD16BE4CAE2}" dt="2021-04-29T11:12:33.197" v="969" actId="478"/>
          <ac:spMkLst>
            <pc:docMk/>
            <pc:sldMk cId="3272348025" sldId="2134805672"/>
            <ac:spMk id="163" creationId="{4A003DF4-1B57-40F8-9FC8-05183FC0C90D}"/>
          </ac:spMkLst>
        </pc:spChg>
        <pc:spChg chg="del">
          <ac:chgData name="Luke Evans" userId="a19fd24d-b5ef-4198-9c4a-c9ba51d3bd8c" providerId="ADAL" clId="{B2FBC39A-829C-4922-8696-BDD16BE4CAE2}" dt="2021-04-29T11:12:33.197" v="969" actId="478"/>
          <ac:spMkLst>
            <pc:docMk/>
            <pc:sldMk cId="3272348025" sldId="2134805672"/>
            <ac:spMk id="167" creationId="{5EFF090D-E096-43EB-B038-AD71834AE0EC}"/>
          </ac:spMkLst>
        </pc:spChg>
        <pc:spChg chg="del">
          <ac:chgData name="Luke Evans" userId="a19fd24d-b5ef-4198-9c4a-c9ba51d3bd8c" providerId="ADAL" clId="{B2FBC39A-829C-4922-8696-BDD16BE4CAE2}" dt="2021-04-29T11:12:33.197" v="969" actId="478"/>
          <ac:spMkLst>
            <pc:docMk/>
            <pc:sldMk cId="3272348025" sldId="2134805672"/>
            <ac:spMk id="168" creationId="{DAAFEFB2-763F-40A0-B666-089B808B1AC7}"/>
          </ac:spMkLst>
        </pc:spChg>
        <pc:spChg chg="del">
          <ac:chgData name="Luke Evans" userId="a19fd24d-b5ef-4198-9c4a-c9ba51d3bd8c" providerId="ADAL" clId="{B2FBC39A-829C-4922-8696-BDD16BE4CAE2}" dt="2021-04-29T11:12:33.197" v="969" actId="478"/>
          <ac:spMkLst>
            <pc:docMk/>
            <pc:sldMk cId="3272348025" sldId="2134805672"/>
            <ac:spMk id="170" creationId="{855EF65B-1618-406C-8ED4-33EA1FFC2916}"/>
          </ac:spMkLst>
        </pc:spChg>
        <pc:spChg chg="del">
          <ac:chgData name="Luke Evans" userId="a19fd24d-b5ef-4198-9c4a-c9ba51d3bd8c" providerId="ADAL" clId="{B2FBC39A-829C-4922-8696-BDD16BE4CAE2}" dt="2021-04-29T11:12:33.197" v="969" actId="478"/>
          <ac:spMkLst>
            <pc:docMk/>
            <pc:sldMk cId="3272348025" sldId="2134805672"/>
            <ac:spMk id="171" creationId="{B5F6D246-45E2-4D9A-A718-00A3BDCDF9A0}"/>
          </ac:spMkLst>
        </pc:spChg>
        <pc:spChg chg="del">
          <ac:chgData name="Luke Evans" userId="a19fd24d-b5ef-4198-9c4a-c9ba51d3bd8c" providerId="ADAL" clId="{B2FBC39A-829C-4922-8696-BDD16BE4CAE2}" dt="2021-04-29T11:12:33.197" v="969" actId="478"/>
          <ac:spMkLst>
            <pc:docMk/>
            <pc:sldMk cId="3272348025" sldId="2134805672"/>
            <ac:spMk id="172" creationId="{DFC734F8-3FB0-43BF-A26B-CE890FB8A0BB}"/>
          </ac:spMkLst>
        </pc:spChg>
        <pc:spChg chg="del">
          <ac:chgData name="Luke Evans" userId="a19fd24d-b5ef-4198-9c4a-c9ba51d3bd8c" providerId="ADAL" clId="{B2FBC39A-829C-4922-8696-BDD16BE4CAE2}" dt="2021-04-29T11:12:33.197" v="969" actId="478"/>
          <ac:spMkLst>
            <pc:docMk/>
            <pc:sldMk cId="3272348025" sldId="2134805672"/>
            <ac:spMk id="173" creationId="{08F1B88C-5331-468B-925B-D4DD99028A0A}"/>
          </ac:spMkLst>
        </pc:spChg>
        <pc:spChg chg="del">
          <ac:chgData name="Luke Evans" userId="a19fd24d-b5ef-4198-9c4a-c9ba51d3bd8c" providerId="ADAL" clId="{B2FBC39A-829C-4922-8696-BDD16BE4CAE2}" dt="2021-04-29T11:12:33.197" v="969" actId="478"/>
          <ac:spMkLst>
            <pc:docMk/>
            <pc:sldMk cId="3272348025" sldId="2134805672"/>
            <ac:spMk id="174" creationId="{DD6F6E0C-0D03-43B8-B5B1-91B5D850D118}"/>
          </ac:spMkLst>
        </pc:spChg>
        <pc:spChg chg="add mod">
          <ac:chgData name="Luke Evans" userId="a19fd24d-b5ef-4198-9c4a-c9ba51d3bd8c" providerId="ADAL" clId="{B2FBC39A-829C-4922-8696-BDD16BE4CAE2}" dt="2021-04-29T11:15:30.144" v="1031" actId="207"/>
          <ac:spMkLst>
            <pc:docMk/>
            <pc:sldMk cId="3272348025" sldId="2134805672"/>
            <ac:spMk id="175" creationId="{192F16EA-05E0-4B17-9E28-007F36369A16}"/>
          </ac:spMkLst>
        </pc:spChg>
        <pc:spChg chg="mod">
          <ac:chgData name="Luke Evans" userId="a19fd24d-b5ef-4198-9c4a-c9ba51d3bd8c" providerId="ADAL" clId="{B2FBC39A-829C-4922-8696-BDD16BE4CAE2}" dt="2021-04-29T11:19:07.529" v="1038" actId="208"/>
          <ac:spMkLst>
            <pc:docMk/>
            <pc:sldMk cId="3272348025" sldId="2134805672"/>
            <ac:spMk id="177" creationId="{147052F0-7807-461D-BFC6-32E711C627A1}"/>
          </ac:spMkLst>
        </pc:spChg>
        <pc:spChg chg="add mod">
          <ac:chgData name="Luke Evans" userId="a19fd24d-b5ef-4198-9c4a-c9ba51d3bd8c" providerId="ADAL" clId="{B2FBC39A-829C-4922-8696-BDD16BE4CAE2}" dt="2021-04-29T11:15:35.595" v="1032" actId="207"/>
          <ac:spMkLst>
            <pc:docMk/>
            <pc:sldMk cId="3272348025" sldId="2134805672"/>
            <ac:spMk id="179" creationId="{59E65E6D-68DE-4428-9BD6-4F890BF66C22}"/>
          </ac:spMkLst>
        </pc:spChg>
        <pc:spChg chg="mod">
          <ac:chgData name="Luke Evans" userId="a19fd24d-b5ef-4198-9c4a-c9ba51d3bd8c" providerId="ADAL" clId="{B2FBC39A-829C-4922-8696-BDD16BE4CAE2}" dt="2021-04-29T11:19:03.596" v="1037" actId="208"/>
          <ac:spMkLst>
            <pc:docMk/>
            <pc:sldMk cId="3272348025" sldId="2134805672"/>
            <ac:spMk id="181" creationId="{C37C48D4-296E-4778-B69F-847EECD4D66C}"/>
          </ac:spMkLst>
        </pc:spChg>
        <pc:spChg chg="mod">
          <ac:chgData name="Luke Evans" userId="a19fd24d-b5ef-4198-9c4a-c9ba51d3bd8c" providerId="ADAL" clId="{B2FBC39A-829C-4922-8696-BDD16BE4CAE2}" dt="2021-04-29T11:19:03.596" v="1037" actId="208"/>
          <ac:spMkLst>
            <pc:docMk/>
            <pc:sldMk cId="3272348025" sldId="2134805672"/>
            <ac:spMk id="182" creationId="{B35FA31B-0C69-48CD-94F5-5D9426E98792}"/>
          </ac:spMkLst>
        </pc:spChg>
        <pc:spChg chg="add mod">
          <ac:chgData name="Luke Evans" userId="a19fd24d-b5ef-4198-9c4a-c9ba51d3bd8c" providerId="ADAL" clId="{B2FBC39A-829C-4922-8696-BDD16BE4CAE2}" dt="2021-04-29T11:15:44.292" v="1033" actId="207"/>
          <ac:spMkLst>
            <pc:docMk/>
            <pc:sldMk cId="3272348025" sldId="2134805672"/>
            <ac:spMk id="183" creationId="{758A4B5C-3082-4536-B271-32DA5144C0B1}"/>
          </ac:spMkLst>
        </pc:spChg>
        <pc:spChg chg="mod">
          <ac:chgData name="Luke Evans" userId="a19fd24d-b5ef-4198-9c4a-c9ba51d3bd8c" providerId="ADAL" clId="{B2FBC39A-829C-4922-8696-BDD16BE4CAE2}" dt="2021-04-29T11:19:34.371" v="1040" actId="208"/>
          <ac:spMkLst>
            <pc:docMk/>
            <pc:sldMk cId="3272348025" sldId="2134805672"/>
            <ac:spMk id="185" creationId="{B0CB797A-1344-4CF2-8955-D166FD6DAB94}"/>
          </ac:spMkLst>
        </pc:spChg>
        <pc:spChg chg="mod">
          <ac:chgData name="Luke Evans" userId="a19fd24d-b5ef-4198-9c4a-c9ba51d3bd8c" providerId="ADAL" clId="{B2FBC39A-829C-4922-8696-BDD16BE4CAE2}" dt="2021-04-29T11:19:34.371" v="1040" actId="208"/>
          <ac:spMkLst>
            <pc:docMk/>
            <pc:sldMk cId="3272348025" sldId="2134805672"/>
            <ac:spMk id="186" creationId="{8BC5782A-B865-4FF0-AD4F-18CA88BF90E7}"/>
          </ac:spMkLst>
        </pc:spChg>
        <pc:spChg chg="add mod">
          <ac:chgData name="Luke Evans" userId="a19fd24d-b5ef-4198-9c4a-c9ba51d3bd8c" providerId="ADAL" clId="{B2FBC39A-829C-4922-8696-BDD16BE4CAE2}" dt="2021-04-29T11:14:13.729" v="1021" actId="207"/>
          <ac:spMkLst>
            <pc:docMk/>
            <pc:sldMk cId="3272348025" sldId="2134805672"/>
            <ac:spMk id="187" creationId="{97053C18-6E5D-4022-AA84-A5141D7B6C3C}"/>
          </ac:spMkLst>
        </pc:spChg>
        <pc:spChg chg="mod">
          <ac:chgData name="Luke Evans" userId="a19fd24d-b5ef-4198-9c4a-c9ba51d3bd8c" providerId="ADAL" clId="{B2FBC39A-829C-4922-8696-BDD16BE4CAE2}" dt="2021-04-29T11:18:52.314" v="1035" actId="208"/>
          <ac:spMkLst>
            <pc:docMk/>
            <pc:sldMk cId="3272348025" sldId="2134805672"/>
            <ac:spMk id="189" creationId="{D4816E0B-06CE-47AF-860D-7A2981A8B0D5}"/>
          </ac:spMkLst>
        </pc:spChg>
        <pc:spChg chg="add mod">
          <ac:chgData name="Luke Evans" userId="a19fd24d-b5ef-4198-9c4a-c9ba51d3bd8c" providerId="ADAL" clId="{B2FBC39A-829C-4922-8696-BDD16BE4CAE2}" dt="2021-04-29T11:14:17.144" v="1022" actId="207"/>
          <ac:spMkLst>
            <pc:docMk/>
            <pc:sldMk cId="3272348025" sldId="2134805672"/>
            <ac:spMk id="191" creationId="{082CDB6E-A952-457C-BFFF-F540E12849EC}"/>
          </ac:spMkLst>
        </pc:spChg>
        <pc:spChg chg="mod">
          <ac:chgData name="Luke Evans" userId="a19fd24d-b5ef-4198-9c4a-c9ba51d3bd8c" providerId="ADAL" clId="{B2FBC39A-829C-4922-8696-BDD16BE4CAE2}" dt="2021-04-29T11:18:59.051" v="1036" actId="208"/>
          <ac:spMkLst>
            <pc:docMk/>
            <pc:sldMk cId="3272348025" sldId="2134805672"/>
            <ac:spMk id="193" creationId="{5314A018-C2FD-41DE-A49C-C75C95BA0A46}"/>
          </ac:spMkLst>
        </pc:spChg>
        <pc:spChg chg="mod">
          <ac:chgData name="Luke Evans" userId="a19fd24d-b5ef-4198-9c4a-c9ba51d3bd8c" providerId="ADAL" clId="{B2FBC39A-829C-4922-8696-BDD16BE4CAE2}" dt="2021-04-29T11:18:59.051" v="1036" actId="208"/>
          <ac:spMkLst>
            <pc:docMk/>
            <pc:sldMk cId="3272348025" sldId="2134805672"/>
            <ac:spMk id="194" creationId="{FF67EC8A-245F-40A4-8C81-CF04B9F8B27D}"/>
          </ac:spMkLst>
        </pc:spChg>
        <pc:spChg chg="add mod">
          <ac:chgData name="Luke Evans" userId="a19fd24d-b5ef-4198-9c4a-c9ba51d3bd8c" providerId="ADAL" clId="{B2FBC39A-829C-4922-8696-BDD16BE4CAE2}" dt="2021-04-29T11:15:16.279" v="1030" actId="207"/>
          <ac:spMkLst>
            <pc:docMk/>
            <pc:sldMk cId="3272348025" sldId="2134805672"/>
            <ac:spMk id="195" creationId="{6C96B6CE-5BE3-4341-918F-8AE31054EA33}"/>
          </ac:spMkLst>
        </pc:spChg>
        <pc:grpChg chg="del">
          <ac:chgData name="Luke Evans" userId="a19fd24d-b5ef-4198-9c4a-c9ba51d3bd8c" providerId="ADAL" clId="{B2FBC39A-829C-4922-8696-BDD16BE4CAE2}" dt="2021-04-29T11:12:37.412" v="970" actId="478"/>
          <ac:grpSpMkLst>
            <pc:docMk/>
            <pc:sldMk cId="3272348025" sldId="2134805672"/>
            <ac:grpSpMk id="4" creationId="{14A00D7B-FF09-4C03-A080-2BF4F22D61B7}"/>
          </ac:grpSpMkLst>
        </pc:grpChg>
        <pc:grpChg chg="add del mod">
          <ac:chgData name="Luke Evans" userId="a19fd24d-b5ef-4198-9c4a-c9ba51d3bd8c" providerId="ADAL" clId="{B2FBC39A-829C-4922-8696-BDD16BE4CAE2}" dt="2021-04-29T11:18:08.697" v="1034" actId="165"/>
          <ac:grpSpMkLst>
            <pc:docMk/>
            <pc:sldMk cId="3272348025" sldId="2134805672"/>
            <ac:grpSpMk id="94" creationId="{E36A515D-A11A-4A80-A41D-CC4FEF670F11}"/>
          </ac:grpSpMkLst>
        </pc:grpChg>
        <pc:grpChg chg="del">
          <ac:chgData name="Luke Evans" userId="a19fd24d-b5ef-4198-9c4a-c9ba51d3bd8c" providerId="ADAL" clId="{B2FBC39A-829C-4922-8696-BDD16BE4CAE2}" dt="2021-04-29T11:12:37.412" v="970" actId="478"/>
          <ac:grpSpMkLst>
            <pc:docMk/>
            <pc:sldMk cId="3272348025" sldId="2134805672"/>
            <ac:grpSpMk id="101" creationId="{DFE5C30D-5DC6-4808-BA00-D3B2993ED041}"/>
          </ac:grpSpMkLst>
        </pc:grpChg>
        <pc:grpChg chg="add mod">
          <ac:chgData name="Luke Evans" userId="a19fd24d-b5ef-4198-9c4a-c9ba51d3bd8c" providerId="ADAL" clId="{B2FBC39A-829C-4922-8696-BDD16BE4CAE2}" dt="2021-04-29T11:14:02.992" v="1020" actId="1035"/>
          <ac:grpSpMkLst>
            <pc:docMk/>
            <pc:sldMk cId="3272348025" sldId="2134805672"/>
            <ac:grpSpMk id="113" creationId="{DBF7668B-942D-4DAB-9243-E8B2EA3DC97D}"/>
          </ac:grpSpMkLst>
        </pc:grpChg>
        <pc:grpChg chg="del">
          <ac:chgData name="Luke Evans" userId="a19fd24d-b5ef-4198-9c4a-c9ba51d3bd8c" providerId="ADAL" clId="{B2FBC39A-829C-4922-8696-BDD16BE4CAE2}" dt="2021-04-29T11:12:33.197" v="969" actId="478"/>
          <ac:grpSpMkLst>
            <pc:docMk/>
            <pc:sldMk cId="3272348025" sldId="2134805672"/>
            <ac:grpSpMk id="132" creationId="{59A1ECEC-42D7-434B-A0B3-A6AA445C7D36}"/>
          </ac:grpSpMkLst>
        </pc:grpChg>
        <pc:grpChg chg="del">
          <ac:chgData name="Luke Evans" userId="a19fd24d-b5ef-4198-9c4a-c9ba51d3bd8c" providerId="ADAL" clId="{B2FBC39A-829C-4922-8696-BDD16BE4CAE2}" dt="2021-04-29T11:12:33.197" v="969" actId="478"/>
          <ac:grpSpMkLst>
            <pc:docMk/>
            <pc:sldMk cId="3272348025" sldId="2134805672"/>
            <ac:grpSpMk id="139" creationId="{7076A8DB-8C97-47B4-87A7-3364197951A7}"/>
          </ac:grpSpMkLst>
        </pc:grpChg>
        <pc:grpChg chg="del">
          <ac:chgData name="Luke Evans" userId="a19fd24d-b5ef-4198-9c4a-c9ba51d3bd8c" providerId="ADAL" clId="{B2FBC39A-829C-4922-8696-BDD16BE4CAE2}" dt="2021-04-29T11:12:33.197" v="969" actId="478"/>
          <ac:grpSpMkLst>
            <pc:docMk/>
            <pc:sldMk cId="3272348025" sldId="2134805672"/>
            <ac:grpSpMk id="142" creationId="{49E3B311-9F12-4061-BE56-F006570422F9}"/>
          </ac:grpSpMkLst>
        </pc:grpChg>
        <pc:grpChg chg="del">
          <ac:chgData name="Luke Evans" userId="a19fd24d-b5ef-4198-9c4a-c9ba51d3bd8c" providerId="ADAL" clId="{B2FBC39A-829C-4922-8696-BDD16BE4CAE2}" dt="2021-04-29T11:12:33.197" v="969" actId="478"/>
          <ac:grpSpMkLst>
            <pc:docMk/>
            <pc:sldMk cId="3272348025" sldId="2134805672"/>
            <ac:grpSpMk id="149" creationId="{4DF3E9ED-E9DD-475A-B086-FF7D05861F98}"/>
          </ac:grpSpMkLst>
        </pc:grpChg>
        <pc:grpChg chg="del">
          <ac:chgData name="Luke Evans" userId="a19fd24d-b5ef-4198-9c4a-c9ba51d3bd8c" providerId="ADAL" clId="{B2FBC39A-829C-4922-8696-BDD16BE4CAE2}" dt="2021-04-29T11:12:33.197" v="969" actId="478"/>
          <ac:grpSpMkLst>
            <pc:docMk/>
            <pc:sldMk cId="3272348025" sldId="2134805672"/>
            <ac:grpSpMk id="156" creationId="{BFD5C1D7-8EE5-47C5-BC29-6293FAB71A2E}"/>
          </ac:grpSpMkLst>
        </pc:grpChg>
        <pc:grpChg chg="del">
          <ac:chgData name="Luke Evans" userId="a19fd24d-b5ef-4198-9c4a-c9ba51d3bd8c" providerId="ADAL" clId="{B2FBC39A-829C-4922-8696-BDD16BE4CAE2}" dt="2021-04-29T11:12:33.197" v="969" actId="478"/>
          <ac:grpSpMkLst>
            <pc:docMk/>
            <pc:sldMk cId="3272348025" sldId="2134805672"/>
            <ac:grpSpMk id="164" creationId="{8FABADCD-C300-4CE9-B4DF-940C70BB9F35}"/>
          </ac:grpSpMkLst>
        </pc:grpChg>
        <pc:grpChg chg="add mod">
          <ac:chgData name="Luke Evans" userId="a19fd24d-b5ef-4198-9c4a-c9ba51d3bd8c" providerId="ADAL" clId="{B2FBC39A-829C-4922-8696-BDD16BE4CAE2}" dt="2021-04-29T11:14:02.992" v="1020" actId="1035"/>
          <ac:grpSpMkLst>
            <pc:docMk/>
            <pc:sldMk cId="3272348025" sldId="2134805672"/>
            <ac:grpSpMk id="176" creationId="{2DEEA180-AF61-40D1-94D8-347709F3E5C9}"/>
          </ac:grpSpMkLst>
        </pc:grpChg>
        <pc:grpChg chg="add mod">
          <ac:chgData name="Luke Evans" userId="a19fd24d-b5ef-4198-9c4a-c9ba51d3bd8c" providerId="ADAL" clId="{B2FBC39A-829C-4922-8696-BDD16BE4CAE2}" dt="2021-04-29T11:14:02.992" v="1020" actId="1035"/>
          <ac:grpSpMkLst>
            <pc:docMk/>
            <pc:sldMk cId="3272348025" sldId="2134805672"/>
            <ac:grpSpMk id="180" creationId="{138E42EA-87FB-45BD-8FE1-813F219234BD}"/>
          </ac:grpSpMkLst>
        </pc:grpChg>
        <pc:grpChg chg="add mod">
          <ac:chgData name="Luke Evans" userId="a19fd24d-b5ef-4198-9c4a-c9ba51d3bd8c" providerId="ADAL" clId="{B2FBC39A-829C-4922-8696-BDD16BE4CAE2}" dt="2021-04-29T11:14:02.992" v="1020" actId="1035"/>
          <ac:grpSpMkLst>
            <pc:docMk/>
            <pc:sldMk cId="3272348025" sldId="2134805672"/>
            <ac:grpSpMk id="184" creationId="{19EB2C70-090A-4C13-9616-D26CDB908694}"/>
          </ac:grpSpMkLst>
        </pc:grpChg>
        <pc:grpChg chg="add mod">
          <ac:chgData name="Luke Evans" userId="a19fd24d-b5ef-4198-9c4a-c9ba51d3bd8c" providerId="ADAL" clId="{B2FBC39A-829C-4922-8696-BDD16BE4CAE2}" dt="2021-04-29T11:14:02.992" v="1020" actId="1035"/>
          <ac:grpSpMkLst>
            <pc:docMk/>
            <pc:sldMk cId="3272348025" sldId="2134805672"/>
            <ac:grpSpMk id="188" creationId="{55DE0219-297B-4406-BE37-1811B7986779}"/>
          </ac:grpSpMkLst>
        </pc:grpChg>
        <pc:grpChg chg="add mod">
          <ac:chgData name="Luke Evans" userId="a19fd24d-b5ef-4198-9c4a-c9ba51d3bd8c" providerId="ADAL" clId="{B2FBC39A-829C-4922-8696-BDD16BE4CAE2}" dt="2021-04-29T11:14:02.992" v="1020" actId="1035"/>
          <ac:grpSpMkLst>
            <pc:docMk/>
            <pc:sldMk cId="3272348025" sldId="2134805672"/>
            <ac:grpSpMk id="192" creationId="{C9886715-588C-4975-86CC-384E86FAC47F}"/>
          </ac:grpSpMkLst>
        </pc:grpChg>
        <pc:grpChg chg="del">
          <ac:chgData name="Luke Evans" userId="a19fd24d-b5ef-4198-9c4a-c9ba51d3bd8c" providerId="ADAL" clId="{B2FBC39A-829C-4922-8696-BDD16BE4CAE2}" dt="2021-04-29T11:12:37.412" v="970" actId="478"/>
          <ac:grpSpMkLst>
            <pc:docMk/>
            <pc:sldMk cId="3272348025" sldId="2134805672"/>
            <ac:grpSpMk id="2048" creationId="{D239A4C3-0215-4D26-A9A5-17F454F9B798}"/>
          </ac:grpSpMkLst>
        </pc:grpChg>
        <pc:grpChg chg="del">
          <ac:chgData name="Luke Evans" userId="a19fd24d-b5ef-4198-9c4a-c9ba51d3bd8c" providerId="ADAL" clId="{B2FBC39A-829C-4922-8696-BDD16BE4CAE2}" dt="2021-04-29T11:12:37.412" v="970" actId="478"/>
          <ac:grpSpMkLst>
            <pc:docMk/>
            <pc:sldMk cId="3272348025" sldId="2134805672"/>
            <ac:grpSpMk id="2055" creationId="{2B669FAD-AF55-4ECC-B7A8-2445749DA8FE}"/>
          </ac:grpSpMkLst>
        </pc:grpChg>
        <pc:graphicFrameChg chg="mod topLvl">
          <ac:chgData name="Luke Evans" userId="a19fd24d-b5ef-4198-9c4a-c9ba51d3bd8c" providerId="ADAL" clId="{B2FBC39A-829C-4922-8696-BDD16BE4CAE2}" dt="2021-04-29T11:18:08.697" v="1034" actId="165"/>
          <ac:graphicFrameMkLst>
            <pc:docMk/>
            <pc:sldMk cId="3272348025" sldId="2134805672"/>
            <ac:graphicFrameMk id="95" creationId="{3AD41811-68CD-4AA4-BD33-E942BBDB633F}"/>
          </ac:graphicFrameMkLst>
        </pc:graphicFrameChg>
        <pc:picChg chg="add mod">
          <ac:chgData name="Luke Evans" userId="a19fd24d-b5ef-4198-9c4a-c9ba51d3bd8c" providerId="ADAL" clId="{B2FBC39A-829C-4922-8696-BDD16BE4CAE2}" dt="2021-04-29T11:14:02.992" v="1020" actId="1035"/>
          <ac:picMkLst>
            <pc:docMk/>
            <pc:sldMk cId="3272348025" sldId="2134805672"/>
            <ac:picMk id="97" creationId="{8D8362DA-0587-460A-B275-E8CD9AE945AA}"/>
          </ac:picMkLst>
        </pc:picChg>
        <pc:cxnChg chg="del">
          <ac:chgData name="Luke Evans" userId="a19fd24d-b5ef-4198-9c4a-c9ba51d3bd8c" providerId="ADAL" clId="{B2FBC39A-829C-4922-8696-BDD16BE4CAE2}" dt="2021-04-29T11:12:37.412" v="970" actId="478"/>
          <ac:cxnSpMkLst>
            <pc:docMk/>
            <pc:sldMk cId="3272348025" sldId="2134805672"/>
            <ac:cxnSpMk id="100" creationId="{8A239B86-3668-4D3F-AED1-28AC1AC91A3B}"/>
          </ac:cxnSpMkLst>
        </pc:cxnChg>
        <pc:cxnChg chg="del">
          <ac:chgData name="Luke Evans" userId="a19fd24d-b5ef-4198-9c4a-c9ba51d3bd8c" providerId="ADAL" clId="{B2FBC39A-829C-4922-8696-BDD16BE4CAE2}" dt="2021-04-29T11:12:37.412" v="970" actId="478"/>
          <ac:cxnSpMkLst>
            <pc:docMk/>
            <pc:sldMk cId="3272348025" sldId="2134805672"/>
            <ac:cxnSpMk id="105" creationId="{C79E86E8-C6CB-44B6-BF26-477F68259025}"/>
          </ac:cxnSpMkLst>
        </pc:cxnChg>
        <pc:cxnChg chg="del">
          <ac:chgData name="Luke Evans" userId="a19fd24d-b5ef-4198-9c4a-c9ba51d3bd8c" providerId="ADAL" clId="{B2FBC39A-829C-4922-8696-BDD16BE4CAE2}" dt="2021-04-29T11:12:33.197" v="969" actId="478"/>
          <ac:cxnSpMkLst>
            <pc:docMk/>
            <pc:sldMk cId="3272348025" sldId="2134805672"/>
            <ac:cxnSpMk id="127" creationId="{502CF5D7-0555-42A3-8F04-91A45A98A8C3}"/>
          </ac:cxnSpMkLst>
        </pc:cxnChg>
        <pc:cxnChg chg="del">
          <ac:chgData name="Luke Evans" userId="a19fd24d-b5ef-4198-9c4a-c9ba51d3bd8c" providerId="ADAL" clId="{B2FBC39A-829C-4922-8696-BDD16BE4CAE2}" dt="2021-04-29T11:12:33.197" v="969" actId="478"/>
          <ac:cxnSpMkLst>
            <pc:docMk/>
            <pc:sldMk cId="3272348025" sldId="2134805672"/>
            <ac:cxnSpMk id="135" creationId="{964F9A2E-710E-48AC-BEB9-E676423B872D}"/>
          </ac:cxnSpMkLst>
        </pc:cxnChg>
        <pc:cxnChg chg="del">
          <ac:chgData name="Luke Evans" userId="a19fd24d-b5ef-4198-9c4a-c9ba51d3bd8c" providerId="ADAL" clId="{B2FBC39A-829C-4922-8696-BDD16BE4CAE2}" dt="2021-04-29T11:12:33.197" v="969" actId="478"/>
          <ac:cxnSpMkLst>
            <pc:docMk/>
            <pc:sldMk cId="3272348025" sldId="2134805672"/>
            <ac:cxnSpMk id="145" creationId="{49B7259B-74FC-418F-9D96-1947C464CD5B}"/>
          </ac:cxnSpMkLst>
        </pc:cxnChg>
        <pc:cxnChg chg="del">
          <ac:chgData name="Luke Evans" userId="a19fd24d-b5ef-4198-9c4a-c9ba51d3bd8c" providerId="ADAL" clId="{B2FBC39A-829C-4922-8696-BDD16BE4CAE2}" dt="2021-04-29T11:12:33.197" v="969" actId="478"/>
          <ac:cxnSpMkLst>
            <pc:docMk/>
            <pc:sldMk cId="3272348025" sldId="2134805672"/>
            <ac:cxnSpMk id="153" creationId="{3DE2CA86-C682-425A-9987-E6001BB49988}"/>
          </ac:cxnSpMkLst>
        </pc:cxnChg>
        <pc:cxnChg chg="del">
          <ac:chgData name="Luke Evans" userId="a19fd24d-b5ef-4198-9c4a-c9ba51d3bd8c" providerId="ADAL" clId="{B2FBC39A-829C-4922-8696-BDD16BE4CAE2}" dt="2021-04-29T11:12:33.197" v="969" actId="478"/>
          <ac:cxnSpMkLst>
            <pc:docMk/>
            <pc:sldMk cId="3272348025" sldId="2134805672"/>
            <ac:cxnSpMk id="161" creationId="{F4B2559C-BF30-44D9-9A99-ED90C86263FD}"/>
          </ac:cxnSpMkLst>
        </pc:cxnChg>
        <pc:cxnChg chg="del">
          <ac:chgData name="Luke Evans" userId="a19fd24d-b5ef-4198-9c4a-c9ba51d3bd8c" providerId="ADAL" clId="{B2FBC39A-829C-4922-8696-BDD16BE4CAE2}" dt="2021-04-29T11:12:33.197" v="969" actId="478"/>
          <ac:cxnSpMkLst>
            <pc:docMk/>
            <pc:sldMk cId="3272348025" sldId="2134805672"/>
            <ac:cxnSpMk id="169" creationId="{401B104E-5A5E-4FDF-8B0B-C7A77F33DAEC}"/>
          </ac:cxnSpMkLst>
        </pc:cxnChg>
        <pc:cxnChg chg="mod">
          <ac:chgData name="Luke Evans" userId="a19fd24d-b5ef-4198-9c4a-c9ba51d3bd8c" providerId="ADAL" clId="{B2FBC39A-829C-4922-8696-BDD16BE4CAE2}" dt="2021-04-29T11:19:07.529" v="1038" actId="208"/>
          <ac:cxnSpMkLst>
            <pc:docMk/>
            <pc:sldMk cId="3272348025" sldId="2134805672"/>
            <ac:cxnSpMk id="178" creationId="{86A43D4C-2D06-4C5C-90DD-AAD282359E75}"/>
          </ac:cxnSpMkLst>
        </pc:cxnChg>
        <pc:cxnChg chg="mod">
          <ac:chgData name="Luke Evans" userId="a19fd24d-b5ef-4198-9c4a-c9ba51d3bd8c" providerId="ADAL" clId="{B2FBC39A-829C-4922-8696-BDD16BE4CAE2}" dt="2021-04-29T11:18:52.314" v="1035" actId="208"/>
          <ac:cxnSpMkLst>
            <pc:docMk/>
            <pc:sldMk cId="3272348025" sldId="2134805672"/>
            <ac:cxnSpMk id="190" creationId="{9E077469-1AAD-4B6F-ABB5-2E139EC6C90F}"/>
          </ac:cxnSpMkLst>
        </pc:cxnChg>
      </pc:sldChg>
      <pc:sldChg chg="addSp delSp modSp mod delAnim modAnim">
        <pc:chgData name="Luke Evans" userId="a19fd24d-b5ef-4198-9c4a-c9ba51d3bd8c" providerId="ADAL" clId="{B2FBC39A-829C-4922-8696-BDD16BE4CAE2}" dt="2021-04-29T12:47:43.702" v="1108" actId="478"/>
        <pc:sldMkLst>
          <pc:docMk/>
          <pc:sldMk cId="2565484988" sldId="2134805673"/>
        </pc:sldMkLst>
        <pc:picChg chg="add del mod">
          <ac:chgData name="Luke Evans" userId="a19fd24d-b5ef-4198-9c4a-c9ba51d3bd8c" providerId="ADAL" clId="{B2FBC39A-829C-4922-8696-BDD16BE4CAE2}" dt="2021-04-29T12:47:43.702" v="1108" actId="478"/>
          <ac:picMkLst>
            <pc:docMk/>
            <pc:sldMk cId="2565484988" sldId="2134805673"/>
            <ac:picMk id="3" creationId="{69A8583E-E4B6-4E8B-A663-70F2C87EDE1F}"/>
          </ac:picMkLst>
        </pc:picChg>
      </pc:sldChg>
      <pc:sldChg chg="addSp delSp modSp add mod ord addCm modCm modNotesTx">
        <pc:chgData name="Luke Evans" userId="a19fd24d-b5ef-4198-9c4a-c9ba51d3bd8c" providerId="ADAL" clId="{B2FBC39A-829C-4922-8696-BDD16BE4CAE2}" dt="2021-04-29T16:35:04.405" v="2208"/>
        <pc:sldMkLst>
          <pc:docMk/>
          <pc:sldMk cId="3152112628" sldId="2134805674"/>
        </pc:sldMkLst>
        <pc:spChg chg="mod">
          <ac:chgData name="Luke Evans" userId="a19fd24d-b5ef-4198-9c4a-c9ba51d3bd8c" providerId="ADAL" clId="{B2FBC39A-829C-4922-8696-BDD16BE4CAE2}" dt="2021-04-29T13:17:15.335" v="1144" actId="20577"/>
          <ac:spMkLst>
            <pc:docMk/>
            <pc:sldMk cId="3152112628" sldId="2134805674"/>
            <ac:spMk id="13" creationId="{2859D248-E4AD-4180-A1D7-AD2B1130FE52}"/>
          </ac:spMkLst>
        </pc:spChg>
        <pc:spChg chg="mod">
          <ac:chgData name="Luke Evans" userId="a19fd24d-b5ef-4198-9c4a-c9ba51d3bd8c" providerId="ADAL" clId="{B2FBC39A-829C-4922-8696-BDD16BE4CAE2}" dt="2021-04-29T13:25:58.933" v="1179" actId="27803"/>
          <ac:spMkLst>
            <pc:docMk/>
            <pc:sldMk cId="3152112628" sldId="2134805674"/>
            <ac:spMk id="14" creationId="{7A260065-C955-4C58-843C-F4FD727FC920}"/>
          </ac:spMkLst>
        </pc:spChg>
        <pc:spChg chg="mod">
          <ac:chgData name="Luke Evans" userId="a19fd24d-b5ef-4198-9c4a-c9ba51d3bd8c" providerId="ADAL" clId="{B2FBC39A-829C-4922-8696-BDD16BE4CAE2}" dt="2021-04-29T13:25:58.933" v="1179" actId="27803"/>
          <ac:spMkLst>
            <pc:docMk/>
            <pc:sldMk cId="3152112628" sldId="2134805674"/>
            <ac:spMk id="15" creationId="{EF8A057D-5084-42E9-8FE4-C1CD57CF7A17}"/>
          </ac:spMkLst>
        </pc:spChg>
        <pc:spChg chg="mod">
          <ac:chgData name="Luke Evans" userId="a19fd24d-b5ef-4198-9c4a-c9ba51d3bd8c" providerId="ADAL" clId="{B2FBC39A-829C-4922-8696-BDD16BE4CAE2}" dt="2021-04-29T13:25:58.933" v="1179" actId="27803"/>
          <ac:spMkLst>
            <pc:docMk/>
            <pc:sldMk cId="3152112628" sldId="2134805674"/>
            <ac:spMk id="16" creationId="{4035C5F6-90CB-4D4B-8B20-8445B9F7B731}"/>
          </ac:spMkLst>
        </pc:spChg>
        <pc:spChg chg="mod">
          <ac:chgData name="Luke Evans" userId="a19fd24d-b5ef-4198-9c4a-c9ba51d3bd8c" providerId="ADAL" clId="{B2FBC39A-829C-4922-8696-BDD16BE4CAE2}" dt="2021-04-29T13:25:58.933" v="1179" actId="27803"/>
          <ac:spMkLst>
            <pc:docMk/>
            <pc:sldMk cId="3152112628" sldId="2134805674"/>
            <ac:spMk id="17" creationId="{F6AFE446-684F-45B0-B7EB-BBB3F638F03D}"/>
          </ac:spMkLst>
        </pc:spChg>
        <pc:spChg chg="mod">
          <ac:chgData name="Luke Evans" userId="a19fd24d-b5ef-4198-9c4a-c9ba51d3bd8c" providerId="ADAL" clId="{B2FBC39A-829C-4922-8696-BDD16BE4CAE2}" dt="2021-04-29T13:26:05.304" v="1180" actId="207"/>
          <ac:spMkLst>
            <pc:docMk/>
            <pc:sldMk cId="3152112628" sldId="2134805674"/>
            <ac:spMk id="18" creationId="{0A3AEE2B-A5BB-4DA9-869B-79267B6E1360}"/>
          </ac:spMkLst>
        </pc:spChg>
        <pc:spChg chg="mod">
          <ac:chgData name="Luke Evans" userId="a19fd24d-b5ef-4198-9c4a-c9ba51d3bd8c" providerId="ADAL" clId="{B2FBC39A-829C-4922-8696-BDD16BE4CAE2}" dt="2021-04-29T13:27:35.200" v="1187" actId="1076"/>
          <ac:spMkLst>
            <pc:docMk/>
            <pc:sldMk cId="3152112628" sldId="2134805674"/>
            <ac:spMk id="19" creationId="{FD8DA204-E945-41AA-AB34-29F6C9C8B264}"/>
          </ac:spMkLst>
        </pc:spChg>
        <pc:spChg chg="mod">
          <ac:chgData name="Luke Evans" userId="a19fd24d-b5ef-4198-9c4a-c9ba51d3bd8c" providerId="ADAL" clId="{B2FBC39A-829C-4922-8696-BDD16BE4CAE2}" dt="2021-04-29T13:27:15.476" v="1185" actId="207"/>
          <ac:spMkLst>
            <pc:docMk/>
            <pc:sldMk cId="3152112628" sldId="2134805674"/>
            <ac:spMk id="21" creationId="{7454B62A-0C54-435C-9D48-1B3AF23F49AC}"/>
          </ac:spMkLst>
        </pc:spChg>
        <pc:spChg chg="mod">
          <ac:chgData name="Luke Evans" userId="a19fd24d-b5ef-4198-9c4a-c9ba51d3bd8c" providerId="ADAL" clId="{B2FBC39A-829C-4922-8696-BDD16BE4CAE2}" dt="2021-04-29T13:27:09.698" v="1184" actId="27803"/>
          <ac:spMkLst>
            <pc:docMk/>
            <pc:sldMk cId="3152112628" sldId="2134805674"/>
            <ac:spMk id="22" creationId="{8532CFC1-F14C-43A3-8ADB-F5820C1B1B24}"/>
          </ac:spMkLst>
        </pc:spChg>
        <pc:spChg chg="add mod">
          <ac:chgData name="Luke Evans" userId="a19fd24d-b5ef-4198-9c4a-c9ba51d3bd8c" providerId="ADAL" clId="{B2FBC39A-829C-4922-8696-BDD16BE4CAE2}" dt="2021-04-29T13:19:41.033" v="1154"/>
          <ac:spMkLst>
            <pc:docMk/>
            <pc:sldMk cId="3152112628" sldId="2134805674"/>
            <ac:spMk id="94" creationId="{B3165B2E-90E6-4CB6-9812-DDFD78AE0801}"/>
          </ac:spMkLst>
        </pc:spChg>
        <pc:spChg chg="add mod">
          <ac:chgData name="Luke Evans" userId="a19fd24d-b5ef-4198-9c4a-c9ba51d3bd8c" providerId="ADAL" clId="{B2FBC39A-829C-4922-8696-BDD16BE4CAE2}" dt="2021-04-29T16:30:18.773" v="2168" actId="20577"/>
          <ac:spMkLst>
            <pc:docMk/>
            <pc:sldMk cId="3152112628" sldId="2134805674"/>
            <ac:spMk id="95" creationId="{63121AD0-3069-40BD-823A-92DF51892B64}"/>
          </ac:spMkLst>
        </pc:spChg>
        <pc:spChg chg="add mod">
          <ac:chgData name="Luke Evans" userId="a19fd24d-b5ef-4198-9c4a-c9ba51d3bd8c" providerId="ADAL" clId="{B2FBC39A-829C-4922-8696-BDD16BE4CAE2}" dt="2021-04-29T13:19:41.033" v="1154"/>
          <ac:spMkLst>
            <pc:docMk/>
            <pc:sldMk cId="3152112628" sldId="2134805674"/>
            <ac:spMk id="96" creationId="{E065DFD3-F123-40DE-8046-724E0CF773E4}"/>
          </ac:spMkLst>
        </pc:spChg>
        <pc:spChg chg="del">
          <ac:chgData name="Luke Evans" userId="a19fd24d-b5ef-4198-9c4a-c9ba51d3bd8c" providerId="ADAL" clId="{B2FBC39A-829C-4922-8696-BDD16BE4CAE2}" dt="2021-04-29T13:17:00.045" v="1140" actId="478"/>
          <ac:spMkLst>
            <pc:docMk/>
            <pc:sldMk cId="3152112628" sldId="2134805674"/>
            <ac:spMk id="98" creationId="{FA07C116-7107-4CAA-B1A2-487D6E35245F}"/>
          </ac:spMkLst>
        </pc:spChg>
        <pc:spChg chg="del">
          <ac:chgData name="Luke Evans" userId="a19fd24d-b5ef-4198-9c4a-c9ba51d3bd8c" providerId="ADAL" clId="{B2FBC39A-829C-4922-8696-BDD16BE4CAE2}" dt="2021-04-29T13:17:00.045" v="1140" actId="478"/>
          <ac:spMkLst>
            <pc:docMk/>
            <pc:sldMk cId="3152112628" sldId="2134805674"/>
            <ac:spMk id="99" creationId="{260CBA9D-1E52-43D4-9772-351BF0A64C1F}"/>
          </ac:spMkLst>
        </pc:spChg>
        <pc:spChg chg="del">
          <ac:chgData name="Luke Evans" userId="a19fd24d-b5ef-4198-9c4a-c9ba51d3bd8c" providerId="ADAL" clId="{B2FBC39A-829C-4922-8696-BDD16BE4CAE2}" dt="2021-04-29T13:17:00.045" v="1140" actId="478"/>
          <ac:spMkLst>
            <pc:docMk/>
            <pc:sldMk cId="3152112628" sldId="2134805674"/>
            <ac:spMk id="104" creationId="{B751E0B3-8D07-42A8-A6BF-99821DC856B8}"/>
          </ac:spMkLst>
        </pc:spChg>
        <pc:spChg chg="del">
          <ac:chgData name="Luke Evans" userId="a19fd24d-b5ef-4198-9c4a-c9ba51d3bd8c" providerId="ADAL" clId="{B2FBC39A-829C-4922-8696-BDD16BE4CAE2}" dt="2021-04-29T13:17:00.045" v="1140" actId="478"/>
          <ac:spMkLst>
            <pc:docMk/>
            <pc:sldMk cId="3152112628" sldId="2134805674"/>
            <ac:spMk id="106" creationId="{33F50328-B13A-4409-9EA4-307E7EA13B89}"/>
          </ac:spMkLst>
        </pc:spChg>
        <pc:spChg chg="del">
          <ac:chgData name="Luke Evans" userId="a19fd24d-b5ef-4198-9c4a-c9ba51d3bd8c" providerId="ADAL" clId="{B2FBC39A-829C-4922-8696-BDD16BE4CAE2}" dt="2021-04-29T13:17:00.045" v="1140" actId="478"/>
          <ac:spMkLst>
            <pc:docMk/>
            <pc:sldMk cId="3152112628" sldId="2134805674"/>
            <ac:spMk id="107" creationId="{540EADA9-894E-4159-8906-A7395331AA6E}"/>
          </ac:spMkLst>
        </pc:spChg>
        <pc:spChg chg="mod topLvl">
          <ac:chgData name="Luke Evans" userId="a19fd24d-b5ef-4198-9c4a-c9ba51d3bd8c" providerId="ADAL" clId="{B2FBC39A-829C-4922-8696-BDD16BE4CAE2}" dt="2021-04-29T13:26:29.423" v="1182" actId="165"/>
          <ac:spMkLst>
            <pc:docMk/>
            <pc:sldMk cId="3152112628" sldId="2134805674"/>
            <ac:spMk id="108" creationId="{98103D99-4C43-4C25-92FC-9A80CB4E7E02}"/>
          </ac:spMkLst>
        </pc:spChg>
        <pc:spChg chg="del">
          <ac:chgData name="Luke Evans" userId="a19fd24d-b5ef-4198-9c4a-c9ba51d3bd8c" providerId="ADAL" clId="{B2FBC39A-829C-4922-8696-BDD16BE4CAE2}" dt="2021-04-29T13:17:00.045" v="1140" actId="478"/>
          <ac:spMkLst>
            <pc:docMk/>
            <pc:sldMk cId="3152112628" sldId="2134805674"/>
            <ac:spMk id="109" creationId="{2AAE3738-1F2B-489C-AA7D-126D31C6D968}"/>
          </ac:spMkLst>
        </pc:spChg>
        <pc:spChg chg="mod topLvl">
          <ac:chgData name="Luke Evans" userId="a19fd24d-b5ef-4198-9c4a-c9ba51d3bd8c" providerId="ADAL" clId="{B2FBC39A-829C-4922-8696-BDD16BE4CAE2}" dt="2021-04-29T13:26:29.423" v="1182" actId="165"/>
          <ac:spMkLst>
            <pc:docMk/>
            <pc:sldMk cId="3152112628" sldId="2134805674"/>
            <ac:spMk id="110" creationId="{59524EF5-9EFD-495A-A6E5-226170B1ED45}"/>
          </ac:spMkLst>
        </pc:spChg>
        <pc:spChg chg="mod topLvl">
          <ac:chgData name="Luke Evans" userId="a19fd24d-b5ef-4198-9c4a-c9ba51d3bd8c" providerId="ADAL" clId="{B2FBC39A-829C-4922-8696-BDD16BE4CAE2}" dt="2021-04-29T13:26:29.423" v="1182" actId="165"/>
          <ac:spMkLst>
            <pc:docMk/>
            <pc:sldMk cId="3152112628" sldId="2134805674"/>
            <ac:spMk id="111" creationId="{FEA9260A-186F-4758-A541-445C4AB6E3F9}"/>
          </ac:spMkLst>
        </pc:spChg>
        <pc:spChg chg="del">
          <ac:chgData name="Luke Evans" userId="a19fd24d-b5ef-4198-9c4a-c9ba51d3bd8c" providerId="ADAL" clId="{B2FBC39A-829C-4922-8696-BDD16BE4CAE2}" dt="2021-04-29T13:17:00.045" v="1140" actId="478"/>
          <ac:spMkLst>
            <pc:docMk/>
            <pc:sldMk cId="3152112628" sldId="2134805674"/>
            <ac:spMk id="112" creationId="{C541D8F6-D134-4C58-87E0-861A629D6680}"/>
          </ac:spMkLst>
        </pc:spChg>
        <pc:spChg chg="del">
          <ac:chgData name="Luke Evans" userId="a19fd24d-b5ef-4198-9c4a-c9ba51d3bd8c" providerId="ADAL" clId="{B2FBC39A-829C-4922-8696-BDD16BE4CAE2}" dt="2021-04-29T13:17:00.045" v="1140" actId="478"/>
          <ac:spMkLst>
            <pc:docMk/>
            <pc:sldMk cId="3152112628" sldId="2134805674"/>
            <ac:spMk id="115" creationId="{776BFB86-9D91-4F2F-9665-23258BAF52E5}"/>
          </ac:spMkLst>
        </pc:spChg>
        <pc:spChg chg="del">
          <ac:chgData name="Luke Evans" userId="a19fd24d-b5ef-4198-9c4a-c9ba51d3bd8c" providerId="ADAL" clId="{B2FBC39A-829C-4922-8696-BDD16BE4CAE2}" dt="2021-04-29T13:17:08.747" v="1142" actId="478"/>
          <ac:spMkLst>
            <pc:docMk/>
            <pc:sldMk cId="3152112628" sldId="2134805674"/>
            <ac:spMk id="117" creationId="{41BA7C4C-F9BB-4E5D-B465-8CB1AFA61514}"/>
          </ac:spMkLst>
        </pc:spChg>
        <pc:spChg chg="del">
          <ac:chgData name="Luke Evans" userId="a19fd24d-b5ef-4198-9c4a-c9ba51d3bd8c" providerId="ADAL" clId="{B2FBC39A-829C-4922-8696-BDD16BE4CAE2}" dt="2021-04-29T13:17:02.471" v="1141" actId="478"/>
          <ac:spMkLst>
            <pc:docMk/>
            <pc:sldMk cId="3152112628" sldId="2134805674"/>
            <ac:spMk id="118" creationId="{EE875A72-7D03-4E23-8F1B-4813F745FA4D}"/>
          </ac:spMkLst>
        </pc:spChg>
        <pc:spChg chg="del">
          <ac:chgData name="Luke Evans" userId="a19fd24d-b5ef-4198-9c4a-c9ba51d3bd8c" providerId="ADAL" clId="{B2FBC39A-829C-4922-8696-BDD16BE4CAE2}" dt="2021-04-29T13:17:02.471" v="1141" actId="478"/>
          <ac:spMkLst>
            <pc:docMk/>
            <pc:sldMk cId="3152112628" sldId="2134805674"/>
            <ac:spMk id="119" creationId="{8729E23B-0FDD-4A69-9FDF-E19155665B5C}"/>
          </ac:spMkLst>
        </pc:spChg>
        <pc:spChg chg="del">
          <ac:chgData name="Luke Evans" userId="a19fd24d-b5ef-4198-9c4a-c9ba51d3bd8c" providerId="ADAL" clId="{B2FBC39A-829C-4922-8696-BDD16BE4CAE2}" dt="2021-04-29T13:17:02.471" v="1141" actId="478"/>
          <ac:spMkLst>
            <pc:docMk/>
            <pc:sldMk cId="3152112628" sldId="2134805674"/>
            <ac:spMk id="120" creationId="{1EAE1E2C-B97D-4542-834D-3833E5D62997}"/>
          </ac:spMkLst>
        </pc:spChg>
        <pc:spChg chg="del">
          <ac:chgData name="Luke Evans" userId="a19fd24d-b5ef-4198-9c4a-c9ba51d3bd8c" providerId="ADAL" clId="{B2FBC39A-829C-4922-8696-BDD16BE4CAE2}" dt="2021-04-29T13:17:02.471" v="1141" actId="478"/>
          <ac:spMkLst>
            <pc:docMk/>
            <pc:sldMk cId="3152112628" sldId="2134805674"/>
            <ac:spMk id="121" creationId="{33AE6C6F-6143-4E78-B789-733FEB53922C}"/>
          </ac:spMkLst>
        </pc:spChg>
        <pc:spChg chg="del">
          <ac:chgData name="Luke Evans" userId="a19fd24d-b5ef-4198-9c4a-c9ba51d3bd8c" providerId="ADAL" clId="{B2FBC39A-829C-4922-8696-BDD16BE4CAE2}" dt="2021-04-29T13:17:00.045" v="1140" actId="478"/>
          <ac:spMkLst>
            <pc:docMk/>
            <pc:sldMk cId="3152112628" sldId="2134805674"/>
            <ac:spMk id="122" creationId="{E1B9F415-3EED-43E2-95BE-388383BD3ADE}"/>
          </ac:spMkLst>
        </pc:spChg>
        <pc:spChg chg="del">
          <ac:chgData name="Luke Evans" userId="a19fd24d-b5ef-4198-9c4a-c9ba51d3bd8c" providerId="ADAL" clId="{B2FBC39A-829C-4922-8696-BDD16BE4CAE2}" dt="2021-04-29T13:17:00.045" v="1140" actId="478"/>
          <ac:spMkLst>
            <pc:docMk/>
            <pc:sldMk cId="3152112628" sldId="2134805674"/>
            <ac:spMk id="123" creationId="{C6071EA0-8B22-408B-8CEC-C17613537309}"/>
          </ac:spMkLst>
        </pc:spChg>
        <pc:spChg chg="del">
          <ac:chgData name="Luke Evans" userId="a19fd24d-b5ef-4198-9c4a-c9ba51d3bd8c" providerId="ADAL" clId="{B2FBC39A-829C-4922-8696-BDD16BE4CAE2}" dt="2021-04-29T13:17:00.045" v="1140" actId="478"/>
          <ac:spMkLst>
            <pc:docMk/>
            <pc:sldMk cId="3152112628" sldId="2134805674"/>
            <ac:spMk id="124" creationId="{40B7B240-3B8E-4298-809E-471BEDB10CE1}"/>
          </ac:spMkLst>
        </pc:spChg>
        <pc:spChg chg="del">
          <ac:chgData name="Luke Evans" userId="a19fd24d-b5ef-4198-9c4a-c9ba51d3bd8c" providerId="ADAL" clId="{B2FBC39A-829C-4922-8696-BDD16BE4CAE2}" dt="2021-04-29T13:17:00.045" v="1140" actId="478"/>
          <ac:spMkLst>
            <pc:docMk/>
            <pc:sldMk cId="3152112628" sldId="2134805674"/>
            <ac:spMk id="125" creationId="{02613BBD-35B0-4323-A6DA-08C52E5F7A1D}"/>
          </ac:spMkLst>
        </pc:spChg>
        <pc:spChg chg="del">
          <ac:chgData name="Luke Evans" userId="a19fd24d-b5ef-4198-9c4a-c9ba51d3bd8c" providerId="ADAL" clId="{B2FBC39A-829C-4922-8696-BDD16BE4CAE2}" dt="2021-04-29T13:17:00.045" v="1140" actId="478"/>
          <ac:spMkLst>
            <pc:docMk/>
            <pc:sldMk cId="3152112628" sldId="2134805674"/>
            <ac:spMk id="126" creationId="{DD173FBB-1530-45D8-88C1-628055730562}"/>
          </ac:spMkLst>
        </pc:spChg>
        <pc:spChg chg="del">
          <ac:chgData name="Luke Evans" userId="a19fd24d-b5ef-4198-9c4a-c9ba51d3bd8c" providerId="ADAL" clId="{B2FBC39A-829C-4922-8696-BDD16BE4CAE2}" dt="2021-04-29T13:17:00.045" v="1140" actId="478"/>
          <ac:spMkLst>
            <pc:docMk/>
            <pc:sldMk cId="3152112628" sldId="2134805674"/>
            <ac:spMk id="128" creationId="{D5497BD6-4514-476D-83D8-D77451B6DED3}"/>
          </ac:spMkLst>
        </pc:spChg>
        <pc:spChg chg="del">
          <ac:chgData name="Luke Evans" userId="a19fd24d-b5ef-4198-9c4a-c9ba51d3bd8c" providerId="ADAL" clId="{B2FBC39A-829C-4922-8696-BDD16BE4CAE2}" dt="2021-04-29T13:17:00.045" v="1140" actId="478"/>
          <ac:spMkLst>
            <pc:docMk/>
            <pc:sldMk cId="3152112628" sldId="2134805674"/>
            <ac:spMk id="129" creationId="{A3457C8B-6F3F-4CB4-8BD4-B6816D2BA40F}"/>
          </ac:spMkLst>
        </pc:spChg>
        <pc:spChg chg="del">
          <ac:chgData name="Luke Evans" userId="a19fd24d-b5ef-4198-9c4a-c9ba51d3bd8c" providerId="ADAL" clId="{B2FBC39A-829C-4922-8696-BDD16BE4CAE2}" dt="2021-04-29T13:17:00.045" v="1140" actId="478"/>
          <ac:spMkLst>
            <pc:docMk/>
            <pc:sldMk cId="3152112628" sldId="2134805674"/>
            <ac:spMk id="130" creationId="{15762783-0FE1-4B6E-B3E7-224E92335A07}"/>
          </ac:spMkLst>
        </pc:spChg>
        <pc:spChg chg="del">
          <ac:chgData name="Luke Evans" userId="a19fd24d-b5ef-4198-9c4a-c9ba51d3bd8c" providerId="ADAL" clId="{B2FBC39A-829C-4922-8696-BDD16BE4CAE2}" dt="2021-04-29T13:17:00.045" v="1140" actId="478"/>
          <ac:spMkLst>
            <pc:docMk/>
            <pc:sldMk cId="3152112628" sldId="2134805674"/>
            <ac:spMk id="131" creationId="{EBB3D464-1105-4E33-9725-1A0D87DBE6CB}"/>
          </ac:spMkLst>
        </pc:spChg>
        <pc:spChg chg="del">
          <ac:chgData name="Luke Evans" userId="a19fd24d-b5ef-4198-9c4a-c9ba51d3bd8c" providerId="ADAL" clId="{B2FBC39A-829C-4922-8696-BDD16BE4CAE2}" dt="2021-04-29T13:17:00.045" v="1140" actId="478"/>
          <ac:spMkLst>
            <pc:docMk/>
            <pc:sldMk cId="3152112628" sldId="2134805674"/>
            <ac:spMk id="136" creationId="{334A0518-DC40-4D21-9865-D01C3F7F0F85}"/>
          </ac:spMkLst>
        </pc:spChg>
        <pc:spChg chg="del">
          <ac:chgData name="Luke Evans" userId="a19fd24d-b5ef-4198-9c4a-c9ba51d3bd8c" providerId="ADAL" clId="{B2FBC39A-829C-4922-8696-BDD16BE4CAE2}" dt="2021-04-29T13:17:00.045" v="1140" actId="478"/>
          <ac:spMkLst>
            <pc:docMk/>
            <pc:sldMk cId="3152112628" sldId="2134805674"/>
            <ac:spMk id="137" creationId="{7CCA90F8-75B4-4ABB-9BDF-2788CDB814D6}"/>
          </ac:spMkLst>
        </pc:spChg>
        <pc:spChg chg="del">
          <ac:chgData name="Luke Evans" userId="a19fd24d-b5ef-4198-9c4a-c9ba51d3bd8c" providerId="ADAL" clId="{B2FBC39A-829C-4922-8696-BDD16BE4CAE2}" dt="2021-04-29T13:17:00.045" v="1140" actId="478"/>
          <ac:spMkLst>
            <pc:docMk/>
            <pc:sldMk cId="3152112628" sldId="2134805674"/>
            <ac:spMk id="138" creationId="{7390112A-FCCA-47F2-B66E-25375CD75951}"/>
          </ac:spMkLst>
        </pc:spChg>
        <pc:spChg chg="del">
          <ac:chgData name="Luke Evans" userId="a19fd24d-b5ef-4198-9c4a-c9ba51d3bd8c" providerId="ADAL" clId="{B2FBC39A-829C-4922-8696-BDD16BE4CAE2}" dt="2021-04-29T13:17:00.045" v="1140" actId="478"/>
          <ac:spMkLst>
            <pc:docMk/>
            <pc:sldMk cId="3152112628" sldId="2134805674"/>
            <ac:spMk id="146" creationId="{B7621F0E-4CC3-43CF-B499-A43EB092CE07}"/>
          </ac:spMkLst>
        </pc:spChg>
        <pc:spChg chg="del">
          <ac:chgData name="Luke Evans" userId="a19fd24d-b5ef-4198-9c4a-c9ba51d3bd8c" providerId="ADAL" clId="{B2FBC39A-829C-4922-8696-BDD16BE4CAE2}" dt="2021-04-29T13:17:00.045" v="1140" actId="478"/>
          <ac:spMkLst>
            <pc:docMk/>
            <pc:sldMk cId="3152112628" sldId="2134805674"/>
            <ac:spMk id="147" creationId="{155DB3BC-55EA-481F-A258-86AAC3F4321A}"/>
          </ac:spMkLst>
        </pc:spChg>
        <pc:spChg chg="del">
          <ac:chgData name="Luke Evans" userId="a19fd24d-b5ef-4198-9c4a-c9ba51d3bd8c" providerId="ADAL" clId="{B2FBC39A-829C-4922-8696-BDD16BE4CAE2}" dt="2021-04-29T13:17:00.045" v="1140" actId="478"/>
          <ac:spMkLst>
            <pc:docMk/>
            <pc:sldMk cId="3152112628" sldId="2134805674"/>
            <ac:spMk id="148" creationId="{32FFF2F0-D444-450D-90F9-32EA21C8CBD0}"/>
          </ac:spMkLst>
        </pc:spChg>
        <pc:spChg chg="del">
          <ac:chgData name="Luke Evans" userId="a19fd24d-b5ef-4198-9c4a-c9ba51d3bd8c" providerId="ADAL" clId="{B2FBC39A-829C-4922-8696-BDD16BE4CAE2}" dt="2021-04-29T13:17:00.045" v="1140" actId="478"/>
          <ac:spMkLst>
            <pc:docMk/>
            <pc:sldMk cId="3152112628" sldId="2134805674"/>
            <ac:spMk id="152" creationId="{99B25182-6D02-4576-B26B-F0310E9F70E6}"/>
          </ac:spMkLst>
        </pc:spChg>
        <pc:spChg chg="del">
          <ac:chgData name="Luke Evans" userId="a19fd24d-b5ef-4198-9c4a-c9ba51d3bd8c" providerId="ADAL" clId="{B2FBC39A-829C-4922-8696-BDD16BE4CAE2}" dt="2021-04-29T13:17:00.045" v="1140" actId="478"/>
          <ac:spMkLst>
            <pc:docMk/>
            <pc:sldMk cId="3152112628" sldId="2134805674"/>
            <ac:spMk id="154" creationId="{7F0E856F-2576-4349-8942-2956F2249D14}"/>
          </ac:spMkLst>
        </pc:spChg>
        <pc:spChg chg="del">
          <ac:chgData name="Luke Evans" userId="a19fd24d-b5ef-4198-9c4a-c9ba51d3bd8c" providerId="ADAL" clId="{B2FBC39A-829C-4922-8696-BDD16BE4CAE2}" dt="2021-04-29T13:17:00.045" v="1140" actId="478"/>
          <ac:spMkLst>
            <pc:docMk/>
            <pc:sldMk cId="3152112628" sldId="2134805674"/>
            <ac:spMk id="155" creationId="{A7AE560D-1A6E-4D7B-95E1-BC6B72773A4D}"/>
          </ac:spMkLst>
        </pc:spChg>
        <pc:spChg chg="del">
          <ac:chgData name="Luke Evans" userId="a19fd24d-b5ef-4198-9c4a-c9ba51d3bd8c" providerId="ADAL" clId="{B2FBC39A-829C-4922-8696-BDD16BE4CAE2}" dt="2021-04-29T13:17:00.045" v="1140" actId="478"/>
          <ac:spMkLst>
            <pc:docMk/>
            <pc:sldMk cId="3152112628" sldId="2134805674"/>
            <ac:spMk id="159" creationId="{C5334392-1CEC-4127-8FC1-816397C72BBA}"/>
          </ac:spMkLst>
        </pc:spChg>
        <pc:spChg chg="del">
          <ac:chgData name="Luke Evans" userId="a19fd24d-b5ef-4198-9c4a-c9ba51d3bd8c" providerId="ADAL" clId="{B2FBC39A-829C-4922-8696-BDD16BE4CAE2}" dt="2021-04-29T13:17:00.045" v="1140" actId="478"/>
          <ac:spMkLst>
            <pc:docMk/>
            <pc:sldMk cId="3152112628" sldId="2134805674"/>
            <ac:spMk id="160" creationId="{66233195-91AB-4912-B13F-E72D1241CA51}"/>
          </ac:spMkLst>
        </pc:spChg>
        <pc:spChg chg="del">
          <ac:chgData name="Luke Evans" userId="a19fd24d-b5ef-4198-9c4a-c9ba51d3bd8c" providerId="ADAL" clId="{B2FBC39A-829C-4922-8696-BDD16BE4CAE2}" dt="2021-04-29T13:17:00.045" v="1140" actId="478"/>
          <ac:spMkLst>
            <pc:docMk/>
            <pc:sldMk cId="3152112628" sldId="2134805674"/>
            <ac:spMk id="162" creationId="{120F2EEC-8E79-4976-A7F9-F3E2AA268E4F}"/>
          </ac:spMkLst>
        </pc:spChg>
        <pc:spChg chg="del">
          <ac:chgData name="Luke Evans" userId="a19fd24d-b5ef-4198-9c4a-c9ba51d3bd8c" providerId="ADAL" clId="{B2FBC39A-829C-4922-8696-BDD16BE4CAE2}" dt="2021-04-29T13:17:00.045" v="1140" actId="478"/>
          <ac:spMkLst>
            <pc:docMk/>
            <pc:sldMk cId="3152112628" sldId="2134805674"/>
            <ac:spMk id="163" creationId="{4A003DF4-1B57-40F8-9FC8-05183FC0C90D}"/>
          </ac:spMkLst>
        </pc:spChg>
        <pc:spChg chg="del">
          <ac:chgData name="Luke Evans" userId="a19fd24d-b5ef-4198-9c4a-c9ba51d3bd8c" providerId="ADAL" clId="{B2FBC39A-829C-4922-8696-BDD16BE4CAE2}" dt="2021-04-29T13:17:00.045" v="1140" actId="478"/>
          <ac:spMkLst>
            <pc:docMk/>
            <pc:sldMk cId="3152112628" sldId="2134805674"/>
            <ac:spMk id="167" creationId="{5EFF090D-E096-43EB-B038-AD71834AE0EC}"/>
          </ac:spMkLst>
        </pc:spChg>
        <pc:spChg chg="del">
          <ac:chgData name="Luke Evans" userId="a19fd24d-b5ef-4198-9c4a-c9ba51d3bd8c" providerId="ADAL" clId="{B2FBC39A-829C-4922-8696-BDD16BE4CAE2}" dt="2021-04-29T13:17:00.045" v="1140" actId="478"/>
          <ac:spMkLst>
            <pc:docMk/>
            <pc:sldMk cId="3152112628" sldId="2134805674"/>
            <ac:spMk id="168" creationId="{DAAFEFB2-763F-40A0-B666-089B808B1AC7}"/>
          </ac:spMkLst>
        </pc:spChg>
        <pc:spChg chg="del">
          <ac:chgData name="Luke Evans" userId="a19fd24d-b5ef-4198-9c4a-c9ba51d3bd8c" providerId="ADAL" clId="{B2FBC39A-829C-4922-8696-BDD16BE4CAE2}" dt="2021-04-29T13:17:00.045" v="1140" actId="478"/>
          <ac:spMkLst>
            <pc:docMk/>
            <pc:sldMk cId="3152112628" sldId="2134805674"/>
            <ac:spMk id="170" creationId="{855EF65B-1618-406C-8ED4-33EA1FFC2916}"/>
          </ac:spMkLst>
        </pc:spChg>
        <pc:spChg chg="del">
          <ac:chgData name="Luke Evans" userId="a19fd24d-b5ef-4198-9c4a-c9ba51d3bd8c" providerId="ADAL" clId="{B2FBC39A-829C-4922-8696-BDD16BE4CAE2}" dt="2021-04-29T13:17:00.045" v="1140" actId="478"/>
          <ac:spMkLst>
            <pc:docMk/>
            <pc:sldMk cId="3152112628" sldId="2134805674"/>
            <ac:spMk id="171" creationId="{B5F6D246-45E2-4D9A-A718-00A3BDCDF9A0}"/>
          </ac:spMkLst>
        </pc:spChg>
        <pc:spChg chg="del">
          <ac:chgData name="Luke Evans" userId="a19fd24d-b5ef-4198-9c4a-c9ba51d3bd8c" providerId="ADAL" clId="{B2FBC39A-829C-4922-8696-BDD16BE4CAE2}" dt="2021-04-29T13:17:00.045" v="1140" actId="478"/>
          <ac:spMkLst>
            <pc:docMk/>
            <pc:sldMk cId="3152112628" sldId="2134805674"/>
            <ac:spMk id="172" creationId="{DFC734F8-3FB0-43BF-A26B-CE890FB8A0BB}"/>
          </ac:spMkLst>
        </pc:spChg>
        <pc:spChg chg="del">
          <ac:chgData name="Luke Evans" userId="a19fd24d-b5ef-4198-9c4a-c9ba51d3bd8c" providerId="ADAL" clId="{B2FBC39A-829C-4922-8696-BDD16BE4CAE2}" dt="2021-04-29T13:17:00.045" v="1140" actId="478"/>
          <ac:spMkLst>
            <pc:docMk/>
            <pc:sldMk cId="3152112628" sldId="2134805674"/>
            <ac:spMk id="173" creationId="{08F1B88C-5331-468B-925B-D4DD99028A0A}"/>
          </ac:spMkLst>
        </pc:spChg>
        <pc:spChg chg="del">
          <ac:chgData name="Luke Evans" userId="a19fd24d-b5ef-4198-9c4a-c9ba51d3bd8c" providerId="ADAL" clId="{B2FBC39A-829C-4922-8696-BDD16BE4CAE2}" dt="2021-04-29T13:17:00.045" v="1140" actId="478"/>
          <ac:spMkLst>
            <pc:docMk/>
            <pc:sldMk cId="3152112628" sldId="2134805674"/>
            <ac:spMk id="174" creationId="{DD6F6E0C-0D03-43B8-B5B1-91B5D850D118}"/>
          </ac:spMkLst>
        </pc:spChg>
        <pc:spChg chg="mod topLvl">
          <ac:chgData name="Luke Evans" userId="a19fd24d-b5ef-4198-9c4a-c9ba51d3bd8c" providerId="ADAL" clId="{B2FBC39A-829C-4922-8696-BDD16BE4CAE2}" dt="2021-04-29T13:26:42.493" v="1183" actId="165"/>
          <ac:spMkLst>
            <pc:docMk/>
            <pc:sldMk cId="3152112628" sldId="2134805674"/>
            <ac:spMk id="176" creationId="{F827B8D2-AA03-468C-844E-A9E49403A900}"/>
          </ac:spMkLst>
        </pc:spChg>
        <pc:spChg chg="mod topLvl">
          <ac:chgData name="Luke Evans" userId="a19fd24d-b5ef-4198-9c4a-c9ba51d3bd8c" providerId="ADAL" clId="{B2FBC39A-829C-4922-8696-BDD16BE4CAE2}" dt="2021-04-29T13:26:42.493" v="1183" actId="165"/>
          <ac:spMkLst>
            <pc:docMk/>
            <pc:sldMk cId="3152112628" sldId="2134805674"/>
            <ac:spMk id="177" creationId="{CDE1911E-8C50-4DE9-8950-0BB8C290931B}"/>
          </ac:spMkLst>
        </pc:spChg>
        <pc:spChg chg="mod topLvl">
          <ac:chgData name="Luke Evans" userId="a19fd24d-b5ef-4198-9c4a-c9ba51d3bd8c" providerId="ADAL" clId="{B2FBC39A-829C-4922-8696-BDD16BE4CAE2}" dt="2021-04-29T13:26:42.493" v="1183" actId="165"/>
          <ac:spMkLst>
            <pc:docMk/>
            <pc:sldMk cId="3152112628" sldId="2134805674"/>
            <ac:spMk id="178" creationId="{1013C6E4-343C-437C-B3DF-320A75D296C2}"/>
          </ac:spMkLst>
        </pc:spChg>
        <pc:spChg chg="mod topLvl">
          <ac:chgData name="Luke Evans" userId="a19fd24d-b5ef-4198-9c4a-c9ba51d3bd8c" providerId="ADAL" clId="{B2FBC39A-829C-4922-8696-BDD16BE4CAE2}" dt="2021-04-29T13:26:42.493" v="1183" actId="165"/>
          <ac:spMkLst>
            <pc:docMk/>
            <pc:sldMk cId="3152112628" sldId="2134805674"/>
            <ac:spMk id="179" creationId="{6535D7F5-A27C-4064-B49F-4AC1758FD613}"/>
          </ac:spMkLst>
        </pc:spChg>
        <pc:spChg chg="mod topLvl">
          <ac:chgData name="Luke Evans" userId="a19fd24d-b5ef-4198-9c4a-c9ba51d3bd8c" providerId="ADAL" clId="{B2FBC39A-829C-4922-8696-BDD16BE4CAE2}" dt="2021-04-29T13:26:42.493" v="1183" actId="165"/>
          <ac:spMkLst>
            <pc:docMk/>
            <pc:sldMk cId="3152112628" sldId="2134805674"/>
            <ac:spMk id="180" creationId="{4AE099B0-AE3E-40BE-B846-61EFA99CB4BA}"/>
          </ac:spMkLst>
        </pc:spChg>
        <pc:spChg chg="mod topLvl">
          <ac:chgData name="Luke Evans" userId="a19fd24d-b5ef-4198-9c4a-c9ba51d3bd8c" providerId="ADAL" clId="{B2FBC39A-829C-4922-8696-BDD16BE4CAE2}" dt="2021-04-29T13:26:42.493" v="1183" actId="165"/>
          <ac:spMkLst>
            <pc:docMk/>
            <pc:sldMk cId="3152112628" sldId="2134805674"/>
            <ac:spMk id="181" creationId="{60273D2E-AAEC-4EBB-AD2F-06BA5D3A041C}"/>
          </ac:spMkLst>
        </pc:spChg>
        <pc:spChg chg="mod topLvl">
          <ac:chgData name="Luke Evans" userId="a19fd24d-b5ef-4198-9c4a-c9ba51d3bd8c" providerId="ADAL" clId="{B2FBC39A-829C-4922-8696-BDD16BE4CAE2}" dt="2021-04-29T13:26:42.493" v="1183" actId="165"/>
          <ac:spMkLst>
            <pc:docMk/>
            <pc:sldMk cId="3152112628" sldId="2134805674"/>
            <ac:spMk id="182" creationId="{016F3227-AEBB-42F7-B4D2-0CA37FE1FE7B}"/>
          </ac:spMkLst>
        </pc:spChg>
        <pc:spChg chg="mod topLvl">
          <ac:chgData name="Luke Evans" userId="a19fd24d-b5ef-4198-9c4a-c9ba51d3bd8c" providerId="ADAL" clId="{B2FBC39A-829C-4922-8696-BDD16BE4CAE2}" dt="2021-04-29T13:26:42.493" v="1183" actId="165"/>
          <ac:spMkLst>
            <pc:docMk/>
            <pc:sldMk cId="3152112628" sldId="2134805674"/>
            <ac:spMk id="183" creationId="{F0095821-67F8-4CA4-A04B-FDF5E8D620D8}"/>
          </ac:spMkLst>
        </pc:spChg>
        <pc:spChg chg="mod topLvl">
          <ac:chgData name="Luke Evans" userId="a19fd24d-b5ef-4198-9c4a-c9ba51d3bd8c" providerId="ADAL" clId="{B2FBC39A-829C-4922-8696-BDD16BE4CAE2}" dt="2021-04-29T13:26:42.493" v="1183" actId="165"/>
          <ac:spMkLst>
            <pc:docMk/>
            <pc:sldMk cId="3152112628" sldId="2134805674"/>
            <ac:spMk id="184" creationId="{778E9CBA-67A8-4B1E-A7EF-A973CDAEB916}"/>
          </ac:spMkLst>
        </pc:spChg>
        <pc:spChg chg="mod topLvl">
          <ac:chgData name="Luke Evans" userId="a19fd24d-b5ef-4198-9c4a-c9ba51d3bd8c" providerId="ADAL" clId="{B2FBC39A-829C-4922-8696-BDD16BE4CAE2}" dt="2021-04-29T13:26:42.493" v="1183" actId="165"/>
          <ac:spMkLst>
            <pc:docMk/>
            <pc:sldMk cId="3152112628" sldId="2134805674"/>
            <ac:spMk id="185" creationId="{9A834A9D-610B-40A2-B722-CDFD9611DCB9}"/>
          </ac:spMkLst>
        </pc:spChg>
        <pc:spChg chg="mod topLvl">
          <ac:chgData name="Luke Evans" userId="a19fd24d-b5ef-4198-9c4a-c9ba51d3bd8c" providerId="ADAL" clId="{B2FBC39A-829C-4922-8696-BDD16BE4CAE2}" dt="2021-04-29T13:26:42.493" v="1183" actId="165"/>
          <ac:spMkLst>
            <pc:docMk/>
            <pc:sldMk cId="3152112628" sldId="2134805674"/>
            <ac:spMk id="186" creationId="{428C2665-54FA-42EB-900C-2C9C49D57422}"/>
          </ac:spMkLst>
        </pc:spChg>
        <pc:spChg chg="mod topLvl">
          <ac:chgData name="Luke Evans" userId="a19fd24d-b5ef-4198-9c4a-c9ba51d3bd8c" providerId="ADAL" clId="{B2FBC39A-829C-4922-8696-BDD16BE4CAE2}" dt="2021-04-29T13:26:42.493" v="1183" actId="165"/>
          <ac:spMkLst>
            <pc:docMk/>
            <pc:sldMk cId="3152112628" sldId="2134805674"/>
            <ac:spMk id="187" creationId="{23D1CF1B-E98D-414E-8E19-DD6E7D845566}"/>
          </ac:spMkLst>
        </pc:spChg>
        <pc:grpChg chg="del">
          <ac:chgData name="Luke Evans" userId="a19fd24d-b5ef-4198-9c4a-c9ba51d3bd8c" providerId="ADAL" clId="{B2FBC39A-829C-4922-8696-BDD16BE4CAE2}" dt="2021-04-29T13:17:00.045" v="1140" actId="478"/>
          <ac:grpSpMkLst>
            <pc:docMk/>
            <pc:sldMk cId="3152112628" sldId="2134805674"/>
            <ac:grpSpMk id="4" creationId="{14A00D7B-FF09-4C03-A080-2BF4F22D61B7}"/>
          </ac:grpSpMkLst>
        </pc:grpChg>
        <pc:grpChg chg="mod">
          <ac:chgData name="Luke Evans" userId="a19fd24d-b5ef-4198-9c4a-c9ba51d3bd8c" providerId="ADAL" clId="{B2FBC39A-829C-4922-8696-BDD16BE4CAE2}" dt="2021-04-29T13:25:58.933" v="1179" actId="27803"/>
          <ac:grpSpMkLst>
            <pc:docMk/>
            <pc:sldMk cId="3152112628" sldId="2134805674"/>
            <ac:grpSpMk id="12" creationId="{29F626DF-ECE0-4442-AA44-860C4D2FA1D9}"/>
          </ac:grpSpMkLst>
        </pc:grpChg>
        <pc:grpChg chg="mod">
          <ac:chgData name="Luke Evans" userId="a19fd24d-b5ef-4198-9c4a-c9ba51d3bd8c" providerId="ADAL" clId="{B2FBC39A-829C-4922-8696-BDD16BE4CAE2}" dt="2021-04-29T13:27:09.698" v="1184" actId="27803"/>
          <ac:grpSpMkLst>
            <pc:docMk/>
            <pc:sldMk cId="3152112628" sldId="2134805674"/>
            <ac:grpSpMk id="20" creationId="{25E818A1-59DD-403D-8BE2-A7513F6B8CF7}"/>
          </ac:grpSpMkLst>
        </pc:grpChg>
        <pc:grpChg chg="add del mod">
          <ac:chgData name="Luke Evans" userId="a19fd24d-b5ef-4198-9c4a-c9ba51d3bd8c" providerId="ADAL" clId="{B2FBC39A-829C-4922-8696-BDD16BE4CAE2}" dt="2021-04-29T13:26:29.423" v="1182" actId="165"/>
          <ac:grpSpMkLst>
            <pc:docMk/>
            <pc:sldMk cId="3152112628" sldId="2134805674"/>
            <ac:grpSpMk id="97" creationId="{B7ED36F3-138F-4B7E-975E-7CEF899B3975}"/>
          </ac:grpSpMkLst>
        </pc:grpChg>
        <pc:grpChg chg="del">
          <ac:chgData name="Luke Evans" userId="a19fd24d-b5ef-4198-9c4a-c9ba51d3bd8c" providerId="ADAL" clId="{B2FBC39A-829C-4922-8696-BDD16BE4CAE2}" dt="2021-04-29T13:17:00.045" v="1140" actId="478"/>
          <ac:grpSpMkLst>
            <pc:docMk/>
            <pc:sldMk cId="3152112628" sldId="2134805674"/>
            <ac:grpSpMk id="101" creationId="{DFE5C30D-5DC6-4808-BA00-D3B2993ED041}"/>
          </ac:grpSpMkLst>
        </pc:grpChg>
        <pc:grpChg chg="del">
          <ac:chgData name="Luke Evans" userId="a19fd24d-b5ef-4198-9c4a-c9ba51d3bd8c" providerId="ADAL" clId="{B2FBC39A-829C-4922-8696-BDD16BE4CAE2}" dt="2021-04-29T13:17:00.045" v="1140" actId="478"/>
          <ac:grpSpMkLst>
            <pc:docMk/>
            <pc:sldMk cId="3152112628" sldId="2134805674"/>
            <ac:grpSpMk id="132" creationId="{59A1ECEC-42D7-434B-A0B3-A6AA445C7D36}"/>
          </ac:grpSpMkLst>
        </pc:grpChg>
        <pc:grpChg chg="del">
          <ac:chgData name="Luke Evans" userId="a19fd24d-b5ef-4198-9c4a-c9ba51d3bd8c" providerId="ADAL" clId="{B2FBC39A-829C-4922-8696-BDD16BE4CAE2}" dt="2021-04-29T13:17:00.045" v="1140" actId="478"/>
          <ac:grpSpMkLst>
            <pc:docMk/>
            <pc:sldMk cId="3152112628" sldId="2134805674"/>
            <ac:grpSpMk id="139" creationId="{7076A8DB-8C97-47B4-87A7-3364197951A7}"/>
          </ac:grpSpMkLst>
        </pc:grpChg>
        <pc:grpChg chg="del">
          <ac:chgData name="Luke Evans" userId="a19fd24d-b5ef-4198-9c4a-c9ba51d3bd8c" providerId="ADAL" clId="{B2FBC39A-829C-4922-8696-BDD16BE4CAE2}" dt="2021-04-29T13:17:00.045" v="1140" actId="478"/>
          <ac:grpSpMkLst>
            <pc:docMk/>
            <pc:sldMk cId="3152112628" sldId="2134805674"/>
            <ac:grpSpMk id="142" creationId="{49E3B311-9F12-4061-BE56-F006570422F9}"/>
          </ac:grpSpMkLst>
        </pc:grpChg>
        <pc:grpChg chg="del">
          <ac:chgData name="Luke Evans" userId="a19fd24d-b5ef-4198-9c4a-c9ba51d3bd8c" providerId="ADAL" clId="{B2FBC39A-829C-4922-8696-BDD16BE4CAE2}" dt="2021-04-29T13:17:00.045" v="1140" actId="478"/>
          <ac:grpSpMkLst>
            <pc:docMk/>
            <pc:sldMk cId="3152112628" sldId="2134805674"/>
            <ac:grpSpMk id="149" creationId="{4DF3E9ED-E9DD-475A-B086-FF7D05861F98}"/>
          </ac:grpSpMkLst>
        </pc:grpChg>
        <pc:grpChg chg="del">
          <ac:chgData name="Luke Evans" userId="a19fd24d-b5ef-4198-9c4a-c9ba51d3bd8c" providerId="ADAL" clId="{B2FBC39A-829C-4922-8696-BDD16BE4CAE2}" dt="2021-04-29T13:17:00.045" v="1140" actId="478"/>
          <ac:grpSpMkLst>
            <pc:docMk/>
            <pc:sldMk cId="3152112628" sldId="2134805674"/>
            <ac:grpSpMk id="156" creationId="{BFD5C1D7-8EE5-47C5-BC29-6293FAB71A2E}"/>
          </ac:grpSpMkLst>
        </pc:grpChg>
        <pc:grpChg chg="del">
          <ac:chgData name="Luke Evans" userId="a19fd24d-b5ef-4198-9c4a-c9ba51d3bd8c" providerId="ADAL" clId="{B2FBC39A-829C-4922-8696-BDD16BE4CAE2}" dt="2021-04-29T13:17:00.045" v="1140" actId="478"/>
          <ac:grpSpMkLst>
            <pc:docMk/>
            <pc:sldMk cId="3152112628" sldId="2134805674"/>
            <ac:grpSpMk id="164" creationId="{8FABADCD-C300-4CE9-B4DF-940C70BB9F35}"/>
          </ac:grpSpMkLst>
        </pc:grpChg>
        <pc:grpChg chg="del mod topLvl">
          <ac:chgData name="Luke Evans" userId="a19fd24d-b5ef-4198-9c4a-c9ba51d3bd8c" providerId="ADAL" clId="{B2FBC39A-829C-4922-8696-BDD16BE4CAE2}" dt="2021-04-29T13:26:42.493" v="1183" actId="165"/>
          <ac:grpSpMkLst>
            <pc:docMk/>
            <pc:sldMk cId="3152112628" sldId="2134805674"/>
            <ac:grpSpMk id="175" creationId="{35669315-B31F-4F11-A097-A90D62474D82}"/>
          </ac:grpSpMkLst>
        </pc:grpChg>
        <pc:grpChg chg="del">
          <ac:chgData name="Luke Evans" userId="a19fd24d-b5ef-4198-9c4a-c9ba51d3bd8c" providerId="ADAL" clId="{B2FBC39A-829C-4922-8696-BDD16BE4CAE2}" dt="2021-04-29T13:17:00.045" v="1140" actId="478"/>
          <ac:grpSpMkLst>
            <pc:docMk/>
            <pc:sldMk cId="3152112628" sldId="2134805674"/>
            <ac:grpSpMk id="2048" creationId="{D239A4C3-0215-4D26-A9A5-17F454F9B798}"/>
          </ac:grpSpMkLst>
        </pc:grpChg>
        <pc:grpChg chg="del">
          <ac:chgData name="Luke Evans" userId="a19fd24d-b5ef-4198-9c4a-c9ba51d3bd8c" providerId="ADAL" clId="{B2FBC39A-829C-4922-8696-BDD16BE4CAE2}" dt="2021-04-29T13:17:00.045" v="1140" actId="478"/>
          <ac:grpSpMkLst>
            <pc:docMk/>
            <pc:sldMk cId="3152112628" sldId="2134805674"/>
            <ac:grpSpMk id="2055" creationId="{2B669FAD-AF55-4ECC-B7A8-2445749DA8FE}"/>
          </ac:grpSpMkLst>
        </pc:grpChg>
        <pc:picChg chg="add del mod">
          <ac:chgData name="Luke Evans" userId="a19fd24d-b5ef-4198-9c4a-c9ba51d3bd8c" providerId="ADAL" clId="{B2FBC39A-829C-4922-8696-BDD16BE4CAE2}" dt="2021-04-29T13:27:09.698" v="1184" actId="27803"/>
          <ac:picMkLst>
            <pc:docMk/>
            <pc:sldMk cId="3152112628" sldId="2134805674"/>
            <ac:picMk id="3" creationId="{25E818A1-59DD-403D-8BE2-A7513F6B8CF7}"/>
          </ac:picMkLst>
        </pc:picChg>
        <pc:picChg chg="add del mod">
          <ac:chgData name="Luke Evans" userId="a19fd24d-b5ef-4198-9c4a-c9ba51d3bd8c" providerId="ADAL" clId="{B2FBC39A-829C-4922-8696-BDD16BE4CAE2}" dt="2021-04-29T13:25:58.933" v="1179" actId="27803"/>
          <ac:picMkLst>
            <pc:docMk/>
            <pc:sldMk cId="3152112628" sldId="2134805674"/>
            <ac:picMk id="11" creationId="{29F626DF-ECE0-4442-AA44-860C4D2FA1D9}"/>
          </ac:picMkLst>
        </pc:picChg>
        <pc:picChg chg="mod topLvl">
          <ac:chgData name="Luke Evans" userId="a19fd24d-b5ef-4198-9c4a-c9ba51d3bd8c" providerId="ADAL" clId="{B2FBC39A-829C-4922-8696-BDD16BE4CAE2}" dt="2021-04-29T13:26:29.423" v="1182" actId="165"/>
          <ac:picMkLst>
            <pc:docMk/>
            <pc:sldMk cId="3152112628" sldId="2134805674"/>
            <ac:picMk id="113" creationId="{8B80E4CA-AF6C-4596-BCA4-4229D6CDE403}"/>
          </ac:picMkLst>
        </pc:picChg>
        <pc:picChg chg="mod topLvl">
          <ac:chgData name="Luke Evans" userId="a19fd24d-b5ef-4198-9c4a-c9ba51d3bd8c" providerId="ADAL" clId="{B2FBC39A-829C-4922-8696-BDD16BE4CAE2}" dt="2021-04-29T13:26:29.423" v="1182" actId="165"/>
          <ac:picMkLst>
            <pc:docMk/>
            <pc:sldMk cId="3152112628" sldId="2134805674"/>
            <ac:picMk id="114" creationId="{C4CADA19-491C-423F-B8B4-E29061837E96}"/>
          </ac:picMkLst>
        </pc:picChg>
        <pc:picChg chg="mod topLvl">
          <ac:chgData name="Luke Evans" userId="a19fd24d-b5ef-4198-9c4a-c9ba51d3bd8c" providerId="ADAL" clId="{B2FBC39A-829C-4922-8696-BDD16BE4CAE2}" dt="2021-04-29T13:26:29.423" v="1182" actId="165"/>
          <ac:picMkLst>
            <pc:docMk/>
            <pc:sldMk cId="3152112628" sldId="2134805674"/>
            <ac:picMk id="116" creationId="{52A76D01-BF19-493C-8F53-1AB1F40DE1B4}"/>
          </ac:picMkLst>
        </pc:picChg>
        <pc:picChg chg="add del mod">
          <ac:chgData name="Luke Evans" userId="a19fd24d-b5ef-4198-9c4a-c9ba51d3bd8c" providerId="ADAL" clId="{B2FBC39A-829C-4922-8696-BDD16BE4CAE2}" dt="2021-04-29T13:26:15.301" v="1181" actId="27803"/>
          <ac:picMkLst>
            <pc:docMk/>
            <pc:sldMk cId="3152112628" sldId="2134805674"/>
            <ac:picMk id="188" creationId="{FD8DA204-E945-41AA-AB34-29F6C9C8B264}"/>
          </ac:picMkLst>
        </pc:picChg>
        <pc:cxnChg chg="del">
          <ac:chgData name="Luke Evans" userId="a19fd24d-b5ef-4198-9c4a-c9ba51d3bd8c" providerId="ADAL" clId="{B2FBC39A-829C-4922-8696-BDD16BE4CAE2}" dt="2021-04-29T13:17:00.045" v="1140" actId="478"/>
          <ac:cxnSpMkLst>
            <pc:docMk/>
            <pc:sldMk cId="3152112628" sldId="2134805674"/>
            <ac:cxnSpMk id="100" creationId="{8A239B86-3668-4D3F-AED1-28AC1AC91A3B}"/>
          </ac:cxnSpMkLst>
        </pc:cxnChg>
        <pc:cxnChg chg="del">
          <ac:chgData name="Luke Evans" userId="a19fd24d-b5ef-4198-9c4a-c9ba51d3bd8c" providerId="ADAL" clId="{B2FBC39A-829C-4922-8696-BDD16BE4CAE2}" dt="2021-04-29T13:17:00.045" v="1140" actId="478"/>
          <ac:cxnSpMkLst>
            <pc:docMk/>
            <pc:sldMk cId="3152112628" sldId="2134805674"/>
            <ac:cxnSpMk id="105" creationId="{C79E86E8-C6CB-44B6-BF26-477F68259025}"/>
          </ac:cxnSpMkLst>
        </pc:cxnChg>
        <pc:cxnChg chg="del">
          <ac:chgData name="Luke Evans" userId="a19fd24d-b5ef-4198-9c4a-c9ba51d3bd8c" providerId="ADAL" clId="{B2FBC39A-829C-4922-8696-BDD16BE4CAE2}" dt="2021-04-29T13:17:00.045" v="1140" actId="478"/>
          <ac:cxnSpMkLst>
            <pc:docMk/>
            <pc:sldMk cId="3152112628" sldId="2134805674"/>
            <ac:cxnSpMk id="127" creationId="{502CF5D7-0555-42A3-8F04-91A45A98A8C3}"/>
          </ac:cxnSpMkLst>
        </pc:cxnChg>
        <pc:cxnChg chg="del">
          <ac:chgData name="Luke Evans" userId="a19fd24d-b5ef-4198-9c4a-c9ba51d3bd8c" providerId="ADAL" clId="{B2FBC39A-829C-4922-8696-BDD16BE4CAE2}" dt="2021-04-29T13:17:00.045" v="1140" actId="478"/>
          <ac:cxnSpMkLst>
            <pc:docMk/>
            <pc:sldMk cId="3152112628" sldId="2134805674"/>
            <ac:cxnSpMk id="135" creationId="{964F9A2E-710E-48AC-BEB9-E676423B872D}"/>
          </ac:cxnSpMkLst>
        </pc:cxnChg>
        <pc:cxnChg chg="del">
          <ac:chgData name="Luke Evans" userId="a19fd24d-b5ef-4198-9c4a-c9ba51d3bd8c" providerId="ADAL" clId="{B2FBC39A-829C-4922-8696-BDD16BE4CAE2}" dt="2021-04-29T13:17:00.045" v="1140" actId="478"/>
          <ac:cxnSpMkLst>
            <pc:docMk/>
            <pc:sldMk cId="3152112628" sldId="2134805674"/>
            <ac:cxnSpMk id="145" creationId="{49B7259B-74FC-418F-9D96-1947C464CD5B}"/>
          </ac:cxnSpMkLst>
        </pc:cxnChg>
        <pc:cxnChg chg="del">
          <ac:chgData name="Luke Evans" userId="a19fd24d-b5ef-4198-9c4a-c9ba51d3bd8c" providerId="ADAL" clId="{B2FBC39A-829C-4922-8696-BDD16BE4CAE2}" dt="2021-04-29T13:17:00.045" v="1140" actId="478"/>
          <ac:cxnSpMkLst>
            <pc:docMk/>
            <pc:sldMk cId="3152112628" sldId="2134805674"/>
            <ac:cxnSpMk id="153" creationId="{3DE2CA86-C682-425A-9987-E6001BB49988}"/>
          </ac:cxnSpMkLst>
        </pc:cxnChg>
        <pc:cxnChg chg="del">
          <ac:chgData name="Luke Evans" userId="a19fd24d-b5ef-4198-9c4a-c9ba51d3bd8c" providerId="ADAL" clId="{B2FBC39A-829C-4922-8696-BDD16BE4CAE2}" dt="2021-04-29T13:17:00.045" v="1140" actId="478"/>
          <ac:cxnSpMkLst>
            <pc:docMk/>
            <pc:sldMk cId="3152112628" sldId="2134805674"/>
            <ac:cxnSpMk id="161" creationId="{F4B2559C-BF30-44D9-9A99-ED90C86263FD}"/>
          </ac:cxnSpMkLst>
        </pc:cxnChg>
        <pc:cxnChg chg="del">
          <ac:chgData name="Luke Evans" userId="a19fd24d-b5ef-4198-9c4a-c9ba51d3bd8c" providerId="ADAL" clId="{B2FBC39A-829C-4922-8696-BDD16BE4CAE2}" dt="2021-04-29T13:17:00.045" v="1140" actId="478"/>
          <ac:cxnSpMkLst>
            <pc:docMk/>
            <pc:sldMk cId="3152112628" sldId="2134805674"/>
            <ac:cxnSpMk id="169" creationId="{401B104E-5A5E-4FDF-8B0B-C7A77F33DAEC}"/>
          </ac:cxnSpMkLst>
        </pc:cxnChg>
      </pc:sldChg>
      <pc:sldChg chg="addSp delSp modSp add mod modNotesTx">
        <pc:chgData name="Luke Evans" userId="a19fd24d-b5ef-4198-9c4a-c9ba51d3bd8c" providerId="ADAL" clId="{B2FBC39A-829C-4922-8696-BDD16BE4CAE2}" dt="2021-04-29T15:34:32.589" v="1659" actId="20577"/>
        <pc:sldMkLst>
          <pc:docMk/>
          <pc:sldMk cId="2815649936" sldId="2134805675"/>
        </pc:sldMkLst>
        <pc:spChg chg="add mod">
          <ac:chgData name="Luke Evans" userId="a19fd24d-b5ef-4198-9c4a-c9ba51d3bd8c" providerId="ADAL" clId="{B2FBC39A-829C-4922-8696-BDD16BE4CAE2}" dt="2021-04-29T15:34:06.343" v="1628" actId="403"/>
          <ac:spMkLst>
            <pc:docMk/>
            <pc:sldMk cId="2815649936" sldId="2134805675"/>
            <ac:spMk id="3" creationId="{6A562D8C-D4D9-422C-BB4E-2C06415F6F87}"/>
          </ac:spMkLst>
        </pc:spChg>
        <pc:spChg chg="add mod">
          <ac:chgData name="Luke Evans" userId="a19fd24d-b5ef-4198-9c4a-c9ba51d3bd8c" providerId="ADAL" clId="{B2FBC39A-829C-4922-8696-BDD16BE4CAE2}" dt="2021-04-29T15:34:06.343" v="1628" actId="403"/>
          <ac:spMkLst>
            <pc:docMk/>
            <pc:sldMk cId="2815649936" sldId="2134805675"/>
            <ac:spMk id="4" creationId="{030B6069-2378-4477-A921-BB9A5C029230}"/>
          </ac:spMkLst>
        </pc:spChg>
        <pc:spChg chg="add mod">
          <ac:chgData name="Luke Evans" userId="a19fd24d-b5ef-4198-9c4a-c9ba51d3bd8c" providerId="ADAL" clId="{B2FBC39A-829C-4922-8696-BDD16BE4CAE2}" dt="2021-04-29T15:34:06.343" v="1628" actId="403"/>
          <ac:spMkLst>
            <pc:docMk/>
            <pc:sldMk cId="2815649936" sldId="2134805675"/>
            <ac:spMk id="5" creationId="{1FBF7C74-98B4-4D8A-A7D2-5AAD4ECDC836}"/>
          </ac:spMkLst>
        </pc:spChg>
        <pc:spChg chg="add mod">
          <ac:chgData name="Luke Evans" userId="a19fd24d-b5ef-4198-9c4a-c9ba51d3bd8c" providerId="ADAL" clId="{B2FBC39A-829C-4922-8696-BDD16BE4CAE2}" dt="2021-04-29T15:32:37.731" v="1620" actId="20577"/>
          <ac:spMkLst>
            <pc:docMk/>
            <pc:sldMk cId="2815649936" sldId="2134805675"/>
            <ac:spMk id="6" creationId="{DDC5DB16-E46D-429F-A575-5D71E4C1B887}"/>
          </ac:spMkLst>
        </pc:spChg>
        <pc:spChg chg="add mod">
          <ac:chgData name="Luke Evans" userId="a19fd24d-b5ef-4198-9c4a-c9ba51d3bd8c" providerId="ADAL" clId="{B2FBC39A-829C-4922-8696-BDD16BE4CAE2}" dt="2021-04-29T15:32:30.401" v="1599" actId="207"/>
          <ac:spMkLst>
            <pc:docMk/>
            <pc:sldMk cId="2815649936" sldId="2134805675"/>
            <ac:spMk id="7" creationId="{433B07AC-CBA6-4D84-B774-CB62735C1AB0}"/>
          </ac:spMkLst>
        </pc:spChg>
        <pc:spChg chg="mod">
          <ac:chgData name="Luke Evans" userId="a19fd24d-b5ef-4198-9c4a-c9ba51d3bd8c" providerId="ADAL" clId="{B2FBC39A-829C-4922-8696-BDD16BE4CAE2}" dt="2021-04-29T15:29:54.006" v="1580" actId="207"/>
          <ac:spMkLst>
            <pc:docMk/>
            <pc:sldMk cId="2815649936" sldId="2134805675"/>
            <ac:spMk id="9" creationId="{75955F77-4966-484A-B68F-B7188067D7F4}"/>
          </ac:spMkLst>
        </pc:spChg>
        <pc:spChg chg="mod">
          <ac:chgData name="Luke Evans" userId="a19fd24d-b5ef-4198-9c4a-c9ba51d3bd8c" providerId="ADAL" clId="{B2FBC39A-829C-4922-8696-BDD16BE4CAE2}" dt="2021-04-29T15:29:54.006" v="1580" actId="207"/>
          <ac:spMkLst>
            <pc:docMk/>
            <pc:sldMk cId="2815649936" sldId="2134805675"/>
            <ac:spMk id="10" creationId="{CF0F559C-D8E2-4C7F-9754-9FF32AE8F3DF}"/>
          </ac:spMkLst>
        </pc:spChg>
        <pc:spChg chg="mod topLvl">
          <ac:chgData name="Luke Evans" userId="a19fd24d-b5ef-4198-9c4a-c9ba51d3bd8c" providerId="ADAL" clId="{B2FBC39A-829C-4922-8696-BDD16BE4CAE2}" dt="2021-04-29T15:34:06.343" v="1628" actId="403"/>
          <ac:spMkLst>
            <pc:docMk/>
            <pc:sldMk cId="2815649936" sldId="2134805675"/>
            <ac:spMk id="13" creationId="{D40CD818-A42B-42CC-BBCB-B2ECCF08E9CA}"/>
          </ac:spMkLst>
        </pc:spChg>
        <pc:spChg chg="mod topLvl">
          <ac:chgData name="Luke Evans" userId="a19fd24d-b5ef-4198-9c4a-c9ba51d3bd8c" providerId="ADAL" clId="{B2FBC39A-829C-4922-8696-BDD16BE4CAE2}" dt="2021-04-29T15:34:06.343" v="1628" actId="403"/>
          <ac:spMkLst>
            <pc:docMk/>
            <pc:sldMk cId="2815649936" sldId="2134805675"/>
            <ac:spMk id="14" creationId="{128A8636-6E70-4B6B-A8D7-784C6CE1F49B}"/>
          </ac:spMkLst>
        </pc:spChg>
        <pc:spChg chg="mod">
          <ac:chgData name="Luke Evans" userId="a19fd24d-b5ef-4198-9c4a-c9ba51d3bd8c" providerId="ADAL" clId="{B2FBC39A-829C-4922-8696-BDD16BE4CAE2}" dt="2021-04-29T15:28:14.220" v="1572"/>
          <ac:spMkLst>
            <pc:docMk/>
            <pc:sldMk cId="2815649936" sldId="2134805675"/>
            <ac:spMk id="15" creationId="{02CFB125-A3F9-48A3-925E-9F6D4203A3CD}"/>
          </ac:spMkLst>
        </pc:spChg>
        <pc:spChg chg="mod topLvl">
          <ac:chgData name="Luke Evans" userId="a19fd24d-b5ef-4198-9c4a-c9ba51d3bd8c" providerId="ADAL" clId="{B2FBC39A-829C-4922-8696-BDD16BE4CAE2}" dt="2021-04-29T15:34:06.343" v="1628" actId="403"/>
          <ac:spMkLst>
            <pc:docMk/>
            <pc:sldMk cId="2815649936" sldId="2134805675"/>
            <ac:spMk id="16" creationId="{BA50399D-1545-4504-8BAD-C331FF69DA41}"/>
          </ac:spMkLst>
        </pc:spChg>
        <pc:spChg chg="add del mod">
          <ac:chgData name="Luke Evans" userId="a19fd24d-b5ef-4198-9c4a-c9ba51d3bd8c" providerId="ADAL" clId="{B2FBC39A-829C-4922-8696-BDD16BE4CAE2}" dt="2021-04-29T15:28:51.665" v="1575" actId="478"/>
          <ac:spMkLst>
            <pc:docMk/>
            <pc:sldMk cId="2815649936" sldId="2134805675"/>
            <ac:spMk id="17" creationId="{9E503D9B-22B4-4E7F-931E-95DF5FA7ABFF}"/>
          </ac:spMkLst>
        </pc:spChg>
        <pc:spChg chg="add mod">
          <ac:chgData name="Luke Evans" userId="a19fd24d-b5ef-4198-9c4a-c9ba51d3bd8c" providerId="ADAL" clId="{B2FBC39A-829C-4922-8696-BDD16BE4CAE2}" dt="2021-04-29T15:32:43.744" v="1621" actId="207"/>
          <ac:spMkLst>
            <pc:docMk/>
            <pc:sldMk cId="2815649936" sldId="2134805675"/>
            <ac:spMk id="18" creationId="{E24B3557-5C66-453B-AC6D-CD2D3CB297E8}"/>
          </ac:spMkLst>
        </pc:spChg>
        <pc:spChg chg="mod">
          <ac:chgData name="Luke Evans" userId="a19fd24d-b5ef-4198-9c4a-c9ba51d3bd8c" providerId="ADAL" clId="{B2FBC39A-829C-4922-8696-BDD16BE4CAE2}" dt="2021-04-29T15:33:08.651" v="1624" actId="27803"/>
          <ac:spMkLst>
            <pc:docMk/>
            <pc:sldMk cId="2815649936" sldId="2134805675"/>
            <ac:spMk id="19" creationId="{C8B04AD5-13AE-41CB-8F70-D511F87AE6E1}"/>
          </ac:spMkLst>
        </pc:spChg>
        <pc:spChg chg="mod">
          <ac:chgData name="Luke Evans" userId="a19fd24d-b5ef-4198-9c4a-c9ba51d3bd8c" providerId="ADAL" clId="{B2FBC39A-829C-4922-8696-BDD16BE4CAE2}" dt="2021-04-29T15:33:08.651" v="1624" actId="27803"/>
          <ac:spMkLst>
            <pc:docMk/>
            <pc:sldMk cId="2815649936" sldId="2134805675"/>
            <ac:spMk id="20" creationId="{B6E64A25-12EB-4841-BFDA-65313F16D7B2}"/>
          </ac:spMkLst>
        </pc:spChg>
        <pc:spChg chg="mod">
          <ac:chgData name="Luke Evans" userId="a19fd24d-b5ef-4198-9c4a-c9ba51d3bd8c" providerId="ADAL" clId="{B2FBC39A-829C-4922-8696-BDD16BE4CAE2}" dt="2021-04-29T15:33:13.902" v="1625" actId="207"/>
          <ac:spMkLst>
            <pc:docMk/>
            <pc:sldMk cId="2815649936" sldId="2134805675"/>
            <ac:spMk id="21" creationId="{2AAE1CED-A066-4409-8CBD-2C443820F91A}"/>
          </ac:spMkLst>
        </pc:spChg>
        <pc:spChg chg="mod">
          <ac:chgData name="Luke Evans" userId="a19fd24d-b5ef-4198-9c4a-c9ba51d3bd8c" providerId="ADAL" clId="{B2FBC39A-829C-4922-8696-BDD16BE4CAE2}" dt="2021-04-29T15:33:08.651" v="1624" actId="27803"/>
          <ac:spMkLst>
            <pc:docMk/>
            <pc:sldMk cId="2815649936" sldId="2134805675"/>
            <ac:spMk id="22" creationId="{1C2C8A82-BD8D-4EE2-B8AE-9CBFBB08EE87}"/>
          </ac:spMkLst>
        </pc:spChg>
        <pc:spChg chg="mod">
          <ac:chgData name="Luke Evans" userId="a19fd24d-b5ef-4198-9c4a-c9ba51d3bd8c" providerId="ADAL" clId="{B2FBC39A-829C-4922-8696-BDD16BE4CAE2}" dt="2021-04-29T15:33:45.028" v="1626" actId="207"/>
          <ac:spMkLst>
            <pc:docMk/>
            <pc:sldMk cId="2815649936" sldId="2134805675"/>
            <ac:spMk id="23" creationId="{CE315F69-A416-4A6E-A3A1-F386AED1DBE0}"/>
          </ac:spMkLst>
        </pc:spChg>
        <pc:grpChg chg="mod">
          <ac:chgData name="Luke Evans" userId="a19fd24d-b5ef-4198-9c4a-c9ba51d3bd8c" providerId="ADAL" clId="{B2FBC39A-829C-4922-8696-BDD16BE4CAE2}" dt="2021-04-29T15:34:06.343" v="1628" actId="403"/>
          <ac:grpSpMkLst>
            <pc:docMk/>
            <pc:sldMk cId="2815649936" sldId="2134805675"/>
            <ac:grpSpMk id="2" creationId="{47A7DF94-FC2B-4F4E-94DC-FD5F62148944}"/>
          </ac:grpSpMkLst>
        </pc:grpChg>
        <pc:grpChg chg="add mod">
          <ac:chgData name="Luke Evans" userId="a19fd24d-b5ef-4198-9c4a-c9ba51d3bd8c" providerId="ADAL" clId="{B2FBC39A-829C-4922-8696-BDD16BE4CAE2}" dt="2021-04-29T15:34:06.343" v="1628" actId="403"/>
          <ac:grpSpMkLst>
            <pc:docMk/>
            <pc:sldMk cId="2815649936" sldId="2134805675"/>
            <ac:grpSpMk id="8" creationId="{C0D5BB5C-1140-4AC2-A468-BDEEFA9DAC83}"/>
          </ac:grpSpMkLst>
        </pc:grpChg>
        <pc:grpChg chg="add del mod">
          <ac:chgData name="Luke Evans" userId="a19fd24d-b5ef-4198-9c4a-c9ba51d3bd8c" providerId="ADAL" clId="{B2FBC39A-829C-4922-8696-BDD16BE4CAE2}" dt="2021-04-29T15:32:52.622" v="1622" actId="165"/>
          <ac:grpSpMkLst>
            <pc:docMk/>
            <pc:sldMk cId="2815649936" sldId="2134805675"/>
            <ac:grpSpMk id="12" creationId="{2B56999F-E6AA-48BE-8A38-E87F79B5A12D}"/>
          </ac:grpSpMkLst>
        </pc:grpChg>
        <pc:picChg chg="add del mod">
          <ac:chgData name="Luke Evans" userId="a19fd24d-b5ef-4198-9c4a-c9ba51d3bd8c" providerId="ADAL" clId="{B2FBC39A-829C-4922-8696-BDD16BE4CAE2}" dt="2021-04-29T15:33:08.651" v="1624" actId="27803"/>
          <ac:picMkLst>
            <pc:docMk/>
            <pc:sldMk cId="2815649936" sldId="2134805675"/>
            <ac:picMk id="11" creationId="{47A7DF94-FC2B-4F4E-94DC-FD5F62148944}"/>
          </ac:picMkLst>
        </pc:picChg>
      </pc:sldChg>
      <pc:sldChg chg="addSp delSp modSp add mod delAnim modNotesTx">
        <pc:chgData name="Luke Evans" userId="a19fd24d-b5ef-4198-9c4a-c9ba51d3bd8c" providerId="ADAL" clId="{B2FBC39A-829C-4922-8696-BDD16BE4CAE2}" dt="2021-04-29T15:45:50.786" v="1739" actId="208"/>
        <pc:sldMkLst>
          <pc:docMk/>
          <pc:sldMk cId="2654130008" sldId="2134805676"/>
        </pc:sldMkLst>
        <pc:spChg chg="mod">
          <ac:chgData name="Luke Evans" userId="a19fd24d-b5ef-4198-9c4a-c9ba51d3bd8c" providerId="ADAL" clId="{B2FBC39A-829C-4922-8696-BDD16BE4CAE2}" dt="2021-04-29T15:39:41.914" v="1693"/>
          <ac:spMkLst>
            <pc:docMk/>
            <pc:sldMk cId="2654130008" sldId="2134805676"/>
            <ac:spMk id="4" creationId="{4F431627-AED7-4684-A9E1-A2C64CF0F314}"/>
          </ac:spMkLst>
        </pc:spChg>
        <pc:spChg chg="del">
          <ac:chgData name="Luke Evans" userId="a19fd24d-b5ef-4198-9c4a-c9ba51d3bd8c" providerId="ADAL" clId="{B2FBC39A-829C-4922-8696-BDD16BE4CAE2}" dt="2021-04-29T15:39:50.098" v="1694" actId="478"/>
          <ac:spMkLst>
            <pc:docMk/>
            <pc:sldMk cId="2654130008" sldId="2134805676"/>
            <ac:spMk id="15" creationId="{E9977944-7A2B-4975-AEB4-4531A2893B64}"/>
          </ac:spMkLst>
        </pc:spChg>
        <pc:spChg chg="mod">
          <ac:chgData name="Luke Evans" userId="a19fd24d-b5ef-4198-9c4a-c9ba51d3bd8c" providerId="ADAL" clId="{B2FBC39A-829C-4922-8696-BDD16BE4CAE2}" dt="2021-04-29T15:42:17.946" v="1717" actId="207"/>
          <ac:spMkLst>
            <pc:docMk/>
            <pc:sldMk cId="2654130008" sldId="2134805676"/>
            <ac:spMk id="50" creationId="{B03A7114-BF5B-477D-A292-D23F8B0CD615}"/>
          </ac:spMkLst>
        </pc:spChg>
        <pc:spChg chg="mod">
          <ac:chgData name="Luke Evans" userId="a19fd24d-b5ef-4198-9c4a-c9ba51d3bd8c" providerId="ADAL" clId="{B2FBC39A-829C-4922-8696-BDD16BE4CAE2}" dt="2021-04-29T15:41:24.346" v="1711" actId="207"/>
          <ac:spMkLst>
            <pc:docMk/>
            <pc:sldMk cId="2654130008" sldId="2134805676"/>
            <ac:spMk id="52" creationId="{91E1F508-3E8B-4F69-9A10-9DB63378725D}"/>
          </ac:spMkLst>
        </pc:spChg>
        <pc:spChg chg="mod">
          <ac:chgData name="Luke Evans" userId="a19fd24d-b5ef-4198-9c4a-c9ba51d3bd8c" providerId="ADAL" clId="{B2FBC39A-829C-4922-8696-BDD16BE4CAE2}" dt="2021-04-29T15:42:14.704" v="1716" actId="207"/>
          <ac:spMkLst>
            <pc:docMk/>
            <pc:sldMk cId="2654130008" sldId="2134805676"/>
            <ac:spMk id="53" creationId="{1D91D1A4-0832-45A3-9DED-46B1B6302320}"/>
          </ac:spMkLst>
        </pc:spChg>
        <pc:spChg chg="mod">
          <ac:chgData name="Luke Evans" userId="a19fd24d-b5ef-4198-9c4a-c9ba51d3bd8c" providerId="ADAL" clId="{B2FBC39A-829C-4922-8696-BDD16BE4CAE2}" dt="2021-04-29T15:42:07.505" v="1715" actId="207"/>
          <ac:spMkLst>
            <pc:docMk/>
            <pc:sldMk cId="2654130008" sldId="2134805676"/>
            <ac:spMk id="54" creationId="{D89A450B-7D41-4AD3-B26F-B71FEE194ADC}"/>
          </ac:spMkLst>
        </pc:spChg>
        <pc:spChg chg="mod">
          <ac:chgData name="Luke Evans" userId="a19fd24d-b5ef-4198-9c4a-c9ba51d3bd8c" providerId="ADAL" clId="{B2FBC39A-829C-4922-8696-BDD16BE4CAE2}" dt="2021-04-29T15:44:16.270" v="1728" actId="208"/>
          <ac:spMkLst>
            <pc:docMk/>
            <pc:sldMk cId="2654130008" sldId="2134805676"/>
            <ac:spMk id="55" creationId="{3C4CB92F-7488-460C-9594-E3F370A3244D}"/>
          </ac:spMkLst>
        </pc:spChg>
        <pc:spChg chg="mod">
          <ac:chgData name="Luke Evans" userId="a19fd24d-b5ef-4198-9c4a-c9ba51d3bd8c" providerId="ADAL" clId="{B2FBC39A-829C-4922-8696-BDD16BE4CAE2}" dt="2021-04-29T15:44:16.270" v="1728" actId="208"/>
          <ac:spMkLst>
            <pc:docMk/>
            <pc:sldMk cId="2654130008" sldId="2134805676"/>
            <ac:spMk id="56" creationId="{C73F545F-C531-4CC7-92CF-6BD356115890}"/>
          </ac:spMkLst>
        </pc:spChg>
        <pc:spChg chg="mod">
          <ac:chgData name="Luke Evans" userId="a19fd24d-b5ef-4198-9c4a-c9ba51d3bd8c" providerId="ADAL" clId="{B2FBC39A-829C-4922-8696-BDD16BE4CAE2}" dt="2021-04-29T15:44:16.270" v="1728" actId="208"/>
          <ac:spMkLst>
            <pc:docMk/>
            <pc:sldMk cId="2654130008" sldId="2134805676"/>
            <ac:spMk id="57" creationId="{5F679B98-897F-407D-BCDA-CEAF50462222}"/>
          </ac:spMkLst>
        </pc:spChg>
        <pc:spChg chg="mod">
          <ac:chgData name="Luke Evans" userId="a19fd24d-b5ef-4198-9c4a-c9ba51d3bd8c" providerId="ADAL" clId="{B2FBC39A-829C-4922-8696-BDD16BE4CAE2}" dt="2021-04-29T15:44:05.520" v="1727" actId="208"/>
          <ac:spMkLst>
            <pc:docMk/>
            <pc:sldMk cId="2654130008" sldId="2134805676"/>
            <ac:spMk id="63" creationId="{998317D4-2A3C-4F6F-B480-D87E002B50A0}"/>
          </ac:spMkLst>
        </pc:spChg>
        <pc:spChg chg="mod">
          <ac:chgData name="Luke Evans" userId="a19fd24d-b5ef-4198-9c4a-c9ba51d3bd8c" providerId="ADAL" clId="{B2FBC39A-829C-4922-8696-BDD16BE4CAE2}" dt="2021-04-29T15:44:05.520" v="1727" actId="208"/>
          <ac:spMkLst>
            <pc:docMk/>
            <pc:sldMk cId="2654130008" sldId="2134805676"/>
            <ac:spMk id="64" creationId="{2EBB956B-51DC-4BE8-B8B4-C78052DCFD9E}"/>
          </ac:spMkLst>
        </pc:spChg>
        <pc:spChg chg="mod">
          <ac:chgData name="Luke Evans" userId="a19fd24d-b5ef-4198-9c4a-c9ba51d3bd8c" providerId="ADAL" clId="{B2FBC39A-829C-4922-8696-BDD16BE4CAE2}" dt="2021-04-29T15:44:05.520" v="1727" actId="208"/>
          <ac:spMkLst>
            <pc:docMk/>
            <pc:sldMk cId="2654130008" sldId="2134805676"/>
            <ac:spMk id="65" creationId="{BE6C7663-0676-4D1B-BBEF-92EF6FE817FD}"/>
          </ac:spMkLst>
        </pc:spChg>
        <pc:spChg chg="mod">
          <ac:chgData name="Luke Evans" userId="a19fd24d-b5ef-4198-9c4a-c9ba51d3bd8c" providerId="ADAL" clId="{B2FBC39A-829C-4922-8696-BDD16BE4CAE2}" dt="2021-04-29T15:44:16.270" v="1728" actId="208"/>
          <ac:spMkLst>
            <pc:docMk/>
            <pc:sldMk cId="2654130008" sldId="2134805676"/>
            <ac:spMk id="67" creationId="{28D7CCDC-FBA5-49DA-A195-5D68AE861BE6}"/>
          </ac:spMkLst>
        </pc:spChg>
        <pc:spChg chg="mod">
          <ac:chgData name="Luke Evans" userId="a19fd24d-b5ef-4198-9c4a-c9ba51d3bd8c" providerId="ADAL" clId="{B2FBC39A-829C-4922-8696-BDD16BE4CAE2}" dt="2021-04-29T15:45:02.511" v="1734" actId="207"/>
          <ac:spMkLst>
            <pc:docMk/>
            <pc:sldMk cId="2654130008" sldId="2134805676"/>
            <ac:spMk id="68" creationId="{D14578B3-8C55-4286-8AFD-A6B8C1517E89}"/>
          </ac:spMkLst>
        </pc:spChg>
        <pc:spChg chg="mod">
          <ac:chgData name="Luke Evans" userId="a19fd24d-b5ef-4198-9c4a-c9ba51d3bd8c" providerId="ADAL" clId="{B2FBC39A-829C-4922-8696-BDD16BE4CAE2}" dt="2021-04-29T15:44:40.488" v="1731" actId="208"/>
          <ac:spMkLst>
            <pc:docMk/>
            <pc:sldMk cId="2654130008" sldId="2134805676"/>
            <ac:spMk id="71" creationId="{EDD2871A-325F-4D94-B0AE-6B3983B60657}"/>
          </ac:spMkLst>
        </pc:spChg>
        <pc:spChg chg="mod">
          <ac:chgData name="Luke Evans" userId="a19fd24d-b5ef-4198-9c4a-c9ba51d3bd8c" providerId="ADAL" clId="{B2FBC39A-829C-4922-8696-BDD16BE4CAE2}" dt="2021-04-29T15:42:21.626" v="1718" actId="207"/>
          <ac:spMkLst>
            <pc:docMk/>
            <pc:sldMk cId="2654130008" sldId="2134805676"/>
            <ac:spMk id="73" creationId="{E27DDA10-6607-4ED6-A144-EC255D9349B9}"/>
          </ac:spMkLst>
        </pc:spChg>
        <pc:spChg chg="del mod">
          <ac:chgData name="Luke Evans" userId="a19fd24d-b5ef-4198-9c4a-c9ba51d3bd8c" providerId="ADAL" clId="{B2FBC39A-829C-4922-8696-BDD16BE4CAE2}" dt="2021-04-29T15:39:51.969" v="1696" actId="478"/>
          <ac:spMkLst>
            <pc:docMk/>
            <pc:sldMk cId="2654130008" sldId="2134805676"/>
            <ac:spMk id="75" creationId="{54EDEB7B-A92D-4C08-9CD2-26AE0052C7A1}"/>
          </ac:spMkLst>
        </pc:spChg>
        <pc:spChg chg="del">
          <ac:chgData name="Luke Evans" userId="a19fd24d-b5ef-4198-9c4a-c9ba51d3bd8c" providerId="ADAL" clId="{B2FBC39A-829C-4922-8696-BDD16BE4CAE2}" dt="2021-04-29T15:39:50.098" v="1694" actId="478"/>
          <ac:spMkLst>
            <pc:docMk/>
            <pc:sldMk cId="2654130008" sldId="2134805676"/>
            <ac:spMk id="80" creationId="{D74C2701-EF24-4EBE-988C-2EFB843D341C}"/>
          </ac:spMkLst>
        </pc:spChg>
        <pc:spChg chg="mod">
          <ac:chgData name="Luke Evans" userId="a19fd24d-b5ef-4198-9c4a-c9ba51d3bd8c" providerId="ADAL" clId="{B2FBC39A-829C-4922-8696-BDD16BE4CAE2}" dt="2021-04-29T15:41:53.632" v="1714" actId="207"/>
          <ac:spMkLst>
            <pc:docMk/>
            <pc:sldMk cId="2654130008" sldId="2134805676"/>
            <ac:spMk id="81" creationId="{64702C73-E8AA-4B4C-BD13-DA3425D8A658}"/>
          </ac:spMkLst>
        </pc:spChg>
        <pc:spChg chg="mod">
          <ac:chgData name="Luke Evans" userId="a19fd24d-b5ef-4198-9c4a-c9ba51d3bd8c" providerId="ADAL" clId="{B2FBC39A-829C-4922-8696-BDD16BE4CAE2}" dt="2021-04-29T15:44:24.197" v="1729" actId="207"/>
          <ac:spMkLst>
            <pc:docMk/>
            <pc:sldMk cId="2654130008" sldId="2134805676"/>
            <ac:spMk id="91" creationId="{9C4BF12C-8ADB-4B92-B422-F8220E0FEC69}"/>
          </ac:spMkLst>
        </pc:spChg>
        <pc:spChg chg="del">
          <ac:chgData name="Luke Evans" userId="a19fd24d-b5ef-4198-9c4a-c9ba51d3bd8c" providerId="ADAL" clId="{B2FBC39A-829C-4922-8696-BDD16BE4CAE2}" dt="2021-04-29T15:39:50.098" v="1694" actId="478"/>
          <ac:spMkLst>
            <pc:docMk/>
            <pc:sldMk cId="2654130008" sldId="2134805676"/>
            <ac:spMk id="92" creationId="{C685F80C-D6B0-4ABA-9A70-BEC5DF71F408}"/>
          </ac:spMkLst>
        </pc:spChg>
        <pc:spChg chg="mod">
          <ac:chgData name="Luke Evans" userId="a19fd24d-b5ef-4198-9c4a-c9ba51d3bd8c" providerId="ADAL" clId="{B2FBC39A-829C-4922-8696-BDD16BE4CAE2}" dt="2021-04-29T15:43:54.506" v="1726" actId="207"/>
          <ac:spMkLst>
            <pc:docMk/>
            <pc:sldMk cId="2654130008" sldId="2134805676"/>
            <ac:spMk id="93" creationId="{119D147E-0DCB-46C0-844D-3D566144CD2F}"/>
          </ac:spMkLst>
        </pc:spChg>
        <pc:spChg chg="del">
          <ac:chgData name="Luke Evans" userId="a19fd24d-b5ef-4198-9c4a-c9ba51d3bd8c" providerId="ADAL" clId="{B2FBC39A-829C-4922-8696-BDD16BE4CAE2}" dt="2021-04-29T15:39:50.098" v="1694" actId="478"/>
          <ac:spMkLst>
            <pc:docMk/>
            <pc:sldMk cId="2654130008" sldId="2134805676"/>
            <ac:spMk id="96" creationId="{6D2C0497-EC32-4DCD-B9F0-2377E83269FE}"/>
          </ac:spMkLst>
        </pc:spChg>
        <pc:spChg chg="mod">
          <ac:chgData name="Luke Evans" userId="a19fd24d-b5ef-4198-9c4a-c9ba51d3bd8c" providerId="ADAL" clId="{B2FBC39A-829C-4922-8696-BDD16BE4CAE2}" dt="2021-04-29T15:40:49.218" v="1703" actId="1076"/>
          <ac:spMkLst>
            <pc:docMk/>
            <pc:sldMk cId="2654130008" sldId="2134805676"/>
            <ac:spMk id="97" creationId="{6DE69825-6565-4A4D-8CAC-6BD497143731}"/>
          </ac:spMkLst>
        </pc:spChg>
        <pc:spChg chg="del">
          <ac:chgData name="Luke Evans" userId="a19fd24d-b5ef-4198-9c4a-c9ba51d3bd8c" providerId="ADAL" clId="{B2FBC39A-829C-4922-8696-BDD16BE4CAE2}" dt="2021-04-29T15:39:50.098" v="1694" actId="478"/>
          <ac:spMkLst>
            <pc:docMk/>
            <pc:sldMk cId="2654130008" sldId="2134805676"/>
            <ac:spMk id="99" creationId="{F902E857-FCD3-4BD4-B3DE-3A81B59C85EF}"/>
          </ac:spMkLst>
        </pc:spChg>
        <pc:spChg chg="del">
          <ac:chgData name="Luke Evans" userId="a19fd24d-b5ef-4198-9c4a-c9ba51d3bd8c" providerId="ADAL" clId="{B2FBC39A-829C-4922-8696-BDD16BE4CAE2}" dt="2021-04-29T15:39:50.098" v="1694" actId="478"/>
          <ac:spMkLst>
            <pc:docMk/>
            <pc:sldMk cId="2654130008" sldId="2134805676"/>
            <ac:spMk id="101" creationId="{2BBB9BEA-7127-43E8-97C7-6732E50C78BB}"/>
          </ac:spMkLst>
        </pc:spChg>
        <pc:spChg chg="del">
          <ac:chgData name="Luke Evans" userId="a19fd24d-b5ef-4198-9c4a-c9ba51d3bd8c" providerId="ADAL" clId="{B2FBC39A-829C-4922-8696-BDD16BE4CAE2}" dt="2021-04-29T15:39:55.787" v="1697" actId="478"/>
          <ac:spMkLst>
            <pc:docMk/>
            <pc:sldMk cId="2654130008" sldId="2134805676"/>
            <ac:spMk id="107" creationId="{766C0FAB-522D-467F-A6FE-F23EDD209631}"/>
          </ac:spMkLst>
        </pc:spChg>
        <pc:spChg chg="del">
          <ac:chgData name="Luke Evans" userId="a19fd24d-b5ef-4198-9c4a-c9ba51d3bd8c" providerId="ADAL" clId="{B2FBC39A-829C-4922-8696-BDD16BE4CAE2}" dt="2021-04-29T15:39:50.098" v="1694" actId="478"/>
          <ac:spMkLst>
            <pc:docMk/>
            <pc:sldMk cId="2654130008" sldId="2134805676"/>
            <ac:spMk id="130" creationId="{A8080000-3CBA-4488-97E2-EEA9D4F3F75E}"/>
          </ac:spMkLst>
        </pc:spChg>
        <pc:spChg chg="del">
          <ac:chgData name="Luke Evans" userId="a19fd24d-b5ef-4198-9c4a-c9ba51d3bd8c" providerId="ADAL" clId="{B2FBC39A-829C-4922-8696-BDD16BE4CAE2}" dt="2021-04-29T15:39:50.098" v="1694" actId="478"/>
          <ac:spMkLst>
            <pc:docMk/>
            <pc:sldMk cId="2654130008" sldId="2134805676"/>
            <ac:spMk id="131" creationId="{2B654DBD-9EA7-44A2-AEAC-0EFD53A07D01}"/>
          </ac:spMkLst>
        </pc:spChg>
        <pc:spChg chg="mod">
          <ac:chgData name="Luke Evans" userId="a19fd24d-b5ef-4198-9c4a-c9ba51d3bd8c" providerId="ADAL" clId="{B2FBC39A-829C-4922-8696-BDD16BE4CAE2}" dt="2021-04-29T15:42:29.790" v="1719" actId="14100"/>
          <ac:spMkLst>
            <pc:docMk/>
            <pc:sldMk cId="2654130008" sldId="2134805676"/>
            <ac:spMk id="134" creationId="{13405DA9-02B2-4F64-ABE3-478C7B30702D}"/>
          </ac:spMkLst>
        </pc:spChg>
        <pc:spChg chg="mod">
          <ac:chgData name="Luke Evans" userId="a19fd24d-b5ef-4198-9c4a-c9ba51d3bd8c" providerId="ADAL" clId="{B2FBC39A-829C-4922-8696-BDD16BE4CAE2}" dt="2021-04-29T15:40:49.218" v="1703" actId="1076"/>
          <ac:spMkLst>
            <pc:docMk/>
            <pc:sldMk cId="2654130008" sldId="2134805676"/>
            <ac:spMk id="136" creationId="{EC18A8F0-EA87-45BC-8155-BFD8883E9D71}"/>
          </ac:spMkLst>
        </pc:spChg>
        <pc:spChg chg="mod">
          <ac:chgData name="Luke Evans" userId="a19fd24d-b5ef-4198-9c4a-c9ba51d3bd8c" providerId="ADAL" clId="{B2FBC39A-829C-4922-8696-BDD16BE4CAE2}" dt="2021-04-29T15:45:29.177" v="1737" actId="208"/>
          <ac:spMkLst>
            <pc:docMk/>
            <pc:sldMk cId="2654130008" sldId="2134805676"/>
            <ac:spMk id="138" creationId="{86AC6845-BDF8-42FC-80B8-460F448D106A}"/>
          </ac:spMkLst>
        </pc:spChg>
        <pc:spChg chg="mod">
          <ac:chgData name="Luke Evans" userId="a19fd24d-b5ef-4198-9c4a-c9ba51d3bd8c" providerId="ADAL" clId="{B2FBC39A-829C-4922-8696-BDD16BE4CAE2}" dt="2021-04-29T15:45:24.514" v="1736" actId="207"/>
          <ac:spMkLst>
            <pc:docMk/>
            <pc:sldMk cId="2654130008" sldId="2134805676"/>
            <ac:spMk id="140" creationId="{BD97E1EF-98B7-4EE4-8887-DC71C7355912}"/>
          </ac:spMkLst>
        </pc:spChg>
        <pc:spChg chg="mod">
          <ac:chgData name="Luke Evans" userId="a19fd24d-b5ef-4198-9c4a-c9ba51d3bd8c" providerId="ADAL" clId="{B2FBC39A-829C-4922-8696-BDD16BE4CAE2}" dt="2021-04-29T15:45:18.961" v="1735" actId="207"/>
          <ac:spMkLst>
            <pc:docMk/>
            <pc:sldMk cId="2654130008" sldId="2134805676"/>
            <ac:spMk id="141" creationId="{CEB0299F-2D56-4138-AA01-868D1BFC0BEA}"/>
          </ac:spMkLst>
        </pc:spChg>
        <pc:spChg chg="mod">
          <ac:chgData name="Luke Evans" userId="a19fd24d-b5ef-4198-9c4a-c9ba51d3bd8c" providerId="ADAL" clId="{B2FBC39A-829C-4922-8696-BDD16BE4CAE2}" dt="2021-04-29T15:40:49.218" v="1703" actId="1076"/>
          <ac:spMkLst>
            <pc:docMk/>
            <pc:sldMk cId="2654130008" sldId="2134805676"/>
            <ac:spMk id="142" creationId="{796A4F3F-7C90-4457-896C-4730EB21EF92}"/>
          </ac:spMkLst>
        </pc:spChg>
        <pc:spChg chg="mod">
          <ac:chgData name="Luke Evans" userId="a19fd24d-b5ef-4198-9c4a-c9ba51d3bd8c" providerId="ADAL" clId="{B2FBC39A-829C-4922-8696-BDD16BE4CAE2}" dt="2021-04-29T15:40:49.218" v="1703" actId="1076"/>
          <ac:spMkLst>
            <pc:docMk/>
            <pc:sldMk cId="2654130008" sldId="2134805676"/>
            <ac:spMk id="143" creationId="{56B023B4-11BC-4E5E-A115-A7B866677A90}"/>
          </ac:spMkLst>
        </pc:spChg>
        <pc:spChg chg="mod">
          <ac:chgData name="Luke Evans" userId="a19fd24d-b5ef-4198-9c4a-c9ba51d3bd8c" providerId="ADAL" clId="{B2FBC39A-829C-4922-8696-BDD16BE4CAE2}" dt="2021-04-29T15:40:49.218" v="1703" actId="1076"/>
          <ac:spMkLst>
            <pc:docMk/>
            <pc:sldMk cId="2654130008" sldId="2134805676"/>
            <ac:spMk id="144" creationId="{77E3268E-DD04-4AED-A223-8F4F038CC0D3}"/>
          </ac:spMkLst>
        </pc:spChg>
        <pc:spChg chg="mod">
          <ac:chgData name="Luke Evans" userId="a19fd24d-b5ef-4198-9c4a-c9ba51d3bd8c" providerId="ADAL" clId="{B2FBC39A-829C-4922-8696-BDD16BE4CAE2}" dt="2021-04-29T15:45:42.107" v="1738" actId="207"/>
          <ac:spMkLst>
            <pc:docMk/>
            <pc:sldMk cId="2654130008" sldId="2134805676"/>
            <ac:spMk id="145" creationId="{4CB0D682-A5C3-49FC-A12E-85BC3D87C2CA}"/>
          </ac:spMkLst>
        </pc:spChg>
        <pc:spChg chg="mod">
          <ac:chgData name="Luke Evans" userId="a19fd24d-b5ef-4198-9c4a-c9ba51d3bd8c" providerId="ADAL" clId="{B2FBC39A-829C-4922-8696-BDD16BE4CAE2}" dt="2021-04-29T15:45:42.107" v="1738" actId="207"/>
          <ac:spMkLst>
            <pc:docMk/>
            <pc:sldMk cId="2654130008" sldId="2134805676"/>
            <ac:spMk id="146" creationId="{034A61E6-4585-4E44-B066-D4B8A6333809}"/>
          </ac:spMkLst>
        </pc:spChg>
        <pc:spChg chg="mod">
          <ac:chgData name="Luke Evans" userId="a19fd24d-b5ef-4198-9c4a-c9ba51d3bd8c" providerId="ADAL" clId="{B2FBC39A-829C-4922-8696-BDD16BE4CAE2}" dt="2021-04-29T15:40:49.218" v="1703" actId="1076"/>
          <ac:spMkLst>
            <pc:docMk/>
            <pc:sldMk cId="2654130008" sldId="2134805676"/>
            <ac:spMk id="147" creationId="{6751E94A-95E2-41F5-8DBD-44844E174444}"/>
          </ac:spMkLst>
        </pc:spChg>
        <pc:spChg chg="mod">
          <ac:chgData name="Luke Evans" userId="a19fd24d-b5ef-4198-9c4a-c9ba51d3bd8c" providerId="ADAL" clId="{B2FBC39A-829C-4922-8696-BDD16BE4CAE2}" dt="2021-04-29T15:40:49.218" v="1703" actId="1076"/>
          <ac:spMkLst>
            <pc:docMk/>
            <pc:sldMk cId="2654130008" sldId="2134805676"/>
            <ac:spMk id="152" creationId="{5E14049A-18BD-49ED-9415-D0FB74AA370E}"/>
          </ac:spMkLst>
        </pc:spChg>
        <pc:spChg chg="mod">
          <ac:chgData name="Luke Evans" userId="a19fd24d-b5ef-4198-9c4a-c9ba51d3bd8c" providerId="ADAL" clId="{B2FBC39A-829C-4922-8696-BDD16BE4CAE2}" dt="2021-04-29T15:40:49.218" v="1703" actId="1076"/>
          <ac:spMkLst>
            <pc:docMk/>
            <pc:sldMk cId="2654130008" sldId="2134805676"/>
            <ac:spMk id="153" creationId="{EFC4D5E3-8F0C-412A-8D62-58DCEB125C4D}"/>
          </ac:spMkLst>
        </pc:spChg>
        <pc:spChg chg="mod">
          <ac:chgData name="Luke Evans" userId="a19fd24d-b5ef-4198-9c4a-c9ba51d3bd8c" providerId="ADAL" clId="{B2FBC39A-829C-4922-8696-BDD16BE4CAE2}" dt="2021-04-29T15:40:49.218" v="1703" actId="1076"/>
          <ac:spMkLst>
            <pc:docMk/>
            <pc:sldMk cId="2654130008" sldId="2134805676"/>
            <ac:spMk id="154" creationId="{9A238E86-47A5-438F-8A2A-4E6A9E5355C1}"/>
          </ac:spMkLst>
        </pc:spChg>
        <pc:spChg chg="mod">
          <ac:chgData name="Luke Evans" userId="a19fd24d-b5ef-4198-9c4a-c9ba51d3bd8c" providerId="ADAL" clId="{B2FBC39A-829C-4922-8696-BDD16BE4CAE2}" dt="2021-04-29T15:40:49.218" v="1703" actId="1076"/>
          <ac:spMkLst>
            <pc:docMk/>
            <pc:sldMk cId="2654130008" sldId="2134805676"/>
            <ac:spMk id="155" creationId="{9D7EE6DE-6D70-4CED-822D-88EE810F2482}"/>
          </ac:spMkLst>
        </pc:spChg>
        <pc:spChg chg="mod">
          <ac:chgData name="Luke Evans" userId="a19fd24d-b5ef-4198-9c4a-c9ba51d3bd8c" providerId="ADAL" clId="{B2FBC39A-829C-4922-8696-BDD16BE4CAE2}" dt="2021-04-29T15:40:49.218" v="1703" actId="1076"/>
          <ac:spMkLst>
            <pc:docMk/>
            <pc:sldMk cId="2654130008" sldId="2134805676"/>
            <ac:spMk id="156" creationId="{B79FFEB2-729F-40B3-8A51-7FC2293FAD4D}"/>
          </ac:spMkLst>
        </pc:spChg>
        <pc:spChg chg="mod">
          <ac:chgData name="Luke Evans" userId="a19fd24d-b5ef-4198-9c4a-c9ba51d3bd8c" providerId="ADAL" clId="{B2FBC39A-829C-4922-8696-BDD16BE4CAE2}" dt="2021-04-29T15:40:49.218" v="1703" actId="1076"/>
          <ac:spMkLst>
            <pc:docMk/>
            <pc:sldMk cId="2654130008" sldId="2134805676"/>
            <ac:spMk id="157" creationId="{3D1EBE77-E51D-4540-B040-CE0A4BF60CBC}"/>
          </ac:spMkLst>
        </pc:spChg>
        <pc:spChg chg="mod">
          <ac:chgData name="Luke Evans" userId="a19fd24d-b5ef-4198-9c4a-c9ba51d3bd8c" providerId="ADAL" clId="{B2FBC39A-829C-4922-8696-BDD16BE4CAE2}" dt="2021-04-29T15:41:49.327" v="1713" actId="207"/>
          <ac:spMkLst>
            <pc:docMk/>
            <pc:sldMk cId="2654130008" sldId="2134805676"/>
            <ac:spMk id="158" creationId="{D44041B7-0978-4BEA-A33A-1B42892889A6}"/>
          </ac:spMkLst>
        </pc:spChg>
        <pc:spChg chg="mod">
          <ac:chgData name="Luke Evans" userId="a19fd24d-b5ef-4198-9c4a-c9ba51d3bd8c" providerId="ADAL" clId="{B2FBC39A-829C-4922-8696-BDD16BE4CAE2}" dt="2021-04-29T15:40:49.218" v="1703" actId="1076"/>
          <ac:spMkLst>
            <pc:docMk/>
            <pc:sldMk cId="2654130008" sldId="2134805676"/>
            <ac:spMk id="160" creationId="{7ED96353-1B35-4386-8769-211777E86EAA}"/>
          </ac:spMkLst>
        </pc:spChg>
        <pc:spChg chg="mod">
          <ac:chgData name="Luke Evans" userId="a19fd24d-b5ef-4198-9c4a-c9ba51d3bd8c" providerId="ADAL" clId="{B2FBC39A-829C-4922-8696-BDD16BE4CAE2}" dt="2021-04-29T15:40:49.218" v="1703" actId="1076"/>
          <ac:spMkLst>
            <pc:docMk/>
            <pc:sldMk cId="2654130008" sldId="2134805676"/>
            <ac:spMk id="163" creationId="{DE3FEA74-4B9A-4124-89FE-501DCC814A2E}"/>
          </ac:spMkLst>
        </pc:spChg>
        <pc:spChg chg="mod">
          <ac:chgData name="Luke Evans" userId="a19fd24d-b5ef-4198-9c4a-c9ba51d3bd8c" providerId="ADAL" clId="{B2FBC39A-829C-4922-8696-BDD16BE4CAE2}" dt="2021-04-29T15:40:49.218" v="1703" actId="1076"/>
          <ac:spMkLst>
            <pc:docMk/>
            <pc:sldMk cId="2654130008" sldId="2134805676"/>
            <ac:spMk id="164" creationId="{A71D9ECE-414C-400B-AF39-BF604C9D4753}"/>
          </ac:spMkLst>
        </pc:spChg>
        <pc:spChg chg="mod">
          <ac:chgData name="Luke Evans" userId="a19fd24d-b5ef-4198-9c4a-c9ba51d3bd8c" providerId="ADAL" clId="{B2FBC39A-829C-4922-8696-BDD16BE4CAE2}" dt="2021-04-29T15:40:49.218" v="1703" actId="1076"/>
          <ac:spMkLst>
            <pc:docMk/>
            <pc:sldMk cId="2654130008" sldId="2134805676"/>
            <ac:spMk id="165" creationId="{02D8DA5C-C9D7-4746-8098-D26F76D7A953}"/>
          </ac:spMkLst>
        </pc:spChg>
        <pc:spChg chg="mod">
          <ac:chgData name="Luke Evans" userId="a19fd24d-b5ef-4198-9c4a-c9ba51d3bd8c" providerId="ADAL" clId="{B2FBC39A-829C-4922-8696-BDD16BE4CAE2}" dt="2021-04-29T15:40:49.218" v="1703" actId="1076"/>
          <ac:spMkLst>
            <pc:docMk/>
            <pc:sldMk cId="2654130008" sldId="2134805676"/>
            <ac:spMk id="166" creationId="{F7F9CAAD-AB7F-459D-BB61-B56F5F357A31}"/>
          </ac:spMkLst>
        </pc:spChg>
        <pc:spChg chg="mod">
          <ac:chgData name="Luke Evans" userId="a19fd24d-b5ef-4198-9c4a-c9ba51d3bd8c" providerId="ADAL" clId="{B2FBC39A-829C-4922-8696-BDD16BE4CAE2}" dt="2021-04-29T15:40:49.218" v="1703" actId="1076"/>
          <ac:spMkLst>
            <pc:docMk/>
            <pc:sldMk cId="2654130008" sldId="2134805676"/>
            <ac:spMk id="167" creationId="{CF76F5FA-3D1E-4B41-9DB6-55F78E4EC2F5}"/>
          </ac:spMkLst>
        </pc:spChg>
        <pc:spChg chg="mod">
          <ac:chgData name="Luke Evans" userId="a19fd24d-b5ef-4198-9c4a-c9ba51d3bd8c" providerId="ADAL" clId="{B2FBC39A-829C-4922-8696-BDD16BE4CAE2}" dt="2021-04-29T15:40:49.218" v="1703" actId="1076"/>
          <ac:spMkLst>
            <pc:docMk/>
            <pc:sldMk cId="2654130008" sldId="2134805676"/>
            <ac:spMk id="168" creationId="{2C92DA13-DB6D-445A-94DB-02BB0D8A7EEE}"/>
          </ac:spMkLst>
        </pc:spChg>
        <pc:spChg chg="mod">
          <ac:chgData name="Luke Evans" userId="a19fd24d-b5ef-4198-9c4a-c9ba51d3bd8c" providerId="ADAL" clId="{B2FBC39A-829C-4922-8696-BDD16BE4CAE2}" dt="2021-04-29T15:40:49.218" v="1703" actId="1076"/>
          <ac:spMkLst>
            <pc:docMk/>
            <pc:sldMk cId="2654130008" sldId="2134805676"/>
            <ac:spMk id="169" creationId="{33397D33-76B5-4257-A20A-E53C8788D9D5}"/>
          </ac:spMkLst>
        </pc:spChg>
        <pc:spChg chg="mod">
          <ac:chgData name="Luke Evans" userId="a19fd24d-b5ef-4198-9c4a-c9ba51d3bd8c" providerId="ADAL" clId="{B2FBC39A-829C-4922-8696-BDD16BE4CAE2}" dt="2021-04-29T15:40:49.218" v="1703" actId="1076"/>
          <ac:spMkLst>
            <pc:docMk/>
            <pc:sldMk cId="2654130008" sldId="2134805676"/>
            <ac:spMk id="170" creationId="{F0BAF2E2-45CE-4094-945E-B924E9C1188C}"/>
          </ac:spMkLst>
        </pc:spChg>
        <pc:spChg chg="mod">
          <ac:chgData name="Luke Evans" userId="a19fd24d-b5ef-4198-9c4a-c9ba51d3bd8c" providerId="ADAL" clId="{B2FBC39A-829C-4922-8696-BDD16BE4CAE2}" dt="2021-04-29T15:40:49.218" v="1703" actId="1076"/>
          <ac:spMkLst>
            <pc:docMk/>
            <pc:sldMk cId="2654130008" sldId="2134805676"/>
            <ac:spMk id="171" creationId="{622617BB-0700-4CB6-B995-158E47FEACC2}"/>
          </ac:spMkLst>
        </pc:spChg>
        <pc:spChg chg="mod">
          <ac:chgData name="Luke Evans" userId="a19fd24d-b5ef-4198-9c4a-c9ba51d3bd8c" providerId="ADAL" clId="{B2FBC39A-829C-4922-8696-BDD16BE4CAE2}" dt="2021-04-29T15:40:49.218" v="1703" actId="1076"/>
          <ac:spMkLst>
            <pc:docMk/>
            <pc:sldMk cId="2654130008" sldId="2134805676"/>
            <ac:spMk id="172" creationId="{7526B100-4468-428E-8910-A7B0D57C0DD0}"/>
          </ac:spMkLst>
        </pc:spChg>
        <pc:spChg chg="mod">
          <ac:chgData name="Luke Evans" userId="a19fd24d-b5ef-4198-9c4a-c9ba51d3bd8c" providerId="ADAL" clId="{B2FBC39A-829C-4922-8696-BDD16BE4CAE2}" dt="2021-04-29T15:40:49.218" v="1703" actId="1076"/>
          <ac:spMkLst>
            <pc:docMk/>
            <pc:sldMk cId="2654130008" sldId="2134805676"/>
            <ac:spMk id="173" creationId="{3BBF8116-844C-45E0-A734-3953CC195B90}"/>
          </ac:spMkLst>
        </pc:spChg>
        <pc:spChg chg="mod">
          <ac:chgData name="Luke Evans" userId="a19fd24d-b5ef-4198-9c4a-c9ba51d3bd8c" providerId="ADAL" clId="{B2FBC39A-829C-4922-8696-BDD16BE4CAE2}" dt="2021-04-29T15:40:49.218" v="1703" actId="1076"/>
          <ac:spMkLst>
            <pc:docMk/>
            <pc:sldMk cId="2654130008" sldId="2134805676"/>
            <ac:spMk id="174" creationId="{AD876A98-C0D2-44F5-9A27-FA01885A8C5B}"/>
          </ac:spMkLst>
        </pc:spChg>
        <pc:spChg chg="mod">
          <ac:chgData name="Luke Evans" userId="a19fd24d-b5ef-4198-9c4a-c9ba51d3bd8c" providerId="ADAL" clId="{B2FBC39A-829C-4922-8696-BDD16BE4CAE2}" dt="2021-04-29T15:45:50.786" v="1739" actId="208"/>
          <ac:spMkLst>
            <pc:docMk/>
            <pc:sldMk cId="2654130008" sldId="2134805676"/>
            <ac:spMk id="175" creationId="{F4970854-2756-4B31-98AB-28741BF9BA93}"/>
          </ac:spMkLst>
        </pc:spChg>
        <pc:spChg chg="mod">
          <ac:chgData name="Luke Evans" userId="a19fd24d-b5ef-4198-9c4a-c9ba51d3bd8c" providerId="ADAL" clId="{B2FBC39A-829C-4922-8696-BDD16BE4CAE2}" dt="2021-04-29T15:41:04.788" v="1708" actId="207"/>
          <ac:spMkLst>
            <pc:docMk/>
            <pc:sldMk cId="2654130008" sldId="2134805676"/>
            <ac:spMk id="176" creationId="{EFEBF61A-2987-4BF5-898D-770743262074}"/>
          </ac:spMkLst>
        </pc:spChg>
        <pc:spChg chg="mod">
          <ac:chgData name="Luke Evans" userId="a19fd24d-b5ef-4198-9c4a-c9ba51d3bd8c" providerId="ADAL" clId="{B2FBC39A-829C-4922-8696-BDD16BE4CAE2}" dt="2021-04-29T15:40:49.218" v="1703" actId="1076"/>
          <ac:spMkLst>
            <pc:docMk/>
            <pc:sldMk cId="2654130008" sldId="2134805676"/>
            <ac:spMk id="177" creationId="{63AF5772-21EB-4971-9C31-3E237F1894C9}"/>
          </ac:spMkLst>
        </pc:spChg>
        <pc:spChg chg="mod">
          <ac:chgData name="Luke Evans" userId="a19fd24d-b5ef-4198-9c4a-c9ba51d3bd8c" providerId="ADAL" clId="{B2FBC39A-829C-4922-8696-BDD16BE4CAE2}" dt="2021-04-29T15:40:49.218" v="1703" actId="1076"/>
          <ac:spMkLst>
            <pc:docMk/>
            <pc:sldMk cId="2654130008" sldId="2134805676"/>
            <ac:spMk id="178" creationId="{AB91C4F0-C591-44F7-9BD3-7CB3A9759C5D}"/>
          </ac:spMkLst>
        </pc:spChg>
        <pc:spChg chg="mod">
          <ac:chgData name="Luke Evans" userId="a19fd24d-b5ef-4198-9c4a-c9ba51d3bd8c" providerId="ADAL" clId="{B2FBC39A-829C-4922-8696-BDD16BE4CAE2}" dt="2021-04-29T15:40:49.218" v="1703" actId="1076"/>
          <ac:spMkLst>
            <pc:docMk/>
            <pc:sldMk cId="2654130008" sldId="2134805676"/>
            <ac:spMk id="181" creationId="{547ED874-B4D3-44CE-97C9-E0AFABFD4F62}"/>
          </ac:spMkLst>
        </pc:spChg>
        <pc:spChg chg="mod">
          <ac:chgData name="Luke Evans" userId="a19fd24d-b5ef-4198-9c4a-c9ba51d3bd8c" providerId="ADAL" clId="{B2FBC39A-829C-4922-8696-BDD16BE4CAE2}" dt="2021-04-29T15:40:49.218" v="1703" actId="1076"/>
          <ac:spMkLst>
            <pc:docMk/>
            <pc:sldMk cId="2654130008" sldId="2134805676"/>
            <ac:spMk id="182" creationId="{32381A21-7669-4B59-AB45-D5A6D8CB1660}"/>
          </ac:spMkLst>
        </pc:spChg>
        <pc:spChg chg="mod">
          <ac:chgData name="Luke Evans" userId="a19fd24d-b5ef-4198-9c4a-c9ba51d3bd8c" providerId="ADAL" clId="{B2FBC39A-829C-4922-8696-BDD16BE4CAE2}" dt="2021-04-29T15:40:49.218" v="1703" actId="1076"/>
          <ac:spMkLst>
            <pc:docMk/>
            <pc:sldMk cId="2654130008" sldId="2134805676"/>
            <ac:spMk id="183" creationId="{61A3ADEC-5449-4740-A6CF-6298E6337DE6}"/>
          </ac:spMkLst>
        </pc:spChg>
        <pc:spChg chg="mod">
          <ac:chgData name="Luke Evans" userId="a19fd24d-b5ef-4198-9c4a-c9ba51d3bd8c" providerId="ADAL" clId="{B2FBC39A-829C-4922-8696-BDD16BE4CAE2}" dt="2021-04-29T15:40:49.218" v="1703" actId="1076"/>
          <ac:spMkLst>
            <pc:docMk/>
            <pc:sldMk cId="2654130008" sldId="2134805676"/>
            <ac:spMk id="184" creationId="{EC959BB4-6D6D-46A7-8C4B-491D1C519B19}"/>
          </ac:spMkLst>
        </pc:spChg>
        <pc:spChg chg="add mod">
          <ac:chgData name="Luke Evans" userId="a19fd24d-b5ef-4198-9c4a-c9ba51d3bd8c" providerId="ADAL" clId="{B2FBC39A-829C-4922-8696-BDD16BE4CAE2}" dt="2021-04-29T15:41:38.207" v="1712" actId="207"/>
          <ac:spMkLst>
            <pc:docMk/>
            <pc:sldMk cId="2654130008" sldId="2134805676"/>
            <ac:spMk id="185" creationId="{9024BB32-6977-4B07-A273-3803B3F5E964}"/>
          </ac:spMkLst>
        </pc:spChg>
        <pc:grpChg chg="add mod">
          <ac:chgData name="Luke Evans" userId="a19fd24d-b5ef-4198-9c4a-c9ba51d3bd8c" providerId="ADAL" clId="{B2FBC39A-829C-4922-8696-BDD16BE4CAE2}" dt="2021-04-29T15:40:49.218" v="1703" actId="1076"/>
          <ac:grpSpMkLst>
            <pc:docMk/>
            <pc:sldMk cId="2654130008" sldId="2134805676"/>
            <ac:grpSpMk id="49" creationId="{65947417-9477-4517-A267-BAA7EE6A09EC}"/>
          </ac:grpSpMkLst>
        </pc:grpChg>
        <pc:grpChg chg="mod">
          <ac:chgData name="Luke Evans" userId="a19fd24d-b5ef-4198-9c4a-c9ba51d3bd8c" providerId="ADAL" clId="{B2FBC39A-829C-4922-8696-BDD16BE4CAE2}" dt="2021-04-29T15:40:49.218" v="1703" actId="1076"/>
          <ac:grpSpMkLst>
            <pc:docMk/>
            <pc:sldMk cId="2654130008" sldId="2134805676"/>
            <ac:grpSpMk id="51" creationId="{35C279A9-6467-4F3E-9AAD-A1596A85D886}"/>
          </ac:grpSpMkLst>
        </pc:grpChg>
        <pc:grpChg chg="mod">
          <ac:chgData name="Luke Evans" userId="a19fd24d-b5ef-4198-9c4a-c9ba51d3bd8c" providerId="ADAL" clId="{B2FBC39A-829C-4922-8696-BDD16BE4CAE2}" dt="2021-04-29T15:40:49.218" v="1703" actId="1076"/>
          <ac:grpSpMkLst>
            <pc:docMk/>
            <pc:sldMk cId="2654130008" sldId="2134805676"/>
            <ac:grpSpMk id="62" creationId="{583EDDC6-FA17-4938-B028-39060C27BF81}"/>
          </ac:grpSpMkLst>
        </pc:grpChg>
        <pc:grpChg chg="mod">
          <ac:chgData name="Luke Evans" userId="a19fd24d-b5ef-4198-9c4a-c9ba51d3bd8c" providerId="ADAL" clId="{B2FBC39A-829C-4922-8696-BDD16BE4CAE2}" dt="2021-04-29T15:40:49.218" v="1703" actId="1076"/>
          <ac:grpSpMkLst>
            <pc:docMk/>
            <pc:sldMk cId="2654130008" sldId="2134805676"/>
            <ac:grpSpMk id="66" creationId="{E05684ED-608D-48A4-851E-352D81DF9655}"/>
          </ac:grpSpMkLst>
        </pc:grpChg>
        <pc:grpChg chg="mod">
          <ac:chgData name="Luke Evans" userId="a19fd24d-b5ef-4198-9c4a-c9ba51d3bd8c" providerId="ADAL" clId="{B2FBC39A-829C-4922-8696-BDD16BE4CAE2}" dt="2021-04-29T15:40:49.218" v="1703" actId="1076"/>
          <ac:grpSpMkLst>
            <pc:docMk/>
            <pc:sldMk cId="2654130008" sldId="2134805676"/>
            <ac:grpSpMk id="69" creationId="{C0DC714A-0249-4907-B448-298C6CE0D826}"/>
          </ac:grpSpMkLst>
        </pc:grpChg>
        <pc:grpChg chg="mod">
          <ac:chgData name="Luke Evans" userId="a19fd24d-b5ef-4198-9c4a-c9ba51d3bd8c" providerId="ADAL" clId="{B2FBC39A-829C-4922-8696-BDD16BE4CAE2}" dt="2021-04-29T15:40:49.218" v="1703" actId="1076"/>
          <ac:grpSpMkLst>
            <pc:docMk/>
            <pc:sldMk cId="2654130008" sldId="2134805676"/>
            <ac:grpSpMk id="72" creationId="{C9F5CB4E-F73D-40BA-9A74-B56C8B6643E6}"/>
          </ac:grpSpMkLst>
        </pc:grpChg>
        <pc:grpChg chg="mod">
          <ac:chgData name="Luke Evans" userId="a19fd24d-b5ef-4198-9c4a-c9ba51d3bd8c" providerId="ADAL" clId="{B2FBC39A-829C-4922-8696-BDD16BE4CAE2}" dt="2021-04-29T15:40:49.218" v="1703" actId="1076"/>
          <ac:grpSpMkLst>
            <pc:docMk/>
            <pc:sldMk cId="2654130008" sldId="2134805676"/>
            <ac:grpSpMk id="74" creationId="{AF3B7421-6800-4799-AAEB-1036CA01F89F}"/>
          </ac:grpSpMkLst>
        </pc:grpChg>
        <pc:grpChg chg="del">
          <ac:chgData name="Luke Evans" userId="a19fd24d-b5ef-4198-9c4a-c9ba51d3bd8c" providerId="ADAL" clId="{B2FBC39A-829C-4922-8696-BDD16BE4CAE2}" dt="2021-04-29T15:39:50.098" v="1694" actId="478"/>
          <ac:grpSpMkLst>
            <pc:docMk/>
            <pc:sldMk cId="2654130008" sldId="2134805676"/>
            <ac:grpSpMk id="76" creationId="{D3A7C68C-B32E-4BF6-AC61-1333079CC77E}"/>
          </ac:grpSpMkLst>
        </pc:grpChg>
        <pc:grpChg chg="mod">
          <ac:chgData name="Luke Evans" userId="a19fd24d-b5ef-4198-9c4a-c9ba51d3bd8c" providerId="ADAL" clId="{B2FBC39A-829C-4922-8696-BDD16BE4CAE2}" dt="2021-04-29T15:40:49.218" v="1703" actId="1076"/>
          <ac:grpSpMkLst>
            <pc:docMk/>
            <pc:sldMk cId="2654130008" sldId="2134805676"/>
            <ac:grpSpMk id="79" creationId="{6D954911-76FB-481A-9DC4-21C3B15B2A44}"/>
          </ac:grpSpMkLst>
        </pc:grpChg>
        <pc:grpChg chg="del">
          <ac:chgData name="Luke Evans" userId="a19fd24d-b5ef-4198-9c4a-c9ba51d3bd8c" providerId="ADAL" clId="{B2FBC39A-829C-4922-8696-BDD16BE4CAE2}" dt="2021-04-29T15:39:50.098" v="1694" actId="478"/>
          <ac:grpSpMkLst>
            <pc:docMk/>
            <pc:sldMk cId="2654130008" sldId="2134805676"/>
            <ac:grpSpMk id="82" creationId="{705FB3C0-0EC2-4FD1-8FCD-09FABA673BE7}"/>
          </ac:grpSpMkLst>
        </pc:grpChg>
        <pc:grpChg chg="del">
          <ac:chgData name="Luke Evans" userId="a19fd24d-b5ef-4198-9c4a-c9ba51d3bd8c" providerId="ADAL" clId="{B2FBC39A-829C-4922-8696-BDD16BE4CAE2}" dt="2021-04-29T15:39:50.098" v="1694" actId="478"/>
          <ac:grpSpMkLst>
            <pc:docMk/>
            <pc:sldMk cId="2654130008" sldId="2134805676"/>
            <ac:grpSpMk id="85" creationId="{80FA40E5-D4A0-4533-BFC5-907F6C8EC4B7}"/>
          </ac:grpSpMkLst>
        </pc:grpChg>
        <pc:grpChg chg="del">
          <ac:chgData name="Luke Evans" userId="a19fd24d-b5ef-4198-9c4a-c9ba51d3bd8c" providerId="ADAL" clId="{B2FBC39A-829C-4922-8696-BDD16BE4CAE2}" dt="2021-04-29T15:39:50.098" v="1694" actId="478"/>
          <ac:grpSpMkLst>
            <pc:docMk/>
            <pc:sldMk cId="2654130008" sldId="2134805676"/>
            <ac:grpSpMk id="88" creationId="{F8EE07A2-8A4B-4E94-94C9-96DAA31C71E5}"/>
          </ac:grpSpMkLst>
        </pc:grpChg>
        <pc:grpChg chg="mod">
          <ac:chgData name="Luke Evans" userId="a19fd24d-b5ef-4198-9c4a-c9ba51d3bd8c" providerId="ADAL" clId="{B2FBC39A-829C-4922-8696-BDD16BE4CAE2}" dt="2021-04-29T15:40:49.218" v="1703" actId="1076"/>
          <ac:grpSpMkLst>
            <pc:docMk/>
            <pc:sldMk cId="2654130008" sldId="2134805676"/>
            <ac:grpSpMk id="94" creationId="{A3506B1D-4CDA-40C9-AA66-7185D1DC801F}"/>
          </ac:grpSpMkLst>
        </pc:grpChg>
        <pc:grpChg chg="mod">
          <ac:chgData name="Luke Evans" userId="a19fd24d-b5ef-4198-9c4a-c9ba51d3bd8c" providerId="ADAL" clId="{B2FBC39A-829C-4922-8696-BDD16BE4CAE2}" dt="2021-04-29T15:40:49.218" v="1703" actId="1076"/>
          <ac:grpSpMkLst>
            <pc:docMk/>
            <pc:sldMk cId="2654130008" sldId="2134805676"/>
            <ac:grpSpMk id="95" creationId="{C5AB8933-510A-4D1D-9140-7E8D4CB0476F}"/>
          </ac:grpSpMkLst>
        </pc:grpChg>
        <pc:grpChg chg="mod">
          <ac:chgData name="Luke Evans" userId="a19fd24d-b5ef-4198-9c4a-c9ba51d3bd8c" providerId="ADAL" clId="{B2FBC39A-829C-4922-8696-BDD16BE4CAE2}" dt="2021-04-29T15:40:49.218" v="1703" actId="1076"/>
          <ac:grpSpMkLst>
            <pc:docMk/>
            <pc:sldMk cId="2654130008" sldId="2134805676"/>
            <ac:grpSpMk id="98" creationId="{3410203B-DBED-4EB4-B6FE-16C6917E09AB}"/>
          </ac:grpSpMkLst>
        </pc:grpChg>
        <pc:grpChg chg="del">
          <ac:chgData name="Luke Evans" userId="a19fd24d-b5ef-4198-9c4a-c9ba51d3bd8c" providerId="ADAL" clId="{B2FBC39A-829C-4922-8696-BDD16BE4CAE2}" dt="2021-04-29T15:39:50.098" v="1694" actId="478"/>
          <ac:grpSpMkLst>
            <pc:docMk/>
            <pc:sldMk cId="2654130008" sldId="2134805676"/>
            <ac:grpSpMk id="103" creationId="{6D2C5057-027A-4381-AEC8-7F6904734907}"/>
          </ac:grpSpMkLst>
        </pc:grpChg>
        <pc:grpChg chg="del">
          <ac:chgData name="Luke Evans" userId="a19fd24d-b5ef-4198-9c4a-c9ba51d3bd8c" providerId="ADAL" clId="{B2FBC39A-829C-4922-8696-BDD16BE4CAE2}" dt="2021-04-29T15:39:50.098" v="1694" actId="478"/>
          <ac:grpSpMkLst>
            <pc:docMk/>
            <pc:sldMk cId="2654130008" sldId="2134805676"/>
            <ac:grpSpMk id="109" creationId="{157325E5-D20E-4DDC-943F-9B065FC1D28D}"/>
          </ac:grpSpMkLst>
        </pc:grpChg>
        <pc:grpChg chg="del">
          <ac:chgData name="Luke Evans" userId="a19fd24d-b5ef-4198-9c4a-c9ba51d3bd8c" providerId="ADAL" clId="{B2FBC39A-829C-4922-8696-BDD16BE4CAE2}" dt="2021-04-29T15:39:50.098" v="1694" actId="478"/>
          <ac:grpSpMkLst>
            <pc:docMk/>
            <pc:sldMk cId="2654130008" sldId="2134805676"/>
            <ac:grpSpMk id="112" creationId="{F1A56C9B-BF90-4D6D-96C1-7AC2A7EEE27E}"/>
          </ac:grpSpMkLst>
        </pc:grpChg>
        <pc:grpChg chg="del">
          <ac:chgData name="Luke Evans" userId="a19fd24d-b5ef-4198-9c4a-c9ba51d3bd8c" providerId="ADAL" clId="{B2FBC39A-829C-4922-8696-BDD16BE4CAE2}" dt="2021-04-29T15:39:50.098" v="1694" actId="478"/>
          <ac:grpSpMkLst>
            <pc:docMk/>
            <pc:sldMk cId="2654130008" sldId="2134805676"/>
            <ac:grpSpMk id="115" creationId="{B2A924D4-B86C-4433-B3CC-1DA4EB7F759D}"/>
          </ac:grpSpMkLst>
        </pc:grpChg>
        <pc:grpChg chg="del">
          <ac:chgData name="Luke Evans" userId="a19fd24d-b5ef-4198-9c4a-c9ba51d3bd8c" providerId="ADAL" clId="{B2FBC39A-829C-4922-8696-BDD16BE4CAE2}" dt="2021-04-29T15:39:50.098" v="1694" actId="478"/>
          <ac:grpSpMkLst>
            <pc:docMk/>
            <pc:sldMk cId="2654130008" sldId="2134805676"/>
            <ac:grpSpMk id="118" creationId="{B2D098DC-D3BF-4FE6-9336-4C29C8F159FA}"/>
          </ac:grpSpMkLst>
        </pc:grpChg>
        <pc:grpChg chg="del">
          <ac:chgData name="Luke Evans" userId="a19fd24d-b5ef-4198-9c4a-c9ba51d3bd8c" providerId="ADAL" clId="{B2FBC39A-829C-4922-8696-BDD16BE4CAE2}" dt="2021-04-29T15:39:50.098" v="1694" actId="478"/>
          <ac:grpSpMkLst>
            <pc:docMk/>
            <pc:sldMk cId="2654130008" sldId="2134805676"/>
            <ac:grpSpMk id="121" creationId="{90391D33-FEBF-49D0-BA88-888327BDEE3E}"/>
          </ac:grpSpMkLst>
        </pc:grpChg>
        <pc:grpChg chg="del">
          <ac:chgData name="Luke Evans" userId="a19fd24d-b5ef-4198-9c4a-c9ba51d3bd8c" providerId="ADAL" clId="{B2FBC39A-829C-4922-8696-BDD16BE4CAE2}" dt="2021-04-29T15:39:50.098" v="1694" actId="478"/>
          <ac:grpSpMkLst>
            <pc:docMk/>
            <pc:sldMk cId="2654130008" sldId="2134805676"/>
            <ac:grpSpMk id="124" creationId="{BACC6030-7B15-4A20-8B5B-FF7BE1C4FC72}"/>
          </ac:grpSpMkLst>
        </pc:grpChg>
        <pc:grpChg chg="del">
          <ac:chgData name="Luke Evans" userId="a19fd24d-b5ef-4198-9c4a-c9ba51d3bd8c" providerId="ADAL" clId="{B2FBC39A-829C-4922-8696-BDD16BE4CAE2}" dt="2021-04-29T15:39:50.098" v="1694" actId="478"/>
          <ac:grpSpMkLst>
            <pc:docMk/>
            <pc:sldMk cId="2654130008" sldId="2134805676"/>
            <ac:grpSpMk id="127" creationId="{F1B89A61-606E-4058-AEF6-5574CDB97A4B}"/>
          </ac:grpSpMkLst>
        </pc:grpChg>
        <pc:grpChg chg="mod">
          <ac:chgData name="Luke Evans" userId="a19fd24d-b5ef-4198-9c4a-c9ba51d3bd8c" providerId="ADAL" clId="{B2FBC39A-829C-4922-8696-BDD16BE4CAE2}" dt="2021-04-29T15:40:49.218" v="1703" actId="1076"/>
          <ac:grpSpMkLst>
            <pc:docMk/>
            <pc:sldMk cId="2654130008" sldId="2134805676"/>
            <ac:grpSpMk id="137" creationId="{AE710C33-E402-40D5-956A-A2DA31DF0758}"/>
          </ac:grpSpMkLst>
        </pc:grpChg>
        <pc:grpChg chg="mod">
          <ac:chgData name="Luke Evans" userId="a19fd24d-b5ef-4198-9c4a-c9ba51d3bd8c" providerId="ADAL" clId="{B2FBC39A-829C-4922-8696-BDD16BE4CAE2}" dt="2021-04-29T15:40:49.218" v="1703" actId="1076"/>
          <ac:grpSpMkLst>
            <pc:docMk/>
            <pc:sldMk cId="2654130008" sldId="2134805676"/>
            <ac:grpSpMk id="139" creationId="{2EFC43E3-59B1-4EDA-B0D0-56636304FB7F}"/>
          </ac:grpSpMkLst>
        </pc:grpChg>
        <pc:grpChg chg="mod">
          <ac:chgData name="Luke Evans" userId="a19fd24d-b5ef-4198-9c4a-c9ba51d3bd8c" providerId="ADAL" clId="{B2FBC39A-829C-4922-8696-BDD16BE4CAE2}" dt="2021-04-29T15:40:49.218" v="1703" actId="1076"/>
          <ac:grpSpMkLst>
            <pc:docMk/>
            <pc:sldMk cId="2654130008" sldId="2134805676"/>
            <ac:grpSpMk id="148" creationId="{0530DD99-5BA0-4E18-9EEB-F50974B5B352}"/>
          </ac:grpSpMkLst>
        </pc:grpChg>
        <pc:grpChg chg="mod">
          <ac:chgData name="Luke Evans" userId="a19fd24d-b5ef-4198-9c4a-c9ba51d3bd8c" providerId="ADAL" clId="{B2FBC39A-829C-4922-8696-BDD16BE4CAE2}" dt="2021-04-29T15:40:49.218" v="1703" actId="1076"/>
          <ac:grpSpMkLst>
            <pc:docMk/>
            <pc:sldMk cId="2654130008" sldId="2134805676"/>
            <ac:grpSpMk id="149" creationId="{D78DD2DD-1825-4CCF-9D6E-3B589D99FA82}"/>
          </ac:grpSpMkLst>
        </pc:grpChg>
        <pc:grpChg chg="mod">
          <ac:chgData name="Luke Evans" userId="a19fd24d-b5ef-4198-9c4a-c9ba51d3bd8c" providerId="ADAL" clId="{B2FBC39A-829C-4922-8696-BDD16BE4CAE2}" dt="2021-04-29T15:40:49.218" v="1703" actId="1076"/>
          <ac:grpSpMkLst>
            <pc:docMk/>
            <pc:sldMk cId="2654130008" sldId="2134805676"/>
            <ac:grpSpMk id="150" creationId="{B05D4DBF-8477-4857-959A-6124DC743C15}"/>
          </ac:grpSpMkLst>
        </pc:grpChg>
        <pc:grpChg chg="mod">
          <ac:chgData name="Luke Evans" userId="a19fd24d-b5ef-4198-9c4a-c9ba51d3bd8c" providerId="ADAL" clId="{B2FBC39A-829C-4922-8696-BDD16BE4CAE2}" dt="2021-04-29T15:40:49.218" v="1703" actId="1076"/>
          <ac:grpSpMkLst>
            <pc:docMk/>
            <pc:sldMk cId="2654130008" sldId="2134805676"/>
            <ac:grpSpMk id="151" creationId="{0B6B76C6-3E33-4C6A-B9E8-B41F4C9D3CEF}"/>
          </ac:grpSpMkLst>
        </pc:grpChg>
        <pc:grpChg chg="mod">
          <ac:chgData name="Luke Evans" userId="a19fd24d-b5ef-4198-9c4a-c9ba51d3bd8c" providerId="ADAL" clId="{B2FBC39A-829C-4922-8696-BDD16BE4CAE2}" dt="2021-04-29T15:40:49.218" v="1703" actId="1076"/>
          <ac:grpSpMkLst>
            <pc:docMk/>
            <pc:sldMk cId="2654130008" sldId="2134805676"/>
            <ac:grpSpMk id="159" creationId="{3D46AD37-F870-49B5-B61F-18C6C8F1156E}"/>
          </ac:grpSpMkLst>
        </pc:grpChg>
        <pc:grpChg chg="mod">
          <ac:chgData name="Luke Evans" userId="a19fd24d-b5ef-4198-9c4a-c9ba51d3bd8c" providerId="ADAL" clId="{B2FBC39A-829C-4922-8696-BDD16BE4CAE2}" dt="2021-04-29T15:40:49.218" v="1703" actId="1076"/>
          <ac:grpSpMkLst>
            <pc:docMk/>
            <pc:sldMk cId="2654130008" sldId="2134805676"/>
            <ac:grpSpMk id="161" creationId="{92FE160D-421C-4C16-86F8-C16225143EDE}"/>
          </ac:grpSpMkLst>
        </pc:grpChg>
        <pc:grpChg chg="mod">
          <ac:chgData name="Luke Evans" userId="a19fd24d-b5ef-4198-9c4a-c9ba51d3bd8c" providerId="ADAL" clId="{B2FBC39A-829C-4922-8696-BDD16BE4CAE2}" dt="2021-04-29T15:40:49.218" v="1703" actId="1076"/>
          <ac:grpSpMkLst>
            <pc:docMk/>
            <pc:sldMk cId="2654130008" sldId="2134805676"/>
            <ac:grpSpMk id="162" creationId="{58C44083-82D6-4362-AB8D-787A3C7312C6}"/>
          </ac:grpSpMkLst>
        </pc:grpChg>
        <pc:grpChg chg="mod">
          <ac:chgData name="Luke Evans" userId="a19fd24d-b5ef-4198-9c4a-c9ba51d3bd8c" providerId="ADAL" clId="{B2FBC39A-829C-4922-8696-BDD16BE4CAE2}" dt="2021-04-29T15:40:49.218" v="1703" actId="1076"/>
          <ac:grpSpMkLst>
            <pc:docMk/>
            <pc:sldMk cId="2654130008" sldId="2134805676"/>
            <ac:grpSpMk id="179" creationId="{A168C675-72C9-4627-A6B6-CC27591855D2}"/>
          </ac:grpSpMkLst>
        </pc:grpChg>
        <pc:grpChg chg="mod">
          <ac:chgData name="Luke Evans" userId="a19fd24d-b5ef-4198-9c4a-c9ba51d3bd8c" providerId="ADAL" clId="{B2FBC39A-829C-4922-8696-BDD16BE4CAE2}" dt="2021-04-29T15:40:49.218" v="1703" actId="1076"/>
          <ac:grpSpMkLst>
            <pc:docMk/>
            <pc:sldMk cId="2654130008" sldId="2134805676"/>
            <ac:grpSpMk id="180" creationId="{74A003C7-E2B2-43BA-ACC8-DDAF8851747A}"/>
          </ac:grpSpMkLst>
        </pc:grpChg>
        <pc:picChg chg="mod">
          <ac:chgData name="Luke Evans" userId="a19fd24d-b5ef-4198-9c4a-c9ba51d3bd8c" providerId="ADAL" clId="{B2FBC39A-829C-4922-8696-BDD16BE4CAE2}" dt="2021-04-29T15:40:49.218" v="1703" actId="1076"/>
          <ac:picMkLst>
            <pc:docMk/>
            <pc:sldMk cId="2654130008" sldId="2134805676"/>
            <ac:picMk id="100" creationId="{29F528E9-88FC-4802-91F9-E37140BFCDD9}"/>
          </ac:picMkLst>
        </pc:picChg>
        <pc:picChg chg="mod">
          <ac:chgData name="Luke Evans" userId="a19fd24d-b5ef-4198-9c4a-c9ba51d3bd8c" providerId="ADAL" clId="{B2FBC39A-829C-4922-8696-BDD16BE4CAE2}" dt="2021-04-29T15:40:49.218" v="1703" actId="1076"/>
          <ac:picMkLst>
            <pc:docMk/>
            <pc:sldMk cId="2654130008" sldId="2134805676"/>
            <ac:picMk id="102" creationId="{BE02623C-05A8-4393-9F2A-66119F016E1C}"/>
          </ac:picMkLst>
        </pc:picChg>
        <pc:picChg chg="mod">
          <ac:chgData name="Luke Evans" userId="a19fd24d-b5ef-4198-9c4a-c9ba51d3bd8c" providerId="ADAL" clId="{B2FBC39A-829C-4922-8696-BDD16BE4CAE2}" dt="2021-04-29T15:40:49.218" v="1703" actId="1076"/>
          <ac:picMkLst>
            <pc:docMk/>
            <pc:sldMk cId="2654130008" sldId="2134805676"/>
            <ac:picMk id="106" creationId="{DE8A5E48-1A61-40E0-9C86-556BDD5F0FDF}"/>
          </ac:picMkLst>
        </pc:picChg>
        <pc:picChg chg="mod">
          <ac:chgData name="Luke Evans" userId="a19fd24d-b5ef-4198-9c4a-c9ba51d3bd8c" providerId="ADAL" clId="{B2FBC39A-829C-4922-8696-BDD16BE4CAE2}" dt="2021-04-29T15:40:49.218" v="1703" actId="1076"/>
          <ac:picMkLst>
            <pc:docMk/>
            <pc:sldMk cId="2654130008" sldId="2134805676"/>
            <ac:picMk id="108" creationId="{1EB1CBC6-308D-4668-802B-03BB5CF08F6D}"/>
          </ac:picMkLst>
        </pc:picChg>
        <pc:picChg chg="mod">
          <ac:chgData name="Luke Evans" userId="a19fd24d-b5ef-4198-9c4a-c9ba51d3bd8c" providerId="ADAL" clId="{B2FBC39A-829C-4922-8696-BDD16BE4CAE2}" dt="2021-04-29T15:40:49.218" v="1703" actId="1076"/>
          <ac:picMkLst>
            <pc:docMk/>
            <pc:sldMk cId="2654130008" sldId="2134805676"/>
            <ac:picMk id="132" creationId="{2D630735-A1E5-49CD-B922-E6538FD0C35D}"/>
          </ac:picMkLst>
        </pc:picChg>
        <pc:picChg chg="mod">
          <ac:chgData name="Luke Evans" userId="a19fd24d-b5ef-4198-9c4a-c9ba51d3bd8c" providerId="ADAL" clId="{B2FBC39A-829C-4922-8696-BDD16BE4CAE2}" dt="2021-04-29T15:40:49.218" v="1703" actId="1076"/>
          <ac:picMkLst>
            <pc:docMk/>
            <pc:sldMk cId="2654130008" sldId="2134805676"/>
            <ac:picMk id="133" creationId="{30019261-26D1-4050-AF6B-69C634A13B74}"/>
          </ac:picMkLst>
        </pc:picChg>
        <pc:picChg chg="mod">
          <ac:chgData name="Luke Evans" userId="a19fd24d-b5ef-4198-9c4a-c9ba51d3bd8c" providerId="ADAL" clId="{B2FBC39A-829C-4922-8696-BDD16BE4CAE2}" dt="2021-04-29T15:40:49.218" v="1703" actId="1076"/>
          <ac:picMkLst>
            <pc:docMk/>
            <pc:sldMk cId="2654130008" sldId="2134805676"/>
            <ac:picMk id="135" creationId="{0C992E6C-915D-47A6-8E2A-13BF4F64FD45}"/>
          </ac:picMkLst>
        </pc:picChg>
        <pc:cxnChg chg="mod">
          <ac:chgData name="Luke Evans" userId="a19fd24d-b5ef-4198-9c4a-c9ba51d3bd8c" providerId="ADAL" clId="{B2FBC39A-829C-4922-8696-BDD16BE4CAE2}" dt="2021-04-29T15:40:49.218" v="1703" actId="1076"/>
          <ac:cxnSpMkLst>
            <pc:docMk/>
            <pc:sldMk cId="2654130008" sldId="2134805676"/>
            <ac:cxnSpMk id="58" creationId="{224FB266-C25C-4EA1-8782-B14B800C64EB}"/>
          </ac:cxnSpMkLst>
        </pc:cxnChg>
        <pc:cxnChg chg="mod">
          <ac:chgData name="Luke Evans" userId="a19fd24d-b5ef-4198-9c4a-c9ba51d3bd8c" providerId="ADAL" clId="{B2FBC39A-829C-4922-8696-BDD16BE4CAE2}" dt="2021-04-29T15:40:49.218" v="1703" actId="1076"/>
          <ac:cxnSpMkLst>
            <pc:docMk/>
            <pc:sldMk cId="2654130008" sldId="2134805676"/>
            <ac:cxnSpMk id="59" creationId="{414A4ED9-5BF7-45E9-BA81-FF5ADC53F086}"/>
          </ac:cxnSpMkLst>
        </pc:cxnChg>
        <pc:cxnChg chg="mod">
          <ac:chgData name="Luke Evans" userId="a19fd24d-b5ef-4198-9c4a-c9ba51d3bd8c" providerId="ADAL" clId="{B2FBC39A-829C-4922-8696-BDD16BE4CAE2}" dt="2021-04-29T15:40:49.218" v="1703" actId="1076"/>
          <ac:cxnSpMkLst>
            <pc:docMk/>
            <pc:sldMk cId="2654130008" sldId="2134805676"/>
            <ac:cxnSpMk id="60" creationId="{613E1849-6833-40D3-915A-08B86BECD7DE}"/>
          </ac:cxnSpMkLst>
        </pc:cxnChg>
        <pc:cxnChg chg="mod">
          <ac:chgData name="Luke Evans" userId="a19fd24d-b5ef-4198-9c4a-c9ba51d3bd8c" providerId="ADAL" clId="{B2FBC39A-829C-4922-8696-BDD16BE4CAE2}" dt="2021-04-29T15:40:49.218" v="1703" actId="1076"/>
          <ac:cxnSpMkLst>
            <pc:docMk/>
            <pc:sldMk cId="2654130008" sldId="2134805676"/>
            <ac:cxnSpMk id="61" creationId="{69AB804D-E35E-4F3F-B8AA-6BC12978C621}"/>
          </ac:cxnSpMkLst>
        </pc:cxnChg>
        <pc:cxnChg chg="mod">
          <ac:chgData name="Luke Evans" userId="a19fd24d-b5ef-4198-9c4a-c9ba51d3bd8c" providerId="ADAL" clId="{B2FBC39A-829C-4922-8696-BDD16BE4CAE2}" dt="2021-04-29T15:40:49.218" v="1703" actId="1076"/>
          <ac:cxnSpMkLst>
            <pc:docMk/>
            <pc:sldMk cId="2654130008" sldId="2134805676"/>
            <ac:cxnSpMk id="70" creationId="{70F340E5-82AD-4BAA-9275-2F09EF8080BE}"/>
          </ac:cxnSpMkLst>
        </pc:cxnChg>
      </pc:sldChg>
      <pc:sldChg chg="modSp add del mod">
        <pc:chgData name="Luke Evans" userId="a19fd24d-b5ef-4198-9c4a-c9ba51d3bd8c" providerId="ADAL" clId="{B2FBC39A-829C-4922-8696-BDD16BE4CAE2}" dt="2021-04-29T16:56:16.459" v="2319" actId="47"/>
        <pc:sldMkLst>
          <pc:docMk/>
          <pc:sldMk cId="873848020" sldId="2134805677"/>
        </pc:sldMkLst>
        <pc:spChg chg="mod">
          <ac:chgData name="Luke Evans" userId="a19fd24d-b5ef-4198-9c4a-c9ba51d3bd8c" providerId="ADAL" clId="{B2FBC39A-829C-4922-8696-BDD16BE4CAE2}" dt="2021-04-29T16:28:43.919" v="2116" actId="20577"/>
          <ac:spMkLst>
            <pc:docMk/>
            <pc:sldMk cId="873848020" sldId="2134805677"/>
            <ac:spMk id="15" creationId="{02CFB125-A3F9-48A3-925E-9F6D4203A3CD}"/>
          </ac:spMkLst>
        </pc:spChg>
      </pc:sldChg>
      <pc:sldChg chg="add ord">
        <pc:chgData name="Luke Evans" userId="a19fd24d-b5ef-4198-9c4a-c9ba51d3bd8c" providerId="ADAL" clId="{B2FBC39A-829C-4922-8696-BDD16BE4CAE2}" dt="2021-04-29T16:56:42.845" v="2339"/>
        <pc:sldMkLst>
          <pc:docMk/>
          <pc:sldMk cId="1872813656" sldId="2134805678"/>
        </pc:sldMkLst>
      </pc:sldChg>
      <pc:sldChg chg="modSp add mod">
        <pc:chgData name="Luke Evans" userId="a19fd24d-b5ef-4198-9c4a-c9ba51d3bd8c" providerId="ADAL" clId="{B2FBC39A-829C-4922-8696-BDD16BE4CAE2}" dt="2021-04-29T17:13:37.029" v="2382" actId="790"/>
        <pc:sldMkLst>
          <pc:docMk/>
          <pc:sldMk cId="1127385334" sldId="2134805679"/>
        </pc:sldMkLst>
        <pc:spChg chg="mod">
          <ac:chgData name="Luke Evans" userId="a19fd24d-b5ef-4198-9c4a-c9ba51d3bd8c" providerId="ADAL" clId="{B2FBC39A-829C-4922-8696-BDD16BE4CAE2}" dt="2021-04-29T17:13:37.029" v="2382" actId="790"/>
          <ac:spMkLst>
            <pc:docMk/>
            <pc:sldMk cId="1127385334" sldId="2134805679"/>
            <ac:spMk id="53" creationId="{50D10DD3-0B9A-4E46-8943-35DC985237B5}"/>
          </ac:spMkLst>
        </pc:spChg>
      </pc:sldChg>
      <pc:sldChg chg="modSp add mod modNotesTx">
        <pc:chgData name="Luke Evans" userId="a19fd24d-b5ef-4198-9c4a-c9ba51d3bd8c" providerId="ADAL" clId="{B2FBC39A-829C-4922-8696-BDD16BE4CAE2}" dt="2021-04-29T17:52:15.056" v="2902" actId="20577"/>
        <pc:sldMkLst>
          <pc:docMk/>
          <pc:sldMk cId="2352393010" sldId="2134805680"/>
        </pc:sldMkLst>
        <pc:spChg chg="mod">
          <ac:chgData name="Luke Evans" userId="a19fd24d-b5ef-4198-9c4a-c9ba51d3bd8c" providerId="ADAL" clId="{B2FBC39A-829C-4922-8696-BDD16BE4CAE2}" dt="2021-04-29T17:48:02.918" v="2411" actId="20577"/>
          <ac:spMkLst>
            <pc:docMk/>
            <pc:sldMk cId="2352393010" sldId="2134805680"/>
            <ac:spMk id="4" creationId="{4F431627-AED7-4684-A9E1-A2C64CF0F314}"/>
          </ac:spMkLst>
        </pc:spChg>
        <pc:spChg chg="mod">
          <ac:chgData name="Luke Evans" userId="a19fd24d-b5ef-4198-9c4a-c9ba51d3bd8c" providerId="ADAL" clId="{B2FBC39A-829C-4922-8696-BDD16BE4CAE2}" dt="2021-04-29T17:52:00.558" v="2897" actId="20577"/>
          <ac:spMkLst>
            <pc:docMk/>
            <pc:sldMk cId="2352393010" sldId="2134805680"/>
            <ac:spMk id="53" creationId="{50D10DD3-0B9A-4E46-8943-35DC985237B5}"/>
          </ac:spMkLst>
        </pc:spChg>
        <pc:spChg chg="mod">
          <ac:chgData name="Luke Evans" userId="a19fd24d-b5ef-4198-9c4a-c9ba51d3bd8c" providerId="ADAL" clId="{B2FBC39A-829C-4922-8696-BDD16BE4CAE2}" dt="2021-04-29T17:51:27.418" v="2863" actId="20577"/>
          <ac:spMkLst>
            <pc:docMk/>
            <pc:sldMk cId="2352393010" sldId="2134805680"/>
            <ac:spMk id="54" creationId="{DC2246EA-1203-49E1-9C2C-CF16A21E1D04}"/>
          </ac:spMkLst>
        </pc:spChg>
      </pc:sldChg>
      <pc:sldMasterChg chg="modSp mod addSldLayout delSldLayout">
        <pc:chgData name="Luke Evans" userId="a19fd24d-b5ef-4198-9c4a-c9ba51d3bd8c" providerId="ADAL" clId="{B2FBC39A-829C-4922-8696-BDD16BE4CAE2}" dt="2021-04-29T17:00:07.876" v="2374" actId="47"/>
        <pc:sldMasterMkLst>
          <pc:docMk/>
          <pc:sldMasterMk cId="3534526808" sldId="2147483802"/>
        </pc:sldMasterMkLst>
        <pc:spChg chg="mod">
          <ac:chgData name="Luke Evans" userId="a19fd24d-b5ef-4198-9c4a-c9ba51d3bd8c" providerId="ADAL" clId="{B2FBC39A-829C-4922-8696-BDD16BE4CAE2}" dt="2021-04-20T16:38:54.582" v="159" actId="1037"/>
          <ac:spMkLst>
            <pc:docMk/>
            <pc:sldMasterMk cId="3534526808" sldId="2147483802"/>
            <ac:spMk id="23" creationId="{9EF6635E-33D2-40DD-8284-62E48C402864}"/>
          </ac:spMkLst>
        </pc:spChg>
        <pc:sldLayoutChg chg="add del">
          <pc:chgData name="Luke Evans" userId="a19fd24d-b5ef-4198-9c4a-c9ba51d3bd8c" providerId="ADAL" clId="{B2FBC39A-829C-4922-8696-BDD16BE4CAE2}" dt="2021-04-29T11:01:33.961" v="876" actId="47"/>
          <pc:sldLayoutMkLst>
            <pc:docMk/>
            <pc:sldMasterMk cId="3534526808" sldId="2147483802"/>
            <pc:sldLayoutMk cId="1863673116" sldId="2147483917"/>
          </pc:sldLayoutMkLst>
        </pc:sldLayoutChg>
        <pc:sldLayoutChg chg="del">
          <pc:chgData name="Luke Evans" userId="a19fd24d-b5ef-4198-9c4a-c9ba51d3bd8c" providerId="ADAL" clId="{B2FBC39A-829C-4922-8696-BDD16BE4CAE2}" dt="2021-04-28T21:53:55.041" v="377" actId="47"/>
          <pc:sldLayoutMkLst>
            <pc:docMk/>
            <pc:sldMasterMk cId="3534526808" sldId="2147483802"/>
            <pc:sldLayoutMk cId="26222509" sldId="2147483918"/>
          </pc:sldLayoutMkLst>
        </pc:sldLayoutChg>
        <pc:sldLayoutChg chg="del">
          <pc:chgData name="Luke Evans" userId="a19fd24d-b5ef-4198-9c4a-c9ba51d3bd8c" providerId="ADAL" clId="{B2FBC39A-829C-4922-8696-BDD16BE4CAE2}" dt="2021-04-28T21:51:07.580" v="352" actId="47"/>
          <pc:sldLayoutMkLst>
            <pc:docMk/>
            <pc:sldMasterMk cId="3534526808" sldId="2147483802"/>
            <pc:sldLayoutMk cId="154301480" sldId="2147483918"/>
          </pc:sldLayoutMkLst>
        </pc:sldLayoutChg>
        <pc:sldLayoutChg chg="del">
          <pc:chgData name="Luke Evans" userId="a19fd24d-b5ef-4198-9c4a-c9ba51d3bd8c" providerId="ADAL" clId="{B2FBC39A-829C-4922-8696-BDD16BE4CAE2}" dt="2021-04-28T22:25:07.006" v="787" actId="47"/>
          <pc:sldLayoutMkLst>
            <pc:docMk/>
            <pc:sldMasterMk cId="3534526808" sldId="2147483802"/>
            <pc:sldLayoutMk cId="1077879549" sldId="2147483918"/>
          </pc:sldLayoutMkLst>
        </pc:sldLayoutChg>
        <pc:sldLayoutChg chg="del">
          <pc:chgData name="Luke Evans" userId="a19fd24d-b5ef-4198-9c4a-c9ba51d3bd8c" providerId="ADAL" clId="{B2FBC39A-829C-4922-8696-BDD16BE4CAE2}" dt="2021-04-28T21:49:02.906" v="339" actId="47"/>
          <pc:sldLayoutMkLst>
            <pc:docMk/>
            <pc:sldMasterMk cId="3534526808" sldId="2147483802"/>
            <pc:sldLayoutMk cId="1082949296" sldId="2147483918"/>
          </pc:sldLayoutMkLst>
        </pc:sldLayoutChg>
        <pc:sldLayoutChg chg="del">
          <pc:chgData name="Luke Evans" userId="a19fd24d-b5ef-4198-9c4a-c9ba51d3bd8c" providerId="ADAL" clId="{B2FBC39A-829C-4922-8696-BDD16BE4CAE2}" dt="2021-04-28T22:27:44.703" v="829" actId="47"/>
          <pc:sldLayoutMkLst>
            <pc:docMk/>
            <pc:sldMasterMk cId="3534526808" sldId="2147483802"/>
            <pc:sldLayoutMk cId="1485343497" sldId="2147483918"/>
          </pc:sldLayoutMkLst>
        </pc:sldLayoutChg>
        <pc:sldLayoutChg chg="del">
          <pc:chgData name="Luke Evans" userId="a19fd24d-b5ef-4198-9c4a-c9ba51d3bd8c" providerId="ADAL" clId="{B2FBC39A-829C-4922-8696-BDD16BE4CAE2}" dt="2021-04-29T11:19:46.567" v="1042" actId="47"/>
          <pc:sldLayoutMkLst>
            <pc:docMk/>
            <pc:sldMasterMk cId="3534526808" sldId="2147483802"/>
            <pc:sldLayoutMk cId="1688309069" sldId="2147483918"/>
          </pc:sldLayoutMkLst>
        </pc:sldLayoutChg>
        <pc:sldLayoutChg chg="del">
          <pc:chgData name="Luke Evans" userId="a19fd24d-b5ef-4198-9c4a-c9ba51d3bd8c" providerId="ADAL" clId="{B2FBC39A-829C-4922-8696-BDD16BE4CAE2}" dt="2021-04-28T22:21:52.809" v="720" actId="47"/>
          <pc:sldLayoutMkLst>
            <pc:docMk/>
            <pc:sldMasterMk cId="3534526808" sldId="2147483802"/>
            <pc:sldLayoutMk cId="1897834245" sldId="2147483918"/>
          </pc:sldLayoutMkLst>
        </pc:sldLayoutChg>
        <pc:sldLayoutChg chg="del">
          <pc:chgData name="Luke Evans" userId="a19fd24d-b5ef-4198-9c4a-c9ba51d3bd8c" providerId="ADAL" clId="{B2FBC39A-829C-4922-8696-BDD16BE4CAE2}" dt="2021-04-29T15:28:17.774" v="1573" actId="47"/>
          <pc:sldLayoutMkLst>
            <pc:docMk/>
            <pc:sldMasterMk cId="3534526808" sldId="2147483802"/>
            <pc:sldLayoutMk cId="1959205191" sldId="2147483918"/>
          </pc:sldLayoutMkLst>
        </pc:sldLayoutChg>
        <pc:sldLayoutChg chg="del">
          <pc:chgData name="Luke Evans" userId="a19fd24d-b5ef-4198-9c4a-c9ba51d3bd8c" providerId="ADAL" clId="{B2FBC39A-829C-4922-8696-BDD16BE4CAE2}" dt="2021-04-29T13:19:48.261" v="1155" actId="47"/>
          <pc:sldLayoutMkLst>
            <pc:docMk/>
            <pc:sldMasterMk cId="3534526808" sldId="2147483802"/>
            <pc:sldLayoutMk cId="2036635110" sldId="2147483918"/>
          </pc:sldLayoutMkLst>
        </pc:sldLayoutChg>
        <pc:sldLayoutChg chg="del">
          <pc:chgData name="Luke Evans" userId="a19fd24d-b5ef-4198-9c4a-c9ba51d3bd8c" providerId="ADAL" clId="{B2FBC39A-829C-4922-8696-BDD16BE4CAE2}" dt="2021-04-29T17:00:07.876" v="2374" actId="47"/>
          <pc:sldLayoutMkLst>
            <pc:docMk/>
            <pc:sldMasterMk cId="3534526808" sldId="2147483802"/>
            <pc:sldLayoutMk cId="2083372538" sldId="2147483918"/>
          </pc:sldLayoutMkLst>
        </pc:sldLayoutChg>
        <pc:sldLayoutChg chg="del">
          <pc:chgData name="Luke Evans" userId="a19fd24d-b5ef-4198-9c4a-c9ba51d3bd8c" providerId="ADAL" clId="{B2FBC39A-829C-4922-8696-BDD16BE4CAE2}" dt="2021-04-29T11:11:03.613" v="952" actId="47"/>
          <pc:sldLayoutMkLst>
            <pc:docMk/>
            <pc:sldMasterMk cId="3534526808" sldId="2147483802"/>
            <pc:sldLayoutMk cId="2198111427" sldId="2147483918"/>
          </pc:sldLayoutMkLst>
        </pc:sldLayoutChg>
        <pc:sldLayoutChg chg="del">
          <pc:chgData name="Luke Evans" userId="a19fd24d-b5ef-4198-9c4a-c9ba51d3bd8c" providerId="ADAL" clId="{B2FBC39A-829C-4922-8696-BDD16BE4CAE2}" dt="2021-04-28T22:28:49.239" v="856" actId="47"/>
          <pc:sldLayoutMkLst>
            <pc:docMk/>
            <pc:sldMasterMk cId="3534526808" sldId="2147483802"/>
            <pc:sldLayoutMk cId="2781745008" sldId="2147483918"/>
          </pc:sldLayoutMkLst>
        </pc:sldLayoutChg>
        <pc:sldLayoutChg chg="del">
          <pc:chgData name="Luke Evans" userId="a19fd24d-b5ef-4198-9c4a-c9ba51d3bd8c" providerId="ADAL" clId="{B2FBC39A-829C-4922-8696-BDD16BE4CAE2}" dt="2021-04-29T15:46:26.337" v="1742" actId="47"/>
          <pc:sldLayoutMkLst>
            <pc:docMk/>
            <pc:sldMasterMk cId="3534526808" sldId="2147483802"/>
            <pc:sldLayoutMk cId="3465397908" sldId="2147483918"/>
          </pc:sldLayoutMkLst>
        </pc:sldLayoutChg>
        <pc:sldLayoutChg chg="del">
          <pc:chgData name="Luke Evans" userId="a19fd24d-b5ef-4198-9c4a-c9ba51d3bd8c" providerId="ADAL" clId="{B2FBC39A-829C-4922-8696-BDD16BE4CAE2}" dt="2021-04-29T16:52:50.677" v="2230" actId="47"/>
          <pc:sldLayoutMkLst>
            <pc:docMk/>
            <pc:sldMasterMk cId="3534526808" sldId="2147483802"/>
            <pc:sldLayoutMk cId="3509881843" sldId="2147483918"/>
          </pc:sldLayoutMkLst>
        </pc:sldLayoutChg>
        <pc:sldLayoutChg chg="del">
          <pc:chgData name="Luke Evans" userId="a19fd24d-b5ef-4198-9c4a-c9ba51d3bd8c" providerId="ADAL" clId="{B2FBC39A-829C-4922-8696-BDD16BE4CAE2}" dt="2021-04-29T15:29:29.311" v="1578" actId="47"/>
          <pc:sldLayoutMkLst>
            <pc:docMk/>
            <pc:sldMasterMk cId="3534526808" sldId="2147483802"/>
            <pc:sldLayoutMk cId="3918171730" sldId="2147483918"/>
          </pc:sldLayoutMkLst>
        </pc:sldLayoutChg>
        <pc:sldLayoutChg chg="del">
          <pc:chgData name="Luke Evans" userId="a19fd24d-b5ef-4198-9c4a-c9ba51d3bd8c" providerId="ADAL" clId="{B2FBC39A-829C-4922-8696-BDD16BE4CAE2}" dt="2021-04-28T22:12:06.491" v="628" actId="47"/>
          <pc:sldLayoutMkLst>
            <pc:docMk/>
            <pc:sldMasterMk cId="3534526808" sldId="2147483802"/>
            <pc:sldLayoutMk cId="3949903182" sldId="2147483918"/>
          </pc:sldLayoutMkLst>
        </pc:sldLayoutChg>
        <pc:sldLayoutChg chg="del">
          <pc:chgData name="Luke Evans" userId="a19fd24d-b5ef-4198-9c4a-c9ba51d3bd8c" providerId="ADAL" clId="{B2FBC39A-829C-4922-8696-BDD16BE4CAE2}" dt="2021-04-28T22:05:53.646" v="566" actId="47"/>
          <pc:sldLayoutMkLst>
            <pc:docMk/>
            <pc:sldMasterMk cId="3534526808" sldId="2147483802"/>
            <pc:sldLayoutMk cId="1484595028" sldId="2147483919"/>
          </pc:sldLayoutMkLst>
        </pc:sldLayoutChg>
        <pc:sldLayoutChg chg="del">
          <pc:chgData name="Luke Evans" userId="a19fd24d-b5ef-4198-9c4a-c9ba51d3bd8c" providerId="ADAL" clId="{B2FBC39A-829C-4922-8696-BDD16BE4CAE2}" dt="2021-04-28T22:26:25.544" v="818" actId="47"/>
          <pc:sldLayoutMkLst>
            <pc:docMk/>
            <pc:sldMasterMk cId="3534526808" sldId="2147483802"/>
            <pc:sldLayoutMk cId="1732322204" sldId="2147483919"/>
          </pc:sldLayoutMkLst>
        </pc:sldLayoutChg>
        <pc:sldLayoutChg chg="del">
          <pc:chgData name="Luke Evans" userId="a19fd24d-b5ef-4198-9c4a-c9ba51d3bd8c" providerId="ADAL" clId="{B2FBC39A-829C-4922-8696-BDD16BE4CAE2}" dt="2021-04-28T22:04:26.862" v="519" actId="47"/>
          <pc:sldLayoutMkLst>
            <pc:docMk/>
            <pc:sldMasterMk cId="3534526808" sldId="2147483802"/>
            <pc:sldLayoutMk cId="1992157665" sldId="2147483920"/>
          </pc:sldLayoutMkLst>
        </pc:sldLayoutChg>
        <pc:sldLayoutChg chg="del">
          <pc:chgData name="Luke Evans" userId="a19fd24d-b5ef-4198-9c4a-c9ba51d3bd8c" providerId="ADAL" clId="{B2FBC39A-829C-4922-8696-BDD16BE4CAE2}" dt="2021-04-28T21:59:23.409" v="440" actId="47"/>
          <pc:sldLayoutMkLst>
            <pc:docMk/>
            <pc:sldMasterMk cId="3534526808" sldId="2147483802"/>
            <pc:sldLayoutMk cId="1923065142" sldId="2147483921"/>
          </pc:sldLayoutMkLst>
        </pc:sldLayoutChg>
      </pc:sldMasterChg>
    </pc:docChg>
  </pc:docChgLst>
  <pc:docChgLst>
    <pc:chgData name="Luke Evans" userId="a19fd24d-b5ef-4198-9c4a-c9ba51d3bd8c" providerId="ADAL" clId="{23F8FD10-36DA-4ED9-8AD3-41676995F7DE}"/>
    <pc:docChg chg="undo custSel addSld delSld modSld sldOrd modMainMaster modSection">
      <pc:chgData name="Luke Evans" userId="a19fd24d-b5ef-4198-9c4a-c9ba51d3bd8c" providerId="ADAL" clId="{23F8FD10-36DA-4ED9-8AD3-41676995F7DE}" dt="2021-07-14T16:02:25.261" v="184" actId="20577"/>
      <pc:docMkLst>
        <pc:docMk/>
      </pc:docMkLst>
      <pc:sldChg chg="modNotesTx">
        <pc:chgData name="Luke Evans" userId="a19fd24d-b5ef-4198-9c4a-c9ba51d3bd8c" providerId="ADAL" clId="{23F8FD10-36DA-4ED9-8AD3-41676995F7DE}" dt="2021-07-14T16:01:03.021" v="164" actId="20577"/>
        <pc:sldMkLst>
          <pc:docMk/>
          <pc:sldMk cId="418787812" sldId="699"/>
        </pc:sldMkLst>
      </pc:sldChg>
      <pc:sldChg chg="modNotesTx">
        <pc:chgData name="Luke Evans" userId="a19fd24d-b5ef-4198-9c4a-c9ba51d3bd8c" providerId="ADAL" clId="{23F8FD10-36DA-4ED9-8AD3-41676995F7DE}" dt="2021-07-14T15:56:48.252" v="68" actId="113"/>
        <pc:sldMkLst>
          <pc:docMk/>
          <pc:sldMk cId="2212565804" sldId="1250"/>
        </pc:sldMkLst>
      </pc:sldChg>
      <pc:sldChg chg="modSp add del mod delCm modNotesTx">
        <pc:chgData name="Luke Evans" userId="a19fd24d-b5ef-4198-9c4a-c9ba51d3bd8c" providerId="ADAL" clId="{23F8FD10-36DA-4ED9-8AD3-41676995F7DE}" dt="2021-07-14T16:00:43.421" v="162" actId="20577"/>
        <pc:sldMkLst>
          <pc:docMk/>
          <pc:sldMk cId="1849402334" sldId="1795"/>
        </pc:sldMkLst>
        <pc:spChg chg="mod">
          <ac:chgData name="Luke Evans" userId="a19fd24d-b5ef-4198-9c4a-c9ba51d3bd8c" providerId="ADAL" clId="{23F8FD10-36DA-4ED9-8AD3-41676995F7DE}" dt="2021-07-14T15:58:15.237" v="94" actId="20577"/>
          <ac:spMkLst>
            <pc:docMk/>
            <pc:sldMk cId="1849402334" sldId="1795"/>
            <ac:spMk id="5" creationId="{CD418C77-A3E4-4920-8E18-CD84C40E1DDD}"/>
          </ac:spMkLst>
        </pc:spChg>
        <pc:spChg chg="mod">
          <ac:chgData name="Luke Evans" userId="a19fd24d-b5ef-4198-9c4a-c9ba51d3bd8c" providerId="ADAL" clId="{23F8FD10-36DA-4ED9-8AD3-41676995F7DE}" dt="2021-07-14T15:57:36.409" v="89" actId="1076"/>
          <ac:spMkLst>
            <pc:docMk/>
            <pc:sldMk cId="1849402334" sldId="1795"/>
            <ac:spMk id="8" creationId="{AD4726EE-82AB-4A11-8A33-7AED33DB3150}"/>
          </ac:spMkLst>
        </pc:spChg>
        <pc:spChg chg="mod">
          <ac:chgData name="Luke Evans" userId="a19fd24d-b5ef-4198-9c4a-c9ba51d3bd8c" providerId="ADAL" clId="{23F8FD10-36DA-4ED9-8AD3-41676995F7DE}" dt="2021-07-14T15:58:12.061" v="92" actId="20577"/>
          <ac:spMkLst>
            <pc:docMk/>
            <pc:sldMk cId="1849402334" sldId="1795"/>
            <ac:spMk id="9" creationId="{5798BB58-FEF2-434F-8FE6-77C0EB953501}"/>
          </ac:spMkLst>
        </pc:spChg>
      </pc:sldChg>
      <pc:sldChg chg="modNotesTx">
        <pc:chgData name="Luke Evans" userId="a19fd24d-b5ef-4198-9c4a-c9ba51d3bd8c" providerId="ADAL" clId="{23F8FD10-36DA-4ED9-8AD3-41676995F7DE}" dt="2021-07-14T15:56:33.164" v="55" actId="113"/>
        <pc:sldMkLst>
          <pc:docMk/>
          <pc:sldMk cId="1871507251" sldId="1796"/>
        </pc:sldMkLst>
      </pc:sldChg>
      <pc:sldChg chg="add del modNotesTx">
        <pc:chgData name="Luke Evans" userId="a19fd24d-b5ef-4198-9c4a-c9ba51d3bd8c" providerId="ADAL" clId="{23F8FD10-36DA-4ED9-8AD3-41676995F7DE}" dt="2021-07-14T16:00:39.155" v="157" actId="47"/>
        <pc:sldMkLst>
          <pc:docMk/>
          <pc:sldMk cId="1514128437" sldId="1797"/>
        </pc:sldMkLst>
      </pc:sldChg>
      <pc:sldChg chg="modNotesTx">
        <pc:chgData name="Luke Evans" userId="a19fd24d-b5ef-4198-9c4a-c9ba51d3bd8c" providerId="ADAL" clId="{23F8FD10-36DA-4ED9-8AD3-41676995F7DE}" dt="2021-07-14T15:59:54.249" v="132"/>
        <pc:sldMkLst>
          <pc:docMk/>
          <pc:sldMk cId="3015089950" sldId="1799"/>
        </pc:sldMkLst>
      </pc:sldChg>
      <pc:sldChg chg="modSp mod">
        <pc:chgData name="Luke Evans" userId="a19fd24d-b5ef-4198-9c4a-c9ba51d3bd8c" providerId="ADAL" clId="{23F8FD10-36DA-4ED9-8AD3-41676995F7DE}" dt="2021-07-14T15:37:52.619" v="46" actId="20577"/>
        <pc:sldMkLst>
          <pc:docMk/>
          <pc:sldMk cId="3234311066" sldId="1800"/>
        </pc:sldMkLst>
        <pc:spChg chg="mod">
          <ac:chgData name="Luke Evans" userId="a19fd24d-b5ef-4198-9c4a-c9ba51d3bd8c" providerId="ADAL" clId="{23F8FD10-36DA-4ED9-8AD3-41676995F7DE}" dt="2021-07-14T15:37:48.500" v="30" actId="1076"/>
          <ac:spMkLst>
            <pc:docMk/>
            <pc:sldMk cId="3234311066" sldId="1800"/>
            <ac:spMk id="366" creationId="{81F86DD2-5A51-414F-8BB7-29C93DDB1E51}"/>
          </ac:spMkLst>
        </pc:spChg>
        <pc:spChg chg="mod">
          <ac:chgData name="Luke Evans" userId="a19fd24d-b5ef-4198-9c4a-c9ba51d3bd8c" providerId="ADAL" clId="{23F8FD10-36DA-4ED9-8AD3-41676995F7DE}" dt="2021-07-14T15:37:48.500" v="30" actId="1076"/>
          <ac:spMkLst>
            <pc:docMk/>
            <pc:sldMk cId="3234311066" sldId="1800"/>
            <ac:spMk id="368" creationId="{8B0C1DE5-D277-421C-9BFC-D16DBB7BC055}"/>
          </ac:spMkLst>
        </pc:spChg>
        <pc:spChg chg="mod">
          <ac:chgData name="Luke Evans" userId="a19fd24d-b5ef-4198-9c4a-c9ba51d3bd8c" providerId="ADAL" clId="{23F8FD10-36DA-4ED9-8AD3-41676995F7DE}" dt="2021-07-14T15:37:48.500" v="30" actId="1076"/>
          <ac:spMkLst>
            <pc:docMk/>
            <pc:sldMk cId="3234311066" sldId="1800"/>
            <ac:spMk id="369" creationId="{6F82D274-4ECE-40CD-B47A-5B117324DF22}"/>
          </ac:spMkLst>
        </pc:spChg>
        <pc:spChg chg="mod">
          <ac:chgData name="Luke Evans" userId="a19fd24d-b5ef-4198-9c4a-c9ba51d3bd8c" providerId="ADAL" clId="{23F8FD10-36DA-4ED9-8AD3-41676995F7DE}" dt="2021-07-14T15:37:48.500" v="30" actId="1076"/>
          <ac:spMkLst>
            <pc:docMk/>
            <pc:sldMk cId="3234311066" sldId="1800"/>
            <ac:spMk id="370" creationId="{9ACD8D75-3221-4663-BF26-623ED8B642A2}"/>
          </ac:spMkLst>
        </pc:spChg>
        <pc:spChg chg="mod">
          <ac:chgData name="Luke Evans" userId="a19fd24d-b5ef-4198-9c4a-c9ba51d3bd8c" providerId="ADAL" clId="{23F8FD10-36DA-4ED9-8AD3-41676995F7DE}" dt="2021-07-14T15:37:52.619" v="46" actId="20577"/>
          <ac:spMkLst>
            <pc:docMk/>
            <pc:sldMk cId="3234311066" sldId="1800"/>
            <ac:spMk id="371" creationId="{A215A81D-1D64-4FEA-9786-9B65BB402163}"/>
          </ac:spMkLst>
        </pc:spChg>
        <pc:spChg chg="mod">
          <ac:chgData name="Luke Evans" userId="a19fd24d-b5ef-4198-9c4a-c9ba51d3bd8c" providerId="ADAL" clId="{23F8FD10-36DA-4ED9-8AD3-41676995F7DE}" dt="2021-07-14T15:37:48.500" v="30" actId="1076"/>
          <ac:spMkLst>
            <pc:docMk/>
            <pc:sldMk cId="3234311066" sldId="1800"/>
            <ac:spMk id="372" creationId="{98354CDA-2D22-455E-A008-E4CB053C2CDA}"/>
          </ac:spMkLst>
        </pc:spChg>
        <pc:spChg chg="mod">
          <ac:chgData name="Luke Evans" userId="a19fd24d-b5ef-4198-9c4a-c9ba51d3bd8c" providerId="ADAL" clId="{23F8FD10-36DA-4ED9-8AD3-41676995F7DE}" dt="2021-07-14T15:37:48.500" v="30" actId="1076"/>
          <ac:spMkLst>
            <pc:docMk/>
            <pc:sldMk cId="3234311066" sldId="1800"/>
            <ac:spMk id="373" creationId="{D193109E-F01D-4321-8B8E-C419ECF90767}"/>
          </ac:spMkLst>
        </pc:spChg>
        <pc:spChg chg="mod">
          <ac:chgData name="Luke Evans" userId="a19fd24d-b5ef-4198-9c4a-c9ba51d3bd8c" providerId="ADAL" clId="{23F8FD10-36DA-4ED9-8AD3-41676995F7DE}" dt="2021-07-14T15:37:48.500" v="30" actId="1076"/>
          <ac:spMkLst>
            <pc:docMk/>
            <pc:sldMk cId="3234311066" sldId="1800"/>
            <ac:spMk id="379" creationId="{A81A7F2D-3272-4C81-A602-33F9A66E65DF}"/>
          </ac:spMkLst>
        </pc:spChg>
        <pc:spChg chg="mod">
          <ac:chgData name="Luke Evans" userId="a19fd24d-b5ef-4198-9c4a-c9ba51d3bd8c" providerId="ADAL" clId="{23F8FD10-36DA-4ED9-8AD3-41676995F7DE}" dt="2021-07-14T15:37:48.500" v="30" actId="1076"/>
          <ac:spMkLst>
            <pc:docMk/>
            <pc:sldMk cId="3234311066" sldId="1800"/>
            <ac:spMk id="380" creationId="{7D166828-0981-4279-85EA-1C538487EFEF}"/>
          </ac:spMkLst>
        </pc:spChg>
        <pc:spChg chg="mod">
          <ac:chgData name="Luke Evans" userId="a19fd24d-b5ef-4198-9c4a-c9ba51d3bd8c" providerId="ADAL" clId="{23F8FD10-36DA-4ED9-8AD3-41676995F7DE}" dt="2021-07-14T15:37:48.500" v="30" actId="1076"/>
          <ac:spMkLst>
            <pc:docMk/>
            <pc:sldMk cId="3234311066" sldId="1800"/>
            <ac:spMk id="381" creationId="{59A75FF0-0037-4819-AD8E-1EC8CB0DEFF6}"/>
          </ac:spMkLst>
        </pc:spChg>
        <pc:spChg chg="mod">
          <ac:chgData name="Luke Evans" userId="a19fd24d-b5ef-4198-9c4a-c9ba51d3bd8c" providerId="ADAL" clId="{23F8FD10-36DA-4ED9-8AD3-41676995F7DE}" dt="2021-07-14T15:37:48.500" v="30" actId="1076"/>
          <ac:spMkLst>
            <pc:docMk/>
            <pc:sldMk cId="3234311066" sldId="1800"/>
            <ac:spMk id="383" creationId="{AB491053-F5E4-4B79-AC1B-3577C774BCBC}"/>
          </ac:spMkLst>
        </pc:spChg>
        <pc:spChg chg="mod">
          <ac:chgData name="Luke Evans" userId="a19fd24d-b5ef-4198-9c4a-c9ba51d3bd8c" providerId="ADAL" clId="{23F8FD10-36DA-4ED9-8AD3-41676995F7DE}" dt="2021-07-14T15:37:48.500" v="30" actId="1076"/>
          <ac:spMkLst>
            <pc:docMk/>
            <pc:sldMk cId="3234311066" sldId="1800"/>
            <ac:spMk id="384" creationId="{9B0187E1-EE72-46C1-9DA1-8FB8051F42BD}"/>
          </ac:spMkLst>
        </pc:spChg>
        <pc:spChg chg="mod">
          <ac:chgData name="Luke Evans" userId="a19fd24d-b5ef-4198-9c4a-c9ba51d3bd8c" providerId="ADAL" clId="{23F8FD10-36DA-4ED9-8AD3-41676995F7DE}" dt="2021-07-14T15:37:48.500" v="30" actId="1076"/>
          <ac:spMkLst>
            <pc:docMk/>
            <pc:sldMk cId="3234311066" sldId="1800"/>
            <ac:spMk id="385" creationId="{0A59CC64-8E41-49BA-AE07-988A6FD0A543}"/>
          </ac:spMkLst>
        </pc:spChg>
        <pc:spChg chg="mod">
          <ac:chgData name="Luke Evans" userId="a19fd24d-b5ef-4198-9c4a-c9ba51d3bd8c" providerId="ADAL" clId="{23F8FD10-36DA-4ED9-8AD3-41676995F7DE}" dt="2021-07-14T15:37:48.500" v="30" actId="1076"/>
          <ac:spMkLst>
            <pc:docMk/>
            <pc:sldMk cId="3234311066" sldId="1800"/>
            <ac:spMk id="388" creationId="{4D339000-BFF4-46C3-B243-19E4A42F27AC}"/>
          </ac:spMkLst>
        </pc:spChg>
        <pc:spChg chg="mod">
          <ac:chgData name="Luke Evans" userId="a19fd24d-b5ef-4198-9c4a-c9ba51d3bd8c" providerId="ADAL" clId="{23F8FD10-36DA-4ED9-8AD3-41676995F7DE}" dt="2021-07-14T15:37:48.500" v="30" actId="1076"/>
          <ac:spMkLst>
            <pc:docMk/>
            <pc:sldMk cId="3234311066" sldId="1800"/>
            <ac:spMk id="390" creationId="{419A1284-DDD3-4EA8-9274-050F8939B5A1}"/>
          </ac:spMkLst>
        </pc:spChg>
        <pc:spChg chg="mod">
          <ac:chgData name="Luke Evans" userId="a19fd24d-b5ef-4198-9c4a-c9ba51d3bd8c" providerId="ADAL" clId="{23F8FD10-36DA-4ED9-8AD3-41676995F7DE}" dt="2021-07-14T15:37:48.500" v="30" actId="1076"/>
          <ac:spMkLst>
            <pc:docMk/>
            <pc:sldMk cId="3234311066" sldId="1800"/>
            <ac:spMk id="393" creationId="{F9002C38-CF3B-4B9F-A062-4E3BB6DCC1B7}"/>
          </ac:spMkLst>
        </pc:spChg>
        <pc:spChg chg="mod">
          <ac:chgData name="Luke Evans" userId="a19fd24d-b5ef-4198-9c4a-c9ba51d3bd8c" providerId="ADAL" clId="{23F8FD10-36DA-4ED9-8AD3-41676995F7DE}" dt="2021-07-14T15:37:48.500" v="30" actId="1076"/>
          <ac:spMkLst>
            <pc:docMk/>
            <pc:sldMk cId="3234311066" sldId="1800"/>
            <ac:spMk id="394" creationId="{FB844B04-5C33-489B-8621-D8A5C1DA68AE}"/>
          </ac:spMkLst>
        </pc:spChg>
        <pc:spChg chg="mod">
          <ac:chgData name="Luke Evans" userId="a19fd24d-b5ef-4198-9c4a-c9ba51d3bd8c" providerId="ADAL" clId="{23F8FD10-36DA-4ED9-8AD3-41676995F7DE}" dt="2021-07-14T15:37:48.500" v="30" actId="1076"/>
          <ac:spMkLst>
            <pc:docMk/>
            <pc:sldMk cId="3234311066" sldId="1800"/>
            <ac:spMk id="395" creationId="{A6DCA933-D7B7-4567-8F29-1CC62A5506C8}"/>
          </ac:spMkLst>
        </pc:spChg>
        <pc:spChg chg="mod">
          <ac:chgData name="Luke Evans" userId="a19fd24d-b5ef-4198-9c4a-c9ba51d3bd8c" providerId="ADAL" clId="{23F8FD10-36DA-4ED9-8AD3-41676995F7DE}" dt="2021-07-14T15:37:48.500" v="30" actId="1076"/>
          <ac:spMkLst>
            <pc:docMk/>
            <pc:sldMk cId="3234311066" sldId="1800"/>
            <ac:spMk id="398" creationId="{419C65A1-F576-488F-BF5A-A1CCBD09DC03}"/>
          </ac:spMkLst>
        </pc:spChg>
        <pc:spChg chg="mod">
          <ac:chgData name="Luke Evans" userId="a19fd24d-b5ef-4198-9c4a-c9ba51d3bd8c" providerId="ADAL" clId="{23F8FD10-36DA-4ED9-8AD3-41676995F7DE}" dt="2021-07-14T15:37:48.500" v="30" actId="1076"/>
          <ac:spMkLst>
            <pc:docMk/>
            <pc:sldMk cId="3234311066" sldId="1800"/>
            <ac:spMk id="406" creationId="{FE646B36-160A-4C0E-B3D2-FE0B498C64A2}"/>
          </ac:spMkLst>
        </pc:spChg>
        <pc:spChg chg="mod">
          <ac:chgData name="Luke Evans" userId="a19fd24d-b5ef-4198-9c4a-c9ba51d3bd8c" providerId="ADAL" clId="{23F8FD10-36DA-4ED9-8AD3-41676995F7DE}" dt="2021-07-14T15:37:48.500" v="30" actId="1076"/>
          <ac:spMkLst>
            <pc:docMk/>
            <pc:sldMk cId="3234311066" sldId="1800"/>
            <ac:spMk id="408" creationId="{351D23C0-D885-4582-A6C0-C178B7803A4D}"/>
          </ac:spMkLst>
        </pc:spChg>
        <pc:spChg chg="mod">
          <ac:chgData name="Luke Evans" userId="a19fd24d-b5ef-4198-9c4a-c9ba51d3bd8c" providerId="ADAL" clId="{23F8FD10-36DA-4ED9-8AD3-41676995F7DE}" dt="2021-07-14T15:37:48.500" v="30" actId="1076"/>
          <ac:spMkLst>
            <pc:docMk/>
            <pc:sldMk cId="3234311066" sldId="1800"/>
            <ac:spMk id="410" creationId="{9F22B01C-0DB6-4F99-A091-18C5A98EFB7D}"/>
          </ac:spMkLst>
        </pc:spChg>
        <pc:spChg chg="mod">
          <ac:chgData name="Luke Evans" userId="a19fd24d-b5ef-4198-9c4a-c9ba51d3bd8c" providerId="ADAL" clId="{23F8FD10-36DA-4ED9-8AD3-41676995F7DE}" dt="2021-07-14T15:37:48.500" v="30" actId="1076"/>
          <ac:spMkLst>
            <pc:docMk/>
            <pc:sldMk cId="3234311066" sldId="1800"/>
            <ac:spMk id="412" creationId="{F38ABD58-D00A-42A2-B648-C8983729C77D}"/>
          </ac:spMkLst>
        </pc:spChg>
        <pc:spChg chg="mod">
          <ac:chgData name="Luke Evans" userId="a19fd24d-b5ef-4198-9c4a-c9ba51d3bd8c" providerId="ADAL" clId="{23F8FD10-36DA-4ED9-8AD3-41676995F7DE}" dt="2021-07-14T15:37:48.500" v="30" actId="1076"/>
          <ac:spMkLst>
            <pc:docMk/>
            <pc:sldMk cId="3234311066" sldId="1800"/>
            <ac:spMk id="413" creationId="{C9EC31CB-9EA9-4279-92FE-42C628E64D8A}"/>
          </ac:spMkLst>
        </pc:spChg>
        <pc:spChg chg="mod">
          <ac:chgData name="Luke Evans" userId="a19fd24d-b5ef-4198-9c4a-c9ba51d3bd8c" providerId="ADAL" clId="{23F8FD10-36DA-4ED9-8AD3-41676995F7DE}" dt="2021-07-14T15:37:48.500" v="30" actId="1076"/>
          <ac:spMkLst>
            <pc:docMk/>
            <pc:sldMk cId="3234311066" sldId="1800"/>
            <ac:spMk id="414" creationId="{161DFC8E-3FA8-43D2-B6DD-4619C3D6F23C}"/>
          </ac:spMkLst>
        </pc:spChg>
        <pc:spChg chg="mod">
          <ac:chgData name="Luke Evans" userId="a19fd24d-b5ef-4198-9c4a-c9ba51d3bd8c" providerId="ADAL" clId="{23F8FD10-36DA-4ED9-8AD3-41676995F7DE}" dt="2021-07-14T15:37:48.500" v="30" actId="1076"/>
          <ac:spMkLst>
            <pc:docMk/>
            <pc:sldMk cId="3234311066" sldId="1800"/>
            <ac:spMk id="415" creationId="{92804DD6-45BE-43DD-B1F5-2B609EF3C13A}"/>
          </ac:spMkLst>
        </pc:spChg>
        <pc:spChg chg="mod">
          <ac:chgData name="Luke Evans" userId="a19fd24d-b5ef-4198-9c4a-c9ba51d3bd8c" providerId="ADAL" clId="{23F8FD10-36DA-4ED9-8AD3-41676995F7DE}" dt="2021-07-14T15:37:48.500" v="30" actId="1076"/>
          <ac:spMkLst>
            <pc:docMk/>
            <pc:sldMk cId="3234311066" sldId="1800"/>
            <ac:spMk id="416" creationId="{39ACCE5E-BD2F-4752-AA00-FEE884C7CE18}"/>
          </ac:spMkLst>
        </pc:spChg>
        <pc:spChg chg="mod">
          <ac:chgData name="Luke Evans" userId="a19fd24d-b5ef-4198-9c4a-c9ba51d3bd8c" providerId="ADAL" clId="{23F8FD10-36DA-4ED9-8AD3-41676995F7DE}" dt="2021-07-14T15:37:48.500" v="30" actId="1076"/>
          <ac:spMkLst>
            <pc:docMk/>
            <pc:sldMk cId="3234311066" sldId="1800"/>
            <ac:spMk id="417" creationId="{67F607F8-67E6-4FAC-81DD-DBC7F5699B80}"/>
          </ac:spMkLst>
        </pc:spChg>
        <pc:spChg chg="mod">
          <ac:chgData name="Luke Evans" userId="a19fd24d-b5ef-4198-9c4a-c9ba51d3bd8c" providerId="ADAL" clId="{23F8FD10-36DA-4ED9-8AD3-41676995F7DE}" dt="2021-07-14T15:37:48.500" v="30" actId="1076"/>
          <ac:spMkLst>
            <pc:docMk/>
            <pc:sldMk cId="3234311066" sldId="1800"/>
            <ac:spMk id="418" creationId="{8CFDC82C-FF0B-470F-971E-13E74C216C15}"/>
          </ac:spMkLst>
        </pc:spChg>
        <pc:spChg chg="mod">
          <ac:chgData name="Luke Evans" userId="a19fd24d-b5ef-4198-9c4a-c9ba51d3bd8c" providerId="ADAL" clId="{23F8FD10-36DA-4ED9-8AD3-41676995F7DE}" dt="2021-07-14T15:37:48.500" v="30" actId="1076"/>
          <ac:spMkLst>
            <pc:docMk/>
            <pc:sldMk cId="3234311066" sldId="1800"/>
            <ac:spMk id="419" creationId="{C66C7348-C976-4D8E-A7EA-C367DC026395}"/>
          </ac:spMkLst>
        </pc:spChg>
        <pc:spChg chg="mod">
          <ac:chgData name="Luke Evans" userId="a19fd24d-b5ef-4198-9c4a-c9ba51d3bd8c" providerId="ADAL" clId="{23F8FD10-36DA-4ED9-8AD3-41676995F7DE}" dt="2021-07-14T15:37:48.500" v="30" actId="1076"/>
          <ac:spMkLst>
            <pc:docMk/>
            <pc:sldMk cId="3234311066" sldId="1800"/>
            <ac:spMk id="424" creationId="{394F91E6-B6B7-45B8-9477-7DB3D9BDEFB9}"/>
          </ac:spMkLst>
        </pc:spChg>
        <pc:spChg chg="mod">
          <ac:chgData name="Luke Evans" userId="a19fd24d-b5ef-4198-9c4a-c9ba51d3bd8c" providerId="ADAL" clId="{23F8FD10-36DA-4ED9-8AD3-41676995F7DE}" dt="2021-07-14T15:37:48.500" v="30" actId="1076"/>
          <ac:spMkLst>
            <pc:docMk/>
            <pc:sldMk cId="3234311066" sldId="1800"/>
            <ac:spMk id="425" creationId="{2A0FE9CE-7F8A-49C7-B581-7E5D4A468557}"/>
          </ac:spMkLst>
        </pc:spChg>
        <pc:spChg chg="mod">
          <ac:chgData name="Luke Evans" userId="a19fd24d-b5ef-4198-9c4a-c9ba51d3bd8c" providerId="ADAL" clId="{23F8FD10-36DA-4ED9-8AD3-41676995F7DE}" dt="2021-07-14T15:37:48.500" v="30" actId="1076"/>
          <ac:spMkLst>
            <pc:docMk/>
            <pc:sldMk cId="3234311066" sldId="1800"/>
            <ac:spMk id="426" creationId="{67EAF8CF-EE0D-4304-A476-9C851E2EF2FA}"/>
          </ac:spMkLst>
        </pc:spChg>
        <pc:spChg chg="mod">
          <ac:chgData name="Luke Evans" userId="a19fd24d-b5ef-4198-9c4a-c9ba51d3bd8c" providerId="ADAL" clId="{23F8FD10-36DA-4ED9-8AD3-41676995F7DE}" dt="2021-07-14T15:37:48.500" v="30" actId="1076"/>
          <ac:spMkLst>
            <pc:docMk/>
            <pc:sldMk cId="3234311066" sldId="1800"/>
            <ac:spMk id="427" creationId="{1323FE2D-0552-4E40-9784-0E9F5341088E}"/>
          </ac:spMkLst>
        </pc:spChg>
        <pc:spChg chg="mod">
          <ac:chgData name="Luke Evans" userId="a19fd24d-b5ef-4198-9c4a-c9ba51d3bd8c" providerId="ADAL" clId="{23F8FD10-36DA-4ED9-8AD3-41676995F7DE}" dt="2021-07-14T15:37:48.500" v="30" actId="1076"/>
          <ac:spMkLst>
            <pc:docMk/>
            <pc:sldMk cId="3234311066" sldId="1800"/>
            <ac:spMk id="428" creationId="{7E085BD1-4EFF-48D7-AB7F-5C756F9D7B9E}"/>
          </ac:spMkLst>
        </pc:spChg>
        <pc:spChg chg="mod">
          <ac:chgData name="Luke Evans" userId="a19fd24d-b5ef-4198-9c4a-c9ba51d3bd8c" providerId="ADAL" clId="{23F8FD10-36DA-4ED9-8AD3-41676995F7DE}" dt="2021-07-14T15:37:48.500" v="30" actId="1076"/>
          <ac:spMkLst>
            <pc:docMk/>
            <pc:sldMk cId="3234311066" sldId="1800"/>
            <ac:spMk id="429" creationId="{07EBD11A-8F34-4E43-A691-5E5AD1FBF780}"/>
          </ac:spMkLst>
        </pc:spChg>
        <pc:spChg chg="mod">
          <ac:chgData name="Luke Evans" userId="a19fd24d-b5ef-4198-9c4a-c9ba51d3bd8c" providerId="ADAL" clId="{23F8FD10-36DA-4ED9-8AD3-41676995F7DE}" dt="2021-07-14T15:37:48.500" v="30" actId="1076"/>
          <ac:spMkLst>
            <pc:docMk/>
            <pc:sldMk cId="3234311066" sldId="1800"/>
            <ac:spMk id="430" creationId="{4DC2E69F-F7A2-4EE3-BD05-5546F81F9EB6}"/>
          </ac:spMkLst>
        </pc:spChg>
        <pc:spChg chg="mod">
          <ac:chgData name="Luke Evans" userId="a19fd24d-b5ef-4198-9c4a-c9ba51d3bd8c" providerId="ADAL" clId="{23F8FD10-36DA-4ED9-8AD3-41676995F7DE}" dt="2021-07-14T15:37:48.500" v="30" actId="1076"/>
          <ac:spMkLst>
            <pc:docMk/>
            <pc:sldMk cId="3234311066" sldId="1800"/>
            <ac:spMk id="432" creationId="{F9A31037-DFAC-4FBE-ACDE-509E072076DB}"/>
          </ac:spMkLst>
        </pc:spChg>
        <pc:spChg chg="mod">
          <ac:chgData name="Luke Evans" userId="a19fd24d-b5ef-4198-9c4a-c9ba51d3bd8c" providerId="ADAL" clId="{23F8FD10-36DA-4ED9-8AD3-41676995F7DE}" dt="2021-07-14T15:37:48.500" v="30" actId="1076"/>
          <ac:spMkLst>
            <pc:docMk/>
            <pc:sldMk cId="3234311066" sldId="1800"/>
            <ac:spMk id="435" creationId="{1E1424D0-706D-4721-BE4A-C4F2AD4959BB}"/>
          </ac:spMkLst>
        </pc:spChg>
        <pc:spChg chg="mod">
          <ac:chgData name="Luke Evans" userId="a19fd24d-b5ef-4198-9c4a-c9ba51d3bd8c" providerId="ADAL" clId="{23F8FD10-36DA-4ED9-8AD3-41676995F7DE}" dt="2021-07-14T15:37:48.500" v="30" actId="1076"/>
          <ac:spMkLst>
            <pc:docMk/>
            <pc:sldMk cId="3234311066" sldId="1800"/>
            <ac:spMk id="436" creationId="{D613EAC7-13F9-414D-AB01-21F9ED354585}"/>
          </ac:spMkLst>
        </pc:spChg>
        <pc:spChg chg="mod">
          <ac:chgData name="Luke Evans" userId="a19fd24d-b5ef-4198-9c4a-c9ba51d3bd8c" providerId="ADAL" clId="{23F8FD10-36DA-4ED9-8AD3-41676995F7DE}" dt="2021-07-14T15:37:48.500" v="30" actId="1076"/>
          <ac:spMkLst>
            <pc:docMk/>
            <pc:sldMk cId="3234311066" sldId="1800"/>
            <ac:spMk id="437" creationId="{2E5B6C63-CBEC-446B-A770-E514B2EFF1CB}"/>
          </ac:spMkLst>
        </pc:spChg>
        <pc:spChg chg="mod">
          <ac:chgData name="Luke Evans" userId="a19fd24d-b5ef-4198-9c4a-c9ba51d3bd8c" providerId="ADAL" clId="{23F8FD10-36DA-4ED9-8AD3-41676995F7DE}" dt="2021-07-14T15:37:48.500" v="30" actId="1076"/>
          <ac:spMkLst>
            <pc:docMk/>
            <pc:sldMk cId="3234311066" sldId="1800"/>
            <ac:spMk id="438" creationId="{E732A475-EF0D-4220-B319-1EFB22BC20D9}"/>
          </ac:spMkLst>
        </pc:spChg>
        <pc:spChg chg="mod">
          <ac:chgData name="Luke Evans" userId="a19fd24d-b5ef-4198-9c4a-c9ba51d3bd8c" providerId="ADAL" clId="{23F8FD10-36DA-4ED9-8AD3-41676995F7DE}" dt="2021-07-14T15:37:48.500" v="30" actId="1076"/>
          <ac:spMkLst>
            <pc:docMk/>
            <pc:sldMk cId="3234311066" sldId="1800"/>
            <ac:spMk id="439" creationId="{5A2EA0EF-95DF-4480-9810-6F24F9C21650}"/>
          </ac:spMkLst>
        </pc:spChg>
        <pc:spChg chg="mod">
          <ac:chgData name="Luke Evans" userId="a19fd24d-b5ef-4198-9c4a-c9ba51d3bd8c" providerId="ADAL" clId="{23F8FD10-36DA-4ED9-8AD3-41676995F7DE}" dt="2021-07-14T15:37:48.500" v="30" actId="1076"/>
          <ac:spMkLst>
            <pc:docMk/>
            <pc:sldMk cId="3234311066" sldId="1800"/>
            <ac:spMk id="440" creationId="{C7A2AA7E-0455-4EC1-A4A3-8D5313E6C094}"/>
          </ac:spMkLst>
        </pc:spChg>
        <pc:spChg chg="mod">
          <ac:chgData name="Luke Evans" userId="a19fd24d-b5ef-4198-9c4a-c9ba51d3bd8c" providerId="ADAL" clId="{23F8FD10-36DA-4ED9-8AD3-41676995F7DE}" dt="2021-07-14T15:37:48.500" v="30" actId="1076"/>
          <ac:spMkLst>
            <pc:docMk/>
            <pc:sldMk cId="3234311066" sldId="1800"/>
            <ac:spMk id="441" creationId="{43BBF2DA-D2AA-49D2-8072-5C6CF3AB116B}"/>
          </ac:spMkLst>
        </pc:spChg>
        <pc:spChg chg="mod">
          <ac:chgData name="Luke Evans" userId="a19fd24d-b5ef-4198-9c4a-c9ba51d3bd8c" providerId="ADAL" clId="{23F8FD10-36DA-4ED9-8AD3-41676995F7DE}" dt="2021-07-14T15:37:48.500" v="30" actId="1076"/>
          <ac:spMkLst>
            <pc:docMk/>
            <pc:sldMk cId="3234311066" sldId="1800"/>
            <ac:spMk id="442" creationId="{EDA26005-344E-43F3-B47B-1F60E52C6350}"/>
          </ac:spMkLst>
        </pc:spChg>
        <pc:spChg chg="mod">
          <ac:chgData name="Luke Evans" userId="a19fd24d-b5ef-4198-9c4a-c9ba51d3bd8c" providerId="ADAL" clId="{23F8FD10-36DA-4ED9-8AD3-41676995F7DE}" dt="2021-07-14T15:37:48.500" v="30" actId="1076"/>
          <ac:spMkLst>
            <pc:docMk/>
            <pc:sldMk cId="3234311066" sldId="1800"/>
            <ac:spMk id="443" creationId="{089F21B5-ADB3-4449-85D3-38646D2EB23E}"/>
          </ac:spMkLst>
        </pc:spChg>
        <pc:spChg chg="mod">
          <ac:chgData name="Luke Evans" userId="a19fd24d-b5ef-4198-9c4a-c9ba51d3bd8c" providerId="ADAL" clId="{23F8FD10-36DA-4ED9-8AD3-41676995F7DE}" dt="2021-07-14T15:37:48.500" v="30" actId="1076"/>
          <ac:spMkLst>
            <pc:docMk/>
            <pc:sldMk cId="3234311066" sldId="1800"/>
            <ac:spMk id="444" creationId="{F159A158-B46E-4620-9F64-5637A11A3114}"/>
          </ac:spMkLst>
        </pc:spChg>
        <pc:spChg chg="mod">
          <ac:chgData name="Luke Evans" userId="a19fd24d-b5ef-4198-9c4a-c9ba51d3bd8c" providerId="ADAL" clId="{23F8FD10-36DA-4ED9-8AD3-41676995F7DE}" dt="2021-07-14T15:37:48.500" v="30" actId="1076"/>
          <ac:spMkLst>
            <pc:docMk/>
            <pc:sldMk cId="3234311066" sldId="1800"/>
            <ac:spMk id="445" creationId="{92F50CDD-4D0C-45EF-9254-E3BB34840EAC}"/>
          </ac:spMkLst>
        </pc:spChg>
        <pc:spChg chg="mod">
          <ac:chgData name="Luke Evans" userId="a19fd24d-b5ef-4198-9c4a-c9ba51d3bd8c" providerId="ADAL" clId="{23F8FD10-36DA-4ED9-8AD3-41676995F7DE}" dt="2021-07-14T15:37:48.500" v="30" actId="1076"/>
          <ac:spMkLst>
            <pc:docMk/>
            <pc:sldMk cId="3234311066" sldId="1800"/>
            <ac:spMk id="446" creationId="{5371A1F6-2717-4318-AD4D-3C7AAF04B7AE}"/>
          </ac:spMkLst>
        </pc:spChg>
        <pc:spChg chg="mod">
          <ac:chgData name="Luke Evans" userId="a19fd24d-b5ef-4198-9c4a-c9ba51d3bd8c" providerId="ADAL" clId="{23F8FD10-36DA-4ED9-8AD3-41676995F7DE}" dt="2021-07-14T15:37:48.500" v="30" actId="1076"/>
          <ac:spMkLst>
            <pc:docMk/>
            <pc:sldMk cId="3234311066" sldId="1800"/>
            <ac:spMk id="447" creationId="{F6DD771E-9B06-4996-962C-825CC7F66896}"/>
          </ac:spMkLst>
        </pc:spChg>
        <pc:spChg chg="mod">
          <ac:chgData name="Luke Evans" userId="a19fd24d-b5ef-4198-9c4a-c9ba51d3bd8c" providerId="ADAL" clId="{23F8FD10-36DA-4ED9-8AD3-41676995F7DE}" dt="2021-07-14T15:37:48.500" v="30" actId="1076"/>
          <ac:spMkLst>
            <pc:docMk/>
            <pc:sldMk cId="3234311066" sldId="1800"/>
            <ac:spMk id="448" creationId="{BB03CA4F-6269-4AF1-BDCB-102AC880D984}"/>
          </ac:spMkLst>
        </pc:spChg>
        <pc:spChg chg="mod">
          <ac:chgData name="Luke Evans" userId="a19fd24d-b5ef-4198-9c4a-c9ba51d3bd8c" providerId="ADAL" clId="{23F8FD10-36DA-4ED9-8AD3-41676995F7DE}" dt="2021-07-14T15:37:48.500" v="30" actId="1076"/>
          <ac:spMkLst>
            <pc:docMk/>
            <pc:sldMk cId="3234311066" sldId="1800"/>
            <ac:spMk id="449" creationId="{A06A7E24-8655-4A3F-B211-546ACB57BB75}"/>
          </ac:spMkLst>
        </pc:spChg>
        <pc:spChg chg="mod">
          <ac:chgData name="Luke Evans" userId="a19fd24d-b5ef-4198-9c4a-c9ba51d3bd8c" providerId="ADAL" clId="{23F8FD10-36DA-4ED9-8AD3-41676995F7DE}" dt="2021-07-14T15:37:48.500" v="30" actId="1076"/>
          <ac:spMkLst>
            <pc:docMk/>
            <pc:sldMk cId="3234311066" sldId="1800"/>
            <ac:spMk id="452" creationId="{3FAFCFC9-7567-4EBD-BEBF-48C3987A445B}"/>
          </ac:spMkLst>
        </pc:spChg>
        <pc:spChg chg="mod">
          <ac:chgData name="Luke Evans" userId="a19fd24d-b5ef-4198-9c4a-c9ba51d3bd8c" providerId="ADAL" clId="{23F8FD10-36DA-4ED9-8AD3-41676995F7DE}" dt="2021-07-14T15:37:48.500" v="30" actId="1076"/>
          <ac:spMkLst>
            <pc:docMk/>
            <pc:sldMk cId="3234311066" sldId="1800"/>
            <ac:spMk id="453" creationId="{D4340E34-A0D8-4C56-BD58-119B10863D38}"/>
          </ac:spMkLst>
        </pc:spChg>
        <pc:spChg chg="mod">
          <ac:chgData name="Luke Evans" userId="a19fd24d-b5ef-4198-9c4a-c9ba51d3bd8c" providerId="ADAL" clId="{23F8FD10-36DA-4ED9-8AD3-41676995F7DE}" dt="2021-07-14T15:37:48.500" v="30" actId="1076"/>
          <ac:spMkLst>
            <pc:docMk/>
            <pc:sldMk cId="3234311066" sldId="1800"/>
            <ac:spMk id="454" creationId="{AAB6A416-1022-499B-91C2-114CF42E322E}"/>
          </ac:spMkLst>
        </pc:spChg>
        <pc:spChg chg="mod">
          <ac:chgData name="Luke Evans" userId="a19fd24d-b5ef-4198-9c4a-c9ba51d3bd8c" providerId="ADAL" clId="{23F8FD10-36DA-4ED9-8AD3-41676995F7DE}" dt="2021-07-14T15:37:48.500" v="30" actId="1076"/>
          <ac:spMkLst>
            <pc:docMk/>
            <pc:sldMk cId="3234311066" sldId="1800"/>
            <ac:spMk id="455" creationId="{C00C41C9-8A42-48C7-B6F3-9A1FE1E60BA6}"/>
          </ac:spMkLst>
        </pc:spChg>
        <pc:grpChg chg="mod">
          <ac:chgData name="Luke Evans" userId="a19fd24d-b5ef-4198-9c4a-c9ba51d3bd8c" providerId="ADAL" clId="{23F8FD10-36DA-4ED9-8AD3-41676995F7DE}" dt="2021-07-14T15:37:48.500" v="30" actId="1076"/>
          <ac:grpSpMkLst>
            <pc:docMk/>
            <pc:sldMk cId="3234311066" sldId="1800"/>
            <ac:grpSpMk id="365" creationId="{75CA71C7-1FED-4C6C-8546-288F5A43ECFF}"/>
          </ac:grpSpMkLst>
        </pc:grpChg>
        <pc:grpChg chg="mod">
          <ac:chgData name="Luke Evans" userId="a19fd24d-b5ef-4198-9c4a-c9ba51d3bd8c" providerId="ADAL" clId="{23F8FD10-36DA-4ED9-8AD3-41676995F7DE}" dt="2021-07-14T15:37:48.500" v="30" actId="1076"/>
          <ac:grpSpMkLst>
            <pc:docMk/>
            <pc:sldMk cId="3234311066" sldId="1800"/>
            <ac:grpSpMk id="367" creationId="{11594296-FD0B-4382-9FAF-4EF754EA4554}"/>
          </ac:grpSpMkLst>
        </pc:grpChg>
        <pc:grpChg chg="mod">
          <ac:chgData name="Luke Evans" userId="a19fd24d-b5ef-4198-9c4a-c9ba51d3bd8c" providerId="ADAL" clId="{23F8FD10-36DA-4ED9-8AD3-41676995F7DE}" dt="2021-07-14T15:37:48.500" v="30" actId="1076"/>
          <ac:grpSpMkLst>
            <pc:docMk/>
            <pc:sldMk cId="3234311066" sldId="1800"/>
            <ac:grpSpMk id="378" creationId="{C0D3F452-29A2-4E95-B78B-38E193A09AA8}"/>
          </ac:grpSpMkLst>
        </pc:grpChg>
        <pc:grpChg chg="mod">
          <ac:chgData name="Luke Evans" userId="a19fd24d-b5ef-4198-9c4a-c9ba51d3bd8c" providerId="ADAL" clId="{23F8FD10-36DA-4ED9-8AD3-41676995F7DE}" dt="2021-07-14T15:37:48.500" v="30" actId="1076"/>
          <ac:grpSpMkLst>
            <pc:docMk/>
            <pc:sldMk cId="3234311066" sldId="1800"/>
            <ac:grpSpMk id="382" creationId="{F09F7CB5-758F-4136-9ED2-A462B5F3D3CA}"/>
          </ac:grpSpMkLst>
        </pc:grpChg>
        <pc:grpChg chg="mod">
          <ac:chgData name="Luke Evans" userId="a19fd24d-b5ef-4198-9c4a-c9ba51d3bd8c" providerId="ADAL" clId="{23F8FD10-36DA-4ED9-8AD3-41676995F7DE}" dt="2021-07-14T15:37:48.500" v="30" actId="1076"/>
          <ac:grpSpMkLst>
            <pc:docMk/>
            <pc:sldMk cId="3234311066" sldId="1800"/>
            <ac:grpSpMk id="386" creationId="{C6617BD5-B031-4087-920F-B13DBE638666}"/>
          </ac:grpSpMkLst>
        </pc:grpChg>
        <pc:grpChg chg="mod">
          <ac:chgData name="Luke Evans" userId="a19fd24d-b5ef-4198-9c4a-c9ba51d3bd8c" providerId="ADAL" clId="{23F8FD10-36DA-4ED9-8AD3-41676995F7DE}" dt="2021-07-14T15:37:48.500" v="30" actId="1076"/>
          <ac:grpSpMkLst>
            <pc:docMk/>
            <pc:sldMk cId="3234311066" sldId="1800"/>
            <ac:grpSpMk id="389" creationId="{8ACD835F-B4FB-41BC-AF4A-BB83C49CCE39}"/>
          </ac:grpSpMkLst>
        </pc:grpChg>
        <pc:grpChg chg="mod">
          <ac:chgData name="Luke Evans" userId="a19fd24d-b5ef-4198-9c4a-c9ba51d3bd8c" providerId="ADAL" clId="{23F8FD10-36DA-4ED9-8AD3-41676995F7DE}" dt="2021-07-14T15:37:48.500" v="30" actId="1076"/>
          <ac:grpSpMkLst>
            <pc:docMk/>
            <pc:sldMk cId="3234311066" sldId="1800"/>
            <ac:grpSpMk id="391" creationId="{817C8933-CE66-4E9A-B2F3-C7A604AF705A}"/>
          </ac:grpSpMkLst>
        </pc:grpChg>
        <pc:grpChg chg="mod">
          <ac:chgData name="Luke Evans" userId="a19fd24d-b5ef-4198-9c4a-c9ba51d3bd8c" providerId="ADAL" clId="{23F8FD10-36DA-4ED9-8AD3-41676995F7DE}" dt="2021-07-14T15:37:48.500" v="30" actId="1076"/>
          <ac:grpSpMkLst>
            <pc:docMk/>
            <pc:sldMk cId="3234311066" sldId="1800"/>
            <ac:grpSpMk id="392" creationId="{71E826DB-BC9F-4600-A5D5-977B5FD48542}"/>
          </ac:grpSpMkLst>
        </pc:grpChg>
        <pc:grpChg chg="mod">
          <ac:chgData name="Luke Evans" userId="a19fd24d-b5ef-4198-9c4a-c9ba51d3bd8c" providerId="ADAL" clId="{23F8FD10-36DA-4ED9-8AD3-41676995F7DE}" dt="2021-07-14T15:37:48.500" v="30" actId="1076"/>
          <ac:grpSpMkLst>
            <pc:docMk/>
            <pc:sldMk cId="3234311066" sldId="1800"/>
            <ac:grpSpMk id="396" creationId="{72495EF7-9735-49D3-AD22-BC068BDA02AF}"/>
          </ac:grpSpMkLst>
        </pc:grpChg>
        <pc:grpChg chg="mod">
          <ac:chgData name="Luke Evans" userId="a19fd24d-b5ef-4198-9c4a-c9ba51d3bd8c" providerId="ADAL" clId="{23F8FD10-36DA-4ED9-8AD3-41676995F7DE}" dt="2021-07-14T15:37:48.500" v="30" actId="1076"/>
          <ac:grpSpMkLst>
            <pc:docMk/>
            <pc:sldMk cId="3234311066" sldId="1800"/>
            <ac:grpSpMk id="397" creationId="{51C2E899-F6E0-47CD-AF6B-3932687D99D6}"/>
          </ac:grpSpMkLst>
        </pc:grpChg>
        <pc:grpChg chg="mod">
          <ac:chgData name="Luke Evans" userId="a19fd24d-b5ef-4198-9c4a-c9ba51d3bd8c" providerId="ADAL" clId="{23F8FD10-36DA-4ED9-8AD3-41676995F7DE}" dt="2021-07-14T15:37:48.500" v="30" actId="1076"/>
          <ac:grpSpMkLst>
            <pc:docMk/>
            <pc:sldMk cId="3234311066" sldId="1800"/>
            <ac:grpSpMk id="399" creationId="{C8CEC71D-3E61-44C2-94D5-332703B86D4E}"/>
          </ac:grpSpMkLst>
        </pc:grpChg>
        <pc:grpChg chg="mod">
          <ac:chgData name="Luke Evans" userId="a19fd24d-b5ef-4198-9c4a-c9ba51d3bd8c" providerId="ADAL" clId="{23F8FD10-36DA-4ED9-8AD3-41676995F7DE}" dt="2021-07-14T15:37:48.500" v="30" actId="1076"/>
          <ac:grpSpMkLst>
            <pc:docMk/>
            <pc:sldMk cId="3234311066" sldId="1800"/>
            <ac:grpSpMk id="409" creationId="{01D440A3-18EF-4229-A19F-F577A905D682}"/>
          </ac:grpSpMkLst>
        </pc:grpChg>
        <pc:grpChg chg="mod">
          <ac:chgData name="Luke Evans" userId="a19fd24d-b5ef-4198-9c4a-c9ba51d3bd8c" providerId="ADAL" clId="{23F8FD10-36DA-4ED9-8AD3-41676995F7DE}" dt="2021-07-14T15:37:48.500" v="30" actId="1076"/>
          <ac:grpSpMkLst>
            <pc:docMk/>
            <pc:sldMk cId="3234311066" sldId="1800"/>
            <ac:grpSpMk id="411" creationId="{1B34FCFA-F697-4D73-B381-3D582363DF11}"/>
          </ac:grpSpMkLst>
        </pc:grpChg>
        <pc:grpChg chg="mod">
          <ac:chgData name="Luke Evans" userId="a19fd24d-b5ef-4198-9c4a-c9ba51d3bd8c" providerId="ADAL" clId="{23F8FD10-36DA-4ED9-8AD3-41676995F7DE}" dt="2021-07-14T15:37:48.500" v="30" actId="1076"/>
          <ac:grpSpMkLst>
            <pc:docMk/>
            <pc:sldMk cId="3234311066" sldId="1800"/>
            <ac:grpSpMk id="420" creationId="{3FAEAA67-26B2-4DE9-A0E9-B704A1B37A74}"/>
          </ac:grpSpMkLst>
        </pc:grpChg>
        <pc:grpChg chg="mod">
          <ac:chgData name="Luke Evans" userId="a19fd24d-b5ef-4198-9c4a-c9ba51d3bd8c" providerId="ADAL" clId="{23F8FD10-36DA-4ED9-8AD3-41676995F7DE}" dt="2021-07-14T15:37:48.500" v="30" actId="1076"/>
          <ac:grpSpMkLst>
            <pc:docMk/>
            <pc:sldMk cId="3234311066" sldId="1800"/>
            <ac:grpSpMk id="421" creationId="{A212041E-27C4-4BB8-96EB-ACBD73BBB53B}"/>
          </ac:grpSpMkLst>
        </pc:grpChg>
        <pc:grpChg chg="mod">
          <ac:chgData name="Luke Evans" userId="a19fd24d-b5ef-4198-9c4a-c9ba51d3bd8c" providerId="ADAL" clId="{23F8FD10-36DA-4ED9-8AD3-41676995F7DE}" dt="2021-07-14T15:37:48.500" v="30" actId="1076"/>
          <ac:grpSpMkLst>
            <pc:docMk/>
            <pc:sldMk cId="3234311066" sldId="1800"/>
            <ac:grpSpMk id="422" creationId="{AB6054E4-8303-47D4-884F-C00FD2189AD2}"/>
          </ac:grpSpMkLst>
        </pc:grpChg>
        <pc:grpChg chg="mod">
          <ac:chgData name="Luke Evans" userId="a19fd24d-b5ef-4198-9c4a-c9ba51d3bd8c" providerId="ADAL" clId="{23F8FD10-36DA-4ED9-8AD3-41676995F7DE}" dt="2021-07-14T15:37:48.500" v="30" actId="1076"/>
          <ac:grpSpMkLst>
            <pc:docMk/>
            <pc:sldMk cId="3234311066" sldId="1800"/>
            <ac:grpSpMk id="423" creationId="{0BD98028-003A-4A72-9FCB-A1FE294EF98A}"/>
          </ac:grpSpMkLst>
        </pc:grpChg>
        <pc:grpChg chg="mod">
          <ac:chgData name="Luke Evans" userId="a19fd24d-b5ef-4198-9c4a-c9ba51d3bd8c" providerId="ADAL" clId="{23F8FD10-36DA-4ED9-8AD3-41676995F7DE}" dt="2021-07-14T15:37:48.500" v="30" actId="1076"/>
          <ac:grpSpMkLst>
            <pc:docMk/>
            <pc:sldMk cId="3234311066" sldId="1800"/>
            <ac:grpSpMk id="431" creationId="{FF96117E-96CD-40F5-BBB3-2D6E846EF9CC}"/>
          </ac:grpSpMkLst>
        </pc:grpChg>
        <pc:grpChg chg="mod">
          <ac:chgData name="Luke Evans" userId="a19fd24d-b5ef-4198-9c4a-c9ba51d3bd8c" providerId="ADAL" clId="{23F8FD10-36DA-4ED9-8AD3-41676995F7DE}" dt="2021-07-14T15:37:48.500" v="30" actId="1076"/>
          <ac:grpSpMkLst>
            <pc:docMk/>
            <pc:sldMk cId="3234311066" sldId="1800"/>
            <ac:grpSpMk id="433" creationId="{6C22379B-0976-4962-8205-1EB1724D0EC0}"/>
          </ac:grpSpMkLst>
        </pc:grpChg>
        <pc:grpChg chg="mod">
          <ac:chgData name="Luke Evans" userId="a19fd24d-b5ef-4198-9c4a-c9ba51d3bd8c" providerId="ADAL" clId="{23F8FD10-36DA-4ED9-8AD3-41676995F7DE}" dt="2021-07-14T15:37:48.500" v="30" actId="1076"/>
          <ac:grpSpMkLst>
            <pc:docMk/>
            <pc:sldMk cId="3234311066" sldId="1800"/>
            <ac:grpSpMk id="434" creationId="{4C884FB4-8BE7-4744-8847-B05A72CDB3C8}"/>
          </ac:grpSpMkLst>
        </pc:grpChg>
        <pc:grpChg chg="mod">
          <ac:chgData name="Luke Evans" userId="a19fd24d-b5ef-4198-9c4a-c9ba51d3bd8c" providerId="ADAL" clId="{23F8FD10-36DA-4ED9-8AD3-41676995F7DE}" dt="2021-07-14T15:37:48.500" v="30" actId="1076"/>
          <ac:grpSpMkLst>
            <pc:docMk/>
            <pc:sldMk cId="3234311066" sldId="1800"/>
            <ac:grpSpMk id="450" creationId="{7AB2F942-C387-4FE2-9E0D-3F843DDE324A}"/>
          </ac:grpSpMkLst>
        </pc:grpChg>
        <pc:grpChg chg="mod">
          <ac:chgData name="Luke Evans" userId="a19fd24d-b5ef-4198-9c4a-c9ba51d3bd8c" providerId="ADAL" clId="{23F8FD10-36DA-4ED9-8AD3-41676995F7DE}" dt="2021-07-14T15:37:48.500" v="30" actId="1076"/>
          <ac:grpSpMkLst>
            <pc:docMk/>
            <pc:sldMk cId="3234311066" sldId="1800"/>
            <ac:grpSpMk id="451" creationId="{95E47398-EEF3-49E4-8C00-57C3B2336AB5}"/>
          </ac:grpSpMkLst>
        </pc:grpChg>
        <pc:picChg chg="mod">
          <ac:chgData name="Luke Evans" userId="a19fd24d-b5ef-4198-9c4a-c9ba51d3bd8c" providerId="ADAL" clId="{23F8FD10-36DA-4ED9-8AD3-41676995F7DE}" dt="2021-07-14T15:37:48.500" v="30" actId="1076"/>
          <ac:picMkLst>
            <pc:docMk/>
            <pc:sldMk cId="3234311066" sldId="1800"/>
            <ac:picMk id="400" creationId="{1EFA0034-8F78-4E8F-800E-EBCCA5B07321}"/>
          </ac:picMkLst>
        </pc:picChg>
        <pc:picChg chg="mod">
          <ac:chgData name="Luke Evans" userId="a19fd24d-b5ef-4198-9c4a-c9ba51d3bd8c" providerId="ADAL" clId="{23F8FD10-36DA-4ED9-8AD3-41676995F7DE}" dt="2021-07-14T15:37:48.500" v="30" actId="1076"/>
          <ac:picMkLst>
            <pc:docMk/>
            <pc:sldMk cId="3234311066" sldId="1800"/>
            <ac:picMk id="401" creationId="{2BB2634E-A863-4EB4-9E18-F397F179B72F}"/>
          </ac:picMkLst>
        </pc:picChg>
        <pc:picChg chg="mod">
          <ac:chgData name="Luke Evans" userId="a19fd24d-b5ef-4198-9c4a-c9ba51d3bd8c" providerId="ADAL" clId="{23F8FD10-36DA-4ED9-8AD3-41676995F7DE}" dt="2021-07-14T15:37:48.500" v="30" actId="1076"/>
          <ac:picMkLst>
            <pc:docMk/>
            <pc:sldMk cId="3234311066" sldId="1800"/>
            <ac:picMk id="402" creationId="{BF411A1D-97D5-4876-8AB4-77572C87037F}"/>
          </ac:picMkLst>
        </pc:picChg>
        <pc:picChg chg="mod">
          <ac:chgData name="Luke Evans" userId="a19fd24d-b5ef-4198-9c4a-c9ba51d3bd8c" providerId="ADAL" clId="{23F8FD10-36DA-4ED9-8AD3-41676995F7DE}" dt="2021-07-14T15:37:48.500" v="30" actId="1076"/>
          <ac:picMkLst>
            <pc:docMk/>
            <pc:sldMk cId="3234311066" sldId="1800"/>
            <ac:picMk id="403" creationId="{3314EEA8-2601-4D66-BC48-B40313E8135B}"/>
          </ac:picMkLst>
        </pc:picChg>
        <pc:picChg chg="mod">
          <ac:chgData name="Luke Evans" userId="a19fd24d-b5ef-4198-9c4a-c9ba51d3bd8c" providerId="ADAL" clId="{23F8FD10-36DA-4ED9-8AD3-41676995F7DE}" dt="2021-07-14T15:37:48.500" v="30" actId="1076"/>
          <ac:picMkLst>
            <pc:docMk/>
            <pc:sldMk cId="3234311066" sldId="1800"/>
            <ac:picMk id="404" creationId="{6AD299A5-8B0A-4C61-A02E-CC090F63CE52}"/>
          </ac:picMkLst>
        </pc:picChg>
        <pc:picChg chg="mod">
          <ac:chgData name="Luke Evans" userId="a19fd24d-b5ef-4198-9c4a-c9ba51d3bd8c" providerId="ADAL" clId="{23F8FD10-36DA-4ED9-8AD3-41676995F7DE}" dt="2021-07-14T15:37:48.500" v="30" actId="1076"/>
          <ac:picMkLst>
            <pc:docMk/>
            <pc:sldMk cId="3234311066" sldId="1800"/>
            <ac:picMk id="405" creationId="{B6EEA0EB-F935-4EC2-A322-A3A73809B47E}"/>
          </ac:picMkLst>
        </pc:picChg>
        <pc:picChg chg="mod">
          <ac:chgData name="Luke Evans" userId="a19fd24d-b5ef-4198-9c4a-c9ba51d3bd8c" providerId="ADAL" clId="{23F8FD10-36DA-4ED9-8AD3-41676995F7DE}" dt="2021-07-14T15:37:48.500" v="30" actId="1076"/>
          <ac:picMkLst>
            <pc:docMk/>
            <pc:sldMk cId="3234311066" sldId="1800"/>
            <ac:picMk id="407" creationId="{E44A876E-F20D-4649-A444-CFEC0B1AC605}"/>
          </ac:picMkLst>
        </pc:picChg>
        <pc:cxnChg chg="mod">
          <ac:chgData name="Luke Evans" userId="a19fd24d-b5ef-4198-9c4a-c9ba51d3bd8c" providerId="ADAL" clId="{23F8FD10-36DA-4ED9-8AD3-41676995F7DE}" dt="2021-07-14T15:37:48.500" v="30" actId="1076"/>
          <ac:cxnSpMkLst>
            <pc:docMk/>
            <pc:sldMk cId="3234311066" sldId="1800"/>
            <ac:cxnSpMk id="374" creationId="{DD2AD882-6653-4CA6-B64C-65701375B041}"/>
          </ac:cxnSpMkLst>
        </pc:cxnChg>
        <pc:cxnChg chg="mod">
          <ac:chgData name="Luke Evans" userId="a19fd24d-b5ef-4198-9c4a-c9ba51d3bd8c" providerId="ADAL" clId="{23F8FD10-36DA-4ED9-8AD3-41676995F7DE}" dt="2021-07-14T15:37:48.500" v="30" actId="1076"/>
          <ac:cxnSpMkLst>
            <pc:docMk/>
            <pc:sldMk cId="3234311066" sldId="1800"/>
            <ac:cxnSpMk id="375" creationId="{62F64EB0-ED88-4B55-98C5-4F660037DBF0}"/>
          </ac:cxnSpMkLst>
        </pc:cxnChg>
        <pc:cxnChg chg="mod">
          <ac:chgData name="Luke Evans" userId="a19fd24d-b5ef-4198-9c4a-c9ba51d3bd8c" providerId="ADAL" clId="{23F8FD10-36DA-4ED9-8AD3-41676995F7DE}" dt="2021-07-14T15:37:48.500" v="30" actId="1076"/>
          <ac:cxnSpMkLst>
            <pc:docMk/>
            <pc:sldMk cId="3234311066" sldId="1800"/>
            <ac:cxnSpMk id="376" creationId="{F9F8E209-BD5A-4389-879B-627EB045D708}"/>
          </ac:cxnSpMkLst>
        </pc:cxnChg>
        <pc:cxnChg chg="mod">
          <ac:chgData name="Luke Evans" userId="a19fd24d-b5ef-4198-9c4a-c9ba51d3bd8c" providerId="ADAL" clId="{23F8FD10-36DA-4ED9-8AD3-41676995F7DE}" dt="2021-07-14T15:37:48.500" v="30" actId="1076"/>
          <ac:cxnSpMkLst>
            <pc:docMk/>
            <pc:sldMk cId="3234311066" sldId="1800"/>
            <ac:cxnSpMk id="377" creationId="{CD26CF8A-4A96-4677-85ED-A1D8AE8E850A}"/>
          </ac:cxnSpMkLst>
        </pc:cxnChg>
        <pc:cxnChg chg="mod">
          <ac:chgData name="Luke Evans" userId="a19fd24d-b5ef-4198-9c4a-c9ba51d3bd8c" providerId="ADAL" clId="{23F8FD10-36DA-4ED9-8AD3-41676995F7DE}" dt="2021-07-14T15:37:48.500" v="30" actId="1076"/>
          <ac:cxnSpMkLst>
            <pc:docMk/>
            <pc:sldMk cId="3234311066" sldId="1800"/>
            <ac:cxnSpMk id="387" creationId="{53A6EE25-3146-4380-8AA8-070F381AF871}"/>
          </ac:cxnSpMkLst>
        </pc:cxnChg>
      </pc:sldChg>
      <pc:sldChg chg="modSp mod modNotesTx">
        <pc:chgData name="Luke Evans" userId="a19fd24d-b5ef-4198-9c4a-c9ba51d3bd8c" providerId="ADAL" clId="{23F8FD10-36DA-4ED9-8AD3-41676995F7DE}" dt="2021-07-14T16:02:25.261" v="184" actId="20577"/>
        <pc:sldMkLst>
          <pc:docMk/>
          <pc:sldMk cId="55099244" sldId="1801"/>
        </pc:sldMkLst>
        <pc:spChg chg="mod">
          <ac:chgData name="Luke Evans" userId="a19fd24d-b5ef-4198-9c4a-c9ba51d3bd8c" providerId="ADAL" clId="{23F8FD10-36DA-4ED9-8AD3-41676995F7DE}" dt="2021-07-14T16:01:59.341" v="167" actId="20577"/>
          <ac:spMkLst>
            <pc:docMk/>
            <pc:sldMk cId="55099244" sldId="1801"/>
            <ac:spMk id="111" creationId="{2245F243-00B8-4421-BC7E-A7A96E590BD1}"/>
          </ac:spMkLst>
        </pc:spChg>
        <pc:spChg chg="mod">
          <ac:chgData name="Luke Evans" userId="a19fd24d-b5ef-4198-9c4a-c9ba51d3bd8c" providerId="ADAL" clId="{23F8FD10-36DA-4ED9-8AD3-41676995F7DE}" dt="2021-07-14T16:02:25.261" v="184" actId="20577"/>
          <ac:spMkLst>
            <pc:docMk/>
            <pc:sldMk cId="55099244" sldId="1801"/>
            <ac:spMk id="123" creationId="{C8C9A356-0E7C-4A9F-BC4B-BF85FC75CFB4}"/>
          </ac:spMkLst>
        </pc:spChg>
        <pc:spChg chg="mod">
          <ac:chgData name="Luke Evans" userId="a19fd24d-b5ef-4198-9c4a-c9ba51d3bd8c" providerId="ADAL" clId="{23F8FD10-36DA-4ED9-8AD3-41676995F7DE}" dt="2021-07-14T16:01:55.091" v="165" actId="207"/>
          <ac:spMkLst>
            <pc:docMk/>
            <pc:sldMk cId="55099244" sldId="1801"/>
            <ac:spMk id="128" creationId="{86C75001-6673-4153-9B50-F555B0F48D50}"/>
          </ac:spMkLst>
        </pc:spChg>
      </pc:sldChg>
      <pc:sldChg chg="modNotesTx">
        <pc:chgData name="Luke Evans" userId="a19fd24d-b5ef-4198-9c4a-c9ba51d3bd8c" providerId="ADAL" clId="{23F8FD10-36DA-4ED9-8AD3-41676995F7DE}" dt="2021-07-14T15:57:08.581" v="69" actId="113"/>
        <pc:sldMkLst>
          <pc:docMk/>
          <pc:sldMk cId="1261489914" sldId="1804"/>
        </pc:sldMkLst>
      </pc:sldChg>
      <pc:sldChg chg="mod ord modShow">
        <pc:chgData name="Luke Evans" userId="a19fd24d-b5ef-4198-9c4a-c9ba51d3bd8c" providerId="ADAL" clId="{23F8FD10-36DA-4ED9-8AD3-41676995F7DE}" dt="2021-07-14T15:11:41.176" v="25"/>
        <pc:sldMkLst>
          <pc:docMk/>
          <pc:sldMk cId="3036332444" sldId="2134805662"/>
        </pc:sldMkLst>
      </pc:sldChg>
      <pc:sldChg chg="modSp mod delCm modNotesTx">
        <pc:chgData name="Luke Evans" userId="a19fd24d-b5ef-4198-9c4a-c9ba51d3bd8c" providerId="ADAL" clId="{23F8FD10-36DA-4ED9-8AD3-41676995F7DE}" dt="2021-07-14T16:00:18.845" v="144" actId="20577"/>
        <pc:sldMkLst>
          <pc:docMk/>
          <pc:sldMk cId="3152112628" sldId="2134805674"/>
        </pc:sldMkLst>
        <pc:spChg chg="mod">
          <ac:chgData name="Luke Evans" userId="a19fd24d-b5ef-4198-9c4a-c9ba51d3bd8c" providerId="ADAL" clId="{23F8FD10-36DA-4ED9-8AD3-41676995F7DE}" dt="2021-07-14T15:14:09.082" v="29" actId="1076"/>
          <ac:spMkLst>
            <pc:docMk/>
            <pc:sldMk cId="3152112628" sldId="2134805674"/>
            <ac:spMk id="19" creationId="{FD8DA204-E945-41AA-AB34-29F6C9C8B264}"/>
          </ac:spMkLst>
        </pc:spChg>
      </pc:sldChg>
      <pc:sldChg chg="del">
        <pc:chgData name="Luke Evans" userId="a19fd24d-b5ef-4198-9c4a-c9ba51d3bd8c" providerId="ADAL" clId="{23F8FD10-36DA-4ED9-8AD3-41676995F7DE}" dt="2021-07-14T11:34:17.131" v="18" actId="2696"/>
        <pc:sldMkLst>
          <pc:docMk/>
          <pc:sldMk cId="1127385334" sldId="2134805679"/>
        </pc:sldMkLst>
      </pc:sldChg>
      <pc:sldChg chg="add setBg">
        <pc:chgData name="Luke Evans" userId="a19fd24d-b5ef-4198-9c4a-c9ba51d3bd8c" providerId="ADAL" clId="{23F8FD10-36DA-4ED9-8AD3-41676995F7DE}" dt="2021-07-14T11:34:10.888" v="17"/>
        <pc:sldMkLst>
          <pc:docMk/>
          <pc:sldMk cId="1223666924" sldId="2134805683"/>
        </pc:sldMkLst>
      </pc:sldChg>
      <pc:sldChg chg="add">
        <pc:chgData name="Luke Evans" userId="a19fd24d-b5ef-4198-9c4a-c9ba51d3bd8c" providerId="ADAL" clId="{23F8FD10-36DA-4ED9-8AD3-41676995F7DE}" dt="2021-07-14T11:34:44.768" v="19"/>
        <pc:sldMkLst>
          <pc:docMk/>
          <pc:sldMk cId="3372784369" sldId="2134805684"/>
        </pc:sldMkLst>
      </pc:sldChg>
      <pc:sldChg chg="add">
        <pc:chgData name="Luke Evans" userId="a19fd24d-b5ef-4198-9c4a-c9ba51d3bd8c" providerId="ADAL" clId="{23F8FD10-36DA-4ED9-8AD3-41676995F7DE}" dt="2021-07-14T11:33:33.393" v="13"/>
        <pc:sldMkLst>
          <pc:docMk/>
          <pc:sldMk cId="2763806888" sldId="2134805685"/>
        </pc:sldMkLst>
      </pc:sldChg>
      <pc:sldChg chg="add">
        <pc:chgData name="Luke Evans" userId="a19fd24d-b5ef-4198-9c4a-c9ba51d3bd8c" providerId="ADAL" clId="{23F8FD10-36DA-4ED9-8AD3-41676995F7DE}" dt="2021-07-14T11:33:51.671" v="16"/>
        <pc:sldMkLst>
          <pc:docMk/>
          <pc:sldMk cId="884945565" sldId="2134805686"/>
        </pc:sldMkLst>
      </pc:sldChg>
      <pc:sldChg chg="add del">
        <pc:chgData name="Luke Evans" userId="a19fd24d-b5ef-4198-9c4a-c9ba51d3bd8c" providerId="ADAL" clId="{23F8FD10-36DA-4ED9-8AD3-41676995F7DE}" dt="2021-07-14T11:33:44.419" v="15" actId="47"/>
        <pc:sldMkLst>
          <pc:docMk/>
          <pc:sldMk cId="2987296608" sldId="2134805686"/>
        </pc:sldMkLst>
      </pc:sldChg>
      <pc:sldMasterChg chg="modSp mod">
        <pc:chgData name="Luke Evans" userId="a19fd24d-b5ef-4198-9c4a-c9ba51d3bd8c" providerId="ADAL" clId="{23F8FD10-36DA-4ED9-8AD3-41676995F7DE}" dt="2021-07-14T11:40:12.710" v="22"/>
        <pc:sldMasterMkLst>
          <pc:docMk/>
          <pc:sldMasterMk cId="3534526808" sldId="2147483802"/>
        </pc:sldMasterMkLst>
        <pc:spChg chg="mod">
          <ac:chgData name="Luke Evans" userId="a19fd24d-b5ef-4198-9c4a-c9ba51d3bd8c" providerId="ADAL" clId="{23F8FD10-36DA-4ED9-8AD3-41676995F7DE}" dt="2021-07-14T11:31:54.404" v="12" actId="20577"/>
          <ac:spMkLst>
            <pc:docMk/>
            <pc:sldMasterMk cId="3534526808" sldId="2147483802"/>
            <ac:spMk id="23" creationId="{9EF6635E-33D2-40DD-8284-62E48C402864}"/>
          </ac:spMkLst>
        </pc:spChg>
        <pc:spChg chg="mod">
          <ac:chgData name="Luke Evans" userId="a19fd24d-b5ef-4198-9c4a-c9ba51d3bd8c" providerId="ADAL" clId="{23F8FD10-36DA-4ED9-8AD3-41676995F7DE}" dt="2021-07-14T11:38:06.627" v="21"/>
          <ac:spMkLst>
            <pc:docMk/>
            <pc:sldMasterMk cId="3534526808" sldId="2147483802"/>
            <ac:spMk id="29" creationId="{E6B37533-1B1D-49BB-90CC-4EC6966059B0}"/>
          </ac:spMkLst>
        </pc:spChg>
        <pc:spChg chg="mod">
          <ac:chgData name="Luke Evans" userId="a19fd24d-b5ef-4198-9c4a-c9ba51d3bd8c" providerId="ADAL" clId="{23F8FD10-36DA-4ED9-8AD3-41676995F7DE}" dt="2021-07-14T11:40:12.710" v="22"/>
          <ac:spMkLst>
            <pc:docMk/>
            <pc:sldMasterMk cId="3534526808" sldId="2147483802"/>
            <ac:spMk id="30" creationId="{8955D6DB-85AC-454B-886A-5ED7AC0CACAF}"/>
          </ac:spMkLst>
        </pc:spChg>
        <pc:picChg chg="mod">
          <ac:chgData name="Luke Evans" userId="a19fd24d-b5ef-4198-9c4a-c9ba51d3bd8c" providerId="ADAL" clId="{23F8FD10-36DA-4ED9-8AD3-41676995F7DE}" dt="2021-07-14T11:37:21.790" v="20"/>
          <ac:picMkLst>
            <pc:docMk/>
            <pc:sldMasterMk cId="3534526808" sldId="2147483802"/>
            <ac:picMk id="8" creationId="{D94192AE-8B3D-41ED-9DE2-6F1BAA63FC5F}"/>
          </ac:picMkLst>
        </pc:pic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4-28T23:12:12.096" idx="7">
    <p:pos x="10" y="10"/>
    <p:text>Need to complete</p:text>
    <p:extLst>
      <p:ext uri="{C676402C-5697-4E1C-873F-D02D1690AC5C}">
        <p15:threadingInfo xmlns:p15="http://schemas.microsoft.com/office/powerpoint/2012/main" timeZoneBias="-60"/>
      </p:ext>
    </p:extLs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9B1C49-C37E-4ED6-8F33-B1979556FDF2}" type="doc">
      <dgm:prSet loTypeId="urn:microsoft.com/office/officeart/2011/layout/HexagonRadial" loCatId="officeonline" qsTypeId="urn:microsoft.com/office/officeart/2005/8/quickstyle/simple2" qsCatId="simple" csTypeId="urn:microsoft.com/office/officeart/2005/8/colors/accent2_2" csCatId="accent2" phldr="1"/>
      <dgm:spPr/>
      <dgm:t>
        <a:bodyPr/>
        <a:lstStyle/>
        <a:p>
          <a:endParaRPr lang="en-GB"/>
        </a:p>
      </dgm:t>
    </dgm:pt>
    <dgm:pt modelId="{3F3505F8-96F1-43B8-9E33-4F1F901B7215}">
      <dgm:prSet phldrT="[Text]"/>
      <dgm:spPr/>
      <dgm:t>
        <a:bodyPr/>
        <a:lstStyle/>
        <a:p>
          <a:r>
            <a:rPr lang="en-US"/>
            <a:t>Microsoft 365 Endpoint DLP</a:t>
          </a:r>
          <a:endParaRPr lang="en-GB"/>
        </a:p>
      </dgm:t>
    </dgm:pt>
    <dgm:pt modelId="{44A52D9C-0A27-4BF4-89E8-E3BEFF1401E1}" type="parTrans" cxnId="{D357DBB9-6C73-465D-8D8E-BC3D59047B6E}">
      <dgm:prSet/>
      <dgm:spPr/>
      <dgm:t>
        <a:bodyPr/>
        <a:lstStyle/>
        <a:p>
          <a:endParaRPr lang="en-GB"/>
        </a:p>
      </dgm:t>
    </dgm:pt>
    <dgm:pt modelId="{7088A1BC-118E-468A-A1C7-3A318AD151FF}" type="sibTrans" cxnId="{D357DBB9-6C73-465D-8D8E-BC3D59047B6E}">
      <dgm:prSet/>
      <dgm:spPr/>
      <dgm:t>
        <a:bodyPr/>
        <a:lstStyle/>
        <a:p>
          <a:endParaRPr lang="en-GB"/>
        </a:p>
      </dgm:t>
    </dgm:pt>
    <dgm:pt modelId="{3A40E936-E853-4E4C-B7C2-D0EDF95937F2}">
      <dgm:prSet phldrT="[Text]"/>
      <dgm:spPr/>
      <dgm:t>
        <a:bodyPr/>
        <a:lstStyle/>
        <a:p>
          <a:r>
            <a:rPr lang="en-GB" b="0" i="0"/>
            <a:t>upload to cloud service, or access by unallowed browsers</a:t>
          </a:r>
          <a:endParaRPr lang="en-GB"/>
        </a:p>
      </dgm:t>
    </dgm:pt>
    <dgm:pt modelId="{CDC8E57E-C8DF-4961-A0D1-2390EEA6E2B5}" type="parTrans" cxnId="{1185F0F4-ECE2-4479-851E-3E160EE5FDEF}">
      <dgm:prSet/>
      <dgm:spPr/>
      <dgm:t>
        <a:bodyPr/>
        <a:lstStyle/>
        <a:p>
          <a:endParaRPr lang="en-GB"/>
        </a:p>
      </dgm:t>
    </dgm:pt>
    <dgm:pt modelId="{E2DD5524-41DD-4FDF-B965-2A7AE9E19B5D}" type="sibTrans" cxnId="{1185F0F4-ECE2-4479-851E-3E160EE5FDEF}">
      <dgm:prSet/>
      <dgm:spPr/>
      <dgm:t>
        <a:bodyPr/>
        <a:lstStyle/>
        <a:p>
          <a:endParaRPr lang="en-GB"/>
        </a:p>
      </dgm:t>
    </dgm:pt>
    <dgm:pt modelId="{A284B584-790F-417C-A978-2332278260F4}">
      <dgm:prSet phldrT="[Text]"/>
      <dgm:spPr/>
      <dgm:t>
        <a:bodyPr/>
        <a:lstStyle/>
        <a:p>
          <a:r>
            <a:rPr lang="en-US"/>
            <a:t>copy to network share/ removal USB media</a:t>
          </a:r>
          <a:endParaRPr lang="en-GB"/>
        </a:p>
      </dgm:t>
    </dgm:pt>
    <dgm:pt modelId="{35762DA6-0EB5-49CF-B4E5-D6DF414332E8}" type="parTrans" cxnId="{0BEEB14F-DBC4-4906-B910-EB390D7D954E}">
      <dgm:prSet/>
      <dgm:spPr/>
      <dgm:t>
        <a:bodyPr/>
        <a:lstStyle/>
        <a:p>
          <a:endParaRPr lang="en-GB"/>
        </a:p>
      </dgm:t>
    </dgm:pt>
    <dgm:pt modelId="{E9ED5A78-0126-475C-B88B-92621B8EB248}" type="sibTrans" cxnId="{0BEEB14F-DBC4-4906-B910-EB390D7D954E}">
      <dgm:prSet/>
      <dgm:spPr/>
      <dgm:t>
        <a:bodyPr/>
        <a:lstStyle/>
        <a:p>
          <a:endParaRPr lang="en-GB"/>
        </a:p>
      </dgm:t>
    </dgm:pt>
    <dgm:pt modelId="{EADAB8C6-5A29-496B-B7C0-CFD6AEF5E749}">
      <dgm:prSet phldrT="[Text]"/>
      <dgm:spPr/>
      <dgm:t>
        <a:bodyPr/>
        <a:lstStyle/>
        <a:p>
          <a:r>
            <a:rPr lang="en-US"/>
            <a:t>copy via Bluetooth</a:t>
          </a:r>
          <a:endParaRPr lang="en-GB"/>
        </a:p>
      </dgm:t>
    </dgm:pt>
    <dgm:pt modelId="{4785C375-46AD-4A95-80EE-CD86EE02751A}" type="parTrans" cxnId="{C13898EC-4F4E-4F42-86E7-9841CFDB79B3}">
      <dgm:prSet/>
      <dgm:spPr/>
      <dgm:t>
        <a:bodyPr/>
        <a:lstStyle/>
        <a:p>
          <a:endParaRPr lang="en-GB"/>
        </a:p>
      </dgm:t>
    </dgm:pt>
    <dgm:pt modelId="{F377CFD6-859D-49FF-B8D9-6EF367EC8AE6}" type="sibTrans" cxnId="{C13898EC-4F4E-4F42-86E7-9841CFDB79B3}">
      <dgm:prSet/>
      <dgm:spPr/>
      <dgm:t>
        <a:bodyPr/>
        <a:lstStyle/>
        <a:p>
          <a:endParaRPr lang="en-GB"/>
        </a:p>
      </dgm:t>
    </dgm:pt>
    <dgm:pt modelId="{04CDC345-E67C-45B6-83E3-8307A50FAB6B}">
      <dgm:prSet phldrT="[Text]"/>
      <dgm:spPr/>
      <dgm:t>
        <a:bodyPr/>
        <a:lstStyle/>
        <a:p>
          <a:r>
            <a:rPr lang="en-US"/>
            <a:t>print out a document</a:t>
          </a:r>
          <a:endParaRPr lang="en-GB"/>
        </a:p>
      </dgm:t>
    </dgm:pt>
    <dgm:pt modelId="{93CE429B-53FD-4FBF-81CE-7411267556B0}" type="parTrans" cxnId="{B414EEAD-08D3-4E04-8C1D-77E1942066B9}">
      <dgm:prSet/>
      <dgm:spPr/>
      <dgm:t>
        <a:bodyPr/>
        <a:lstStyle/>
        <a:p>
          <a:endParaRPr lang="en-GB"/>
        </a:p>
      </dgm:t>
    </dgm:pt>
    <dgm:pt modelId="{E8580C94-A234-426C-B4B1-92CD5F54284D}" type="sibTrans" cxnId="{B414EEAD-08D3-4E04-8C1D-77E1942066B9}">
      <dgm:prSet/>
      <dgm:spPr/>
      <dgm:t>
        <a:bodyPr/>
        <a:lstStyle/>
        <a:p>
          <a:endParaRPr lang="en-GB"/>
        </a:p>
      </dgm:t>
    </dgm:pt>
    <dgm:pt modelId="{3B013437-6F84-47E4-917A-341921ED12E6}">
      <dgm:prSet phldrT="[Text]"/>
      <dgm:spPr/>
      <dgm:t>
        <a:bodyPr/>
        <a:lstStyle/>
        <a:p>
          <a:r>
            <a:rPr lang="en-US"/>
            <a:t>copy over a remote session</a:t>
          </a:r>
          <a:endParaRPr lang="en-GB"/>
        </a:p>
      </dgm:t>
    </dgm:pt>
    <dgm:pt modelId="{B95C64CE-C174-42DA-8466-583E0A67CCE2}" type="parTrans" cxnId="{E5283332-1E36-48A2-BFDC-7D157DB76F5E}">
      <dgm:prSet/>
      <dgm:spPr/>
      <dgm:t>
        <a:bodyPr/>
        <a:lstStyle/>
        <a:p>
          <a:endParaRPr lang="en-GB"/>
        </a:p>
      </dgm:t>
    </dgm:pt>
    <dgm:pt modelId="{7D9D04FF-A170-4069-9B6A-4A45450DBBC8}" type="sibTrans" cxnId="{E5283332-1E36-48A2-BFDC-7D157DB76F5E}">
      <dgm:prSet/>
      <dgm:spPr/>
      <dgm:t>
        <a:bodyPr/>
        <a:lstStyle/>
        <a:p>
          <a:endParaRPr lang="en-GB"/>
        </a:p>
      </dgm:t>
    </dgm:pt>
    <dgm:pt modelId="{B3886926-BAD6-4D55-AB8D-01C31DAC6CDA}">
      <dgm:prSet phldrT="[Text]" phldr="1"/>
      <dgm:spPr/>
      <dgm:t>
        <a:bodyPr/>
        <a:lstStyle/>
        <a:p>
          <a:endParaRPr lang="en-GB"/>
        </a:p>
      </dgm:t>
    </dgm:pt>
    <dgm:pt modelId="{A2321F70-C7B1-4820-AD38-309CCCFC9E15}" type="parTrans" cxnId="{285DB879-C6AD-4407-84FA-CC82FD2117EE}">
      <dgm:prSet/>
      <dgm:spPr/>
      <dgm:t>
        <a:bodyPr/>
        <a:lstStyle/>
        <a:p>
          <a:endParaRPr lang="en-GB"/>
        </a:p>
      </dgm:t>
    </dgm:pt>
    <dgm:pt modelId="{640D8CF4-0CCB-41E8-9E58-58AACF47A3C8}" type="sibTrans" cxnId="{285DB879-C6AD-4407-84FA-CC82FD2117EE}">
      <dgm:prSet/>
      <dgm:spPr/>
      <dgm:t>
        <a:bodyPr/>
        <a:lstStyle/>
        <a:p>
          <a:endParaRPr lang="en-GB"/>
        </a:p>
      </dgm:t>
    </dgm:pt>
    <dgm:pt modelId="{88CAC6E7-2FC6-41D0-AED8-FD2CE6C353AB}">
      <dgm:prSet/>
      <dgm:spPr/>
      <dgm:t>
        <a:bodyPr/>
        <a:lstStyle/>
        <a:p>
          <a:r>
            <a:rPr lang="en-GB" b="0" i="0"/>
            <a:t>copy to other app</a:t>
          </a:r>
          <a:endParaRPr lang="en-GB"/>
        </a:p>
      </dgm:t>
    </dgm:pt>
    <dgm:pt modelId="{CBDEFEB1-F6ED-4188-A628-206983BA7395}" type="parTrans" cxnId="{883D337B-A5EF-49EE-A0B2-E14CF521D825}">
      <dgm:prSet/>
      <dgm:spPr/>
      <dgm:t>
        <a:bodyPr/>
        <a:lstStyle/>
        <a:p>
          <a:endParaRPr lang="en-GB"/>
        </a:p>
      </dgm:t>
    </dgm:pt>
    <dgm:pt modelId="{7D11BEC9-F6DF-4CA6-9E59-526E999A99C3}" type="sibTrans" cxnId="{883D337B-A5EF-49EE-A0B2-E14CF521D825}">
      <dgm:prSet/>
      <dgm:spPr/>
      <dgm:t>
        <a:bodyPr/>
        <a:lstStyle/>
        <a:p>
          <a:endParaRPr lang="en-GB"/>
        </a:p>
      </dgm:t>
    </dgm:pt>
    <dgm:pt modelId="{EDA0554D-964A-4B9F-967D-BB7DCDB5C7B5}" type="pres">
      <dgm:prSet presAssocID="{AE9B1C49-C37E-4ED6-8F33-B1979556FDF2}" presName="Name0" presStyleCnt="0">
        <dgm:presLayoutVars>
          <dgm:chMax val="1"/>
          <dgm:chPref val="1"/>
          <dgm:dir/>
          <dgm:animOne val="branch"/>
          <dgm:animLvl val="lvl"/>
        </dgm:presLayoutVars>
      </dgm:prSet>
      <dgm:spPr/>
    </dgm:pt>
    <dgm:pt modelId="{2D8002A7-5DDD-4F97-88E0-C819C45618F4}" type="pres">
      <dgm:prSet presAssocID="{3F3505F8-96F1-43B8-9E33-4F1F901B7215}" presName="Parent" presStyleLbl="node0" presStyleIdx="0" presStyleCnt="1">
        <dgm:presLayoutVars>
          <dgm:chMax val="6"/>
          <dgm:chPref val="6"/>
        </dgm:presLayoutVars>
      </dgm:prSet>
      <dgm:spPr/>
    </dgm:pt>
    <dgm:pt modelId="{68D8AB18-0957-48A6-8065-F81C73F080D2}" type="pres">
      <dgm:prSet presAssocID="{3A40E936-E853-4E4C-B7C2-D0EDF95937F2}" presName="Accent1" presStyleCnt="0"/>
      <dgm:spPr/>
    </dgm:pt>
    <dgm:pt modelId="{E0F74E0E-C358-4500-9FA4-F837BC69D3B0}" type="pres">
      <dgm:prSet presAssocID="{3A40E936-E853-4E4C-B7C2-D0EDF95937F2}" presName="Accent" presStyleLbl="bgShp" presStyleIdx="0" presStyleCnt="6"/>
      <dgm:spPr/>
    </dgm:pt>
    <dgm:pt modelId="{82A177AD-D029-4758-B029-1A3536B6665A}" type="pres">
      <dgm:prSet presAssocID="{3A40E936-E853-4E4C-B7C2-D0EDF95937F2}" presName="Child1" presStyleLbl="node1" presStyleIdx="0" presStyleCnt="6">
        <dgm:presLayoutVars>
          <dgm:chMax val="0"/>
          <dgm:chPref val="0"/>
          <dgm:bulletEnabled val="1"/>
        </dgm:presLayoutVars>
      </dgm:prSet>
      <dgm:spPr/>
    </dgm:pt>
    <dgm:pt modelId="{E9FB9004-20A5-4F7B-B1A9-6819A29B5AA5}" type="pres">
      <dgm:prSet presAssocID="{A284B584-790F-417C-A978-2332278260F4}" presName="Accent2" presStyleCnt="0"/>
      <dgm:spPr/>
    </dgm:pt>
    <dgm:pt modelId="{65082B06-E786-46C2-BCD9-D41612BF03F1}" type="pres">
      <dgm:prSet presAssocID="{A284B584-790F-417C-A978-2332278260F4}" presName="Accent" presStyleLbl="bgShp" presStyleIdx="1" presStyleCnt="6"/>
      <dgm:spPr/>
    </dgm:pt>
    <dgm:pt modelId="{3FE53086-E66E-4536-8412-3BDD41C61DC6}" type="pres">
      <dgm:prSet presAssocID="{A284B584-790F-417C-A978-2332278260F4}" presName="Child2" presStyleLbl="node1" presStyleIdx="1" presStyleCnt="6">
        <dgm:presLayoutVars>
          <dgm:chMax val="0"/>
          <dgm:chPref val="0"/>
          <dgm:bulletEnabled val="1"/>
        </dgm:presLayoutVars>
      </dgm:prSet>
      <dgm:spPr/>
    </dgm:pt>
    <dgm:pt modelId="{C119A234-FF37-4B1B-B439-F5F80ECD042C}" type="pres">
      <dgm:prSet presAssocID="{88CAC6E7-2FC6-41D0-AED8-FD2CE6C353AB}" presName="Accent3" presStyleCnt="0"/>
      <dgm:spPr/>
    </dgm:pt>
    <dgm:pt modelId="{5D80C107-3D4A-4AFD-AF7A-B18A880059F7}" type="pres">
      <dgm:prSet presAssocID="{88CAC6E7-2FC6-41D0-AED8-FD2CE6C353AB}" presName="Accent" presStyleLbl="bgShp" presStyleIdx="2" presStyleCnt="6"/>
      <dgm:spPr/>
    </dgm:pt>
    <dgm:pt modelId="{DA5E3807-C4F9-4ACB-8507-C1038BFE889D}" type="pres">
      <dgm:prSet presAssocID="{88CAC6E7-2FC6-41D0-AED8-FD2CE6C353AB}" presName="Child3" presStyleLbl="node1" presStyleIdx="2" presStyleCnt="6">
        <dgm:presLayoutVars>
          <dgm:chMax val="0"/>
          <dgm:chPref val="0"/>
          <dgm:bulletEnabled val="1"/>
        </dgm:presLayoutVars>
      </dgm:prSet>
      <dgm:spPr/>
    </dgm:pt>
    <dgm:pt modelId="{7B3257F4-5160-4993-9CFB-2296E76C58BB}" type="pres">
      <dgm:prSet presAssocID="{EADAB8C6-5A29-496B-B7C0-CFD6AEF5E749}" presName="Accent4" presStyleCnt="0"/>
      <dgm:spPr/>
    </dgm:pt>
    <dgm:pt modelId="{A6B0218E-C675-4258-A85B-2D6B595A8B2F}" type="pres">
      <dgm:prSet presAssocID="{EADAB8C6-5A29-496B-B7C0-CFD6AEF5E749}" presName="Accent" presStyleLbl="bgShp" presStyleIdx="3" presStyleCnt="6"/>
      <dgm:spPr/>
    </dgm:pt>
    <dgm:pt modelId="{CCAD47FE-5D6F-4DE1-A835-427C2611F20F}" type="pres">
      <dgm:prSet presAssocID="{EADAB8C6-5A29-496B-B7C0-CFD6AEF5E749}" presName="Child4" presStyleLbl="node1" presStyleIdx="3" presStyleCnt="6">
        <dgm:presLayoutVars>
          <dgm:chMax val="0"/>
          <dgm:chPref val="0"/>
          <dgm:bulletEnabled val="1"/>
        </dgm:presLayoutVars>
      </dgm:prSet>
      <dgm:spPr/>
    </dgm:pt>
    <dgm:pt modelId="{D2CD65B6-1920-4818-BF1E-555172DACC21}" type="pres">
      <dgm:prSet presAssocID="{04CDC345-E67C-45B6-83E3-8307A50FAB6B}" presName="Accent5" presStyleCnt="0"/>
      <dgm:spPr/>
    </dgm:pt>
    <dgm:pt modelId="{AA4F5A4C-077B-4BD9-9616-B99E33A68CDF}" type="pres">
      <dgm:prSet presAssocID="{04CDC345-E67C-45B6-83E3-8307A50FAB6B}" presName="Accent" presStyleLbl="bgShp" presStyleIdx="4" presStyleCnt="6"/>
      <dgm:spPr/>
    </dgm:pt>
    <dgm:pt modelId="{A23E936C-AEF8-4CB4-9B59-225FEA938B49}" type="pres">
      <dgm:prSet presAssocID="{04CDC345-E67C-45B6-83E3-8307A50FAB6B}" presName="Child5" presStyleLbl="node1" presStyleIdx="4" presStyleCnt="6">
        <dgm:presLayoutVars>
          <dgm:chMax val="0"/>
          <dgm:chPref val="0"/>
          <dgm:bulletEnabled val="1"/>
        </dgm:presLayoutVars>
      </dgm:prSet>
      <dgm:spPr/>
    </dgm:pt>
    <dgm:pt modelId="{3F6C3F6C-27DD-47C7-99F8-7241E3FE01C6}" type="pres">
      <dgm:prSet presAssocID="{3B013437-6F84-47E4-917A-341921ED12E6}" presName="Accent6" presStyleCnt="0"/>
      <dgm:spPr/>
    </dgm:pt>
    <dgm:pt modelId="{38BE362D-85DF-476F-9E30-731F12BB3E8A}" type="pres">
      <dgm:prSet presAssocID="{3B013437-6F84-47E4-917A-341921ED12E6}" presName="Accent" presStyleLbl="bgShp" presStyleIdx="5" presStyleCnt="6"/>
      <dgm:spPr/>
    </dgm:pt>
    <dgm:pt modelId="{7D0B786F-D513-4B81-A59D-F4CECB17B5F3}" type="pres">
      <dgm:prSet presAssocID="{3B013437-6F84-47E4-917A-341921ED12E6}" presName="Child6" presStyleLbl="node1" presStyleIdx="5" presStyleCnt="6">
        <dgm:presLayoutVars>
          <dgm:chMax val="0"/>
          <dgm:chPref val="0"/>
          <dgm:bulletEnabled val="1"/>
        </dgm:presLayoutVars>
      </dgm:prSet>
      <dgm:spPr/>
    </dgm:pt>
  </dgm:ptLst>
  <dgm:cxnLst>
    <dgm:cxn modelId="{8FC8AB22-456C-4408-87C6-3CA51F147C15}" type="presOf" srcId="{3F3505F8-96F1-43B8-9E33-4F1F901B7215}" destId="{2D8002A7-5DDD-4F97-88E0-C819C45618F4}" srcOrd="0" destOrd="0" presId="urn:microsoft.com/office/officeart/2011/layout/HexagonRadial"/>
    <dgm:cxn modelId="{E5283332-1E36-48A2-BFDC-7D157DB76F5E}" srcId="{3F3505F8-96F1-43B8-9E33-4F1F901B7215}" destId="{3B013437-6F84-47E4-917A-341921ED12E6}" srcOrd="5" destOrd="0" parTransId="{B95C64CE-C174-42DA-8466-583E0A67CCE2}" sibTransId="{7D9D04FF-A170-4069-9B6A-4A45450DBBC8}"/>
    <dgm:cxn modelId="{0BEEB14F-DBC4-4906-B910-EB390D7D954E}" srcId="{3F3505F8-96F1-43B8-9E33-4F1F901B7215}" destId="{A284B584-790F-417C-A978-2332278260F4}" srcOrd="1" destOrd="0" parTransId="{35762DA6-0EB5-49CF-B4E5-D6DF414332E8}" sibTransId="{E9ED5A78-0126-475C-B88B-92621B8EB248}"/>
    <dgm:cxn modelId="{12C1A052-FDFD-4375-B4F2-A004AABCCBBC}" type="presOf" srcId="{88CAC6E7-2FC6-41D0-AED8-FD2CE6C353AB}" destId="{DA5E3807-C4F9-4ACB-8507-C1038BFE889D}" srcOrd="0" destOrd="0" presId="urn:microsoft.com/office/officeart/2011/layout/HexagonRadial"/>
    <dgm:cxn modelId="{FA111856-FFAF-4ECB-93D5-7BA2EE5F3B4B}" type="presOf" srcId="{EADAB8C6-5A29-496B-B7C0-CFD6AEF5E749}" destId="{CCAD47FE-5D6F-4DE1-A835-427C2611F20F}" srcOrd="0" destOrd="0" presId="urn:microsoft.com/office/officeart/2011/layout/HexagonRadial"/>
    <dgm:cxn modelId="{285DB879-C6AD-4407-84FA-CC82FD2117EE}" srcId="{3F3505F8-96F1-43B8-9E33-4F1F901B7215}" destId="{B3886926-BAD6-4D55-AB8D-01C31DAC6CDA}" srcOrd="6" destOrd="0" parTransId="{A2321F70-C7B1-4820-AD38-309CCCFC9E15}" sibTransId="{640D8CF4-0CCB-41E8-9E58-58AACF47A3C8}"/>
    <dgm:cxn modelId="{AF3EBA7A-A0F5-4029-B105-A5D1D2E0F08D}" type="presOf" srcId="{3A40E936-E853-4E4C-B7C2-D0EDF95937F2}" destId="{82A177AD-D029-4758-B029-1A3536B6665A}" srcOrd="0" destOrd="0" presId="urn:microsoft.com/office/officeart/2011/layout/HexagonRadial"/>
    <dgm:cxn modelId="{883D337B-A5EF-49EE-A0B2-E14CF521D825}" srcId="{3F3505F8-96F1-43B8-9E33-4F1F901B7215}" destId="{88CAC6E7-2FC6-41D0-AED8-FD2CE6C353AB}" srcOrd="2" destOrd="0" parTransId="{CBDEFEB1-F6ED-4188-A628-206983BA7395}" sibTransId="{7D11BEC9-F6DF-4CA6-9E59-526E999A99C3}"/>
    <dgm:cxn modelId="{A65CD388-7461-48B2-96AB-892027ECEC08}" type="presOf" srcId="{AE9B1C49-C37E-4ED6-8F33-B1979556FDF2}" destId="{EDA0554D-964A-4B9F-967D-BB7DCDB5C7B5}" srcOrd="0" destOrd="0" presId="urn:microsoft.com/office/officeart/2011/layout/HexagonRadial"/>
    <dgm:cxn modelId="{DDB43CA3-A69E-4232-AA77-4B06B7B54889}" type="presOf" srcId="{04CDC345-E67C-45B6-83E3-8307A50FAB6B}" destId="{A23E936C-AEF8-4CB4-9B59-225FEA938B49}" srcOrd="0" destOrd="0" presId="urn:microsoft.com/office/officeart/2011/layout/HexagonRadial"/>
    <dgm:cxn modelId="{0E6EA3A3-44CF-4409-B59E-4A7D4E531AE0}" type="presOf" srcId="{A284B584-790F-417C-A978-2332278260F4}" destId="{3FE53086-E66E-4536-8412-3BDD41C61DC6}" srcOrd="0" destOrd="0" presId="urn:microsoft.com/office/officeart/2011/layout/HexagonRadial"/>
    <dgm:cxn modelId="{B414EEAD-08D3-4E04-8C1D-77E1942066B9}" srcId="{3F3505F8-96F1-43B8-9E33-4F1F901B7215}" destId="{04CDC345-E67C-45B6-83E3-8307A50FAB6B}" srcOrd="4" destOrd="0" parTransId="{93CE429B-53FD-4FBF-81CE-7411267556B0}" sibTransId="{E8580C94-A234-426C-B4B1-92CD5F54284D}"/>
    <dgm:cxn modelId="{D357DBB9-6C73-465D-8D8E-BC3D59047B6E}" srcId="{AE9B1C49-C37E-4ED6-8F33-B1979556FDF2}" destId="{3F3505F8-96F1-43B8-9E33-4F1F901B7215}" srcOrd="0" destOrd="0" parTransId="{44A52D9C-0A27-4BF4-89E8-E3BEFF1401E1}" sibTransId="{7088A1BC-118E-468A-A1C7-3A318AD151FF}"/>
    <dgm:cxn modelId="{2442B0E1-365C-4663-AAC1-FDC6037FFEA7}" type="presOf" srcId="{3B013437-6F84-47E4-917A-341921ED12E6}" destId="{7D0B786F-D513-4B81-A59D-F4CECB17B5F3}" srcOrd="0" destOrd="0" presId="urn:microsoft.com/office/officeart/2011/layout/HexagonRadial"/>
    <dgm:cxn modelId="{C13898EC-4F4E-4F42-86E7-9841CFDB79B3}" srcId="{3F3505F8-96F1-43B8-9E33-4F1F901B7215}" destId="{EADAB8C6-5A29-496B-B7C0-CFD6AEF5E749}" srcOrd="3" destOrd="0" parTransId="{4785C375-46AD-4A95-80EE-CD86EE02751A}" sibTransId="{F377CFD6-859D-49FF-B8D9-6EF367EC8AE6}"/>
    <dgm:cxn modelId="{1185F0F4-ECE2-4479-851E-3E160EE5FDEF}" srcId="{3F3505F8-96F1-43B8-9E33-4F1F901B7215}" destId="{3A40E936-E853-4E4C-B7C2-D0EDF95937F2}" srcOrd="0" destOrd="0" parTransId="{CDC8E57E-C8DF-4961-A0D1-2390EEA6E2B5}" sibTransId="{E2DD5524-41DD-4FDF-B965-2A7AE9E19B5D}"/>
    <dgm:cxn modelId="{B112B9F3-A1F0-427E-8435-DFEA21379D42}" type="presParOf" srcId="{EDA0554D-964A-4B9F-967D-BB7DCDB5C7B5}" destId="{2D8002A7-5DDD-4F97-88E0-C819C45618F4}" srcOrd="0" destOrd="0" presId="urn:microsoft.com/office/officeart/2011/layout/HexagonRadial"/>
    <dgm:cxn modelId="{B193303F-5B97-4CA4-B614-809FC406925F}" type="presParOf" srcId="{EDA0554D-964A-4B9F-967D-BB7DCDB5C7B5}" destId="{68D8AB18-0957-48A6-8065-F81C73F080D2}" srcOrd="1" destOrd="0" presId="urn:microsoft.com/office/officeart/2011/layout/HexagonRadial"/>
    <dgm:cxn modelId="{00430905-DC5E-4A3E-A1C6-C58286A020A6}" type="presParOf" srcId="{68D8AB18-0957-48A6-8065-F81C73F080D2}" destId="{E0F74E0E-C358-4500-9FA4-F837BC69D3B0}" srcOrd="0" destOrd="0" presId="urn:microsoft.com/office/officeart/2011/layout/HexagonRadial"/>
    <dgm:cxn modelId="{C5946CD5-B596-4AD0-B988-5AC36D45576D}" type="presParOf" srcId="{EDA0554D-964A-4B9F-967D-BB7DCDB5C7B5}" destId="{82A177AD-D029-4758-B029-1A3536B6665A}" srcOrd="2" destOrd="0" presId="urn:microsoft.com/office/officeart/2011/layout/HexagonRadial"/>
    <dgm:cxn modelId="{4935DEFB-8A3E-432F-ACC8-1275560F30A9}" type="presParOf" srcId="{EDA0554D-964A-4B9F-967D-BB7DCDB5C7B5}" destId="{E9FB9004-20A5-4F7B-B1A9-6819A29B5AA5}" srcOrd="3" destOrd="0" presId="urn:microsoft.com/office/officeart/2011/layout/HexagonRadial"/>
    <dgm:cxn modelId="{42866B95-7BA5-472F-90F9-5673F73F60BD}" type="presParOf" srcId="{E9FB9004-20A5-4F7B-B1A9-6819A29B5AA5}" destId="{65082B06-E786-46C2-BCD9-D41612BF03F1}" srcOrd="0" destOrd="0" presId="urn:microsoft.com/office/officeart/2011/layout/HexagonRadial"/>
    <dgm:cxn modelId="{4C70AE18-21D9-4C92-BAE5-A381D1AC66FD}" type="presParOf" srcId="{EDA0554D-964A-4B9F-967D-BB7DCDB5C7B5}" destId="{3FE53086-E66E-4536-8412-3BDD41C61DC6}" srcOrd="4" destOrd="0" presId="urn:microsoft.com/office/officeart/2011/layout/HexagonRadial"/>
    <dgm:cxn modelId="{5644C69A-6D13-43A3-BEED-D7FF986E6BAC}" type="presParOf" srcId="{EDA0554D-964A-4B9F-967D-BB7DCDB5C7B5}" destId="{C119A234-FF37-4B1B-B439-F5F80ECD042C}" srcOrd="5" destOrd="0" presId="urn:microsoft.com/office/officeart/2011/layout/HexagonRadial"/>
    <dgm:cxn modelId="{931609A2-EAB8-4AB0-A134-6791498C58D0}" type="presParOf" srcId="{C119A234-FF37-4B1B-B439-F5F80ECD042C}" destId="{5D80C107-3D4A-4AFD-AF7A-B18A880059F7}" srcOrd="0" destOrd="0" presId="urn:microsoft.com/office/officeart/2011/layout/HexagonRadial"/>
    <dgm:cxn modelId="{57A5FFC7-FE69-4847-98BE-15C26C7510D4}" type="presParOf" srcId="{EDA0554D-964A-4B9F-967D-BB7DCDB5C7B5}" destId="{DA5E3807-C4F9-4ACB-8507-C1038BFE889D}" srcOrd="6" destOrd="0" presId="urn:microsoft.com/office/officeart/2011/layout/HexagonRadial"/>
    <dgm:cxn modelId="{3B11A8B8-98F6-40EB-A0DF-D6011619918F}" type="presParOf" srcId="{EDA0554D-964A-4B9F-967D-BB7DCDB5C7B5}" destId="{7B3257F4-5160-4993-9CFB-2296E76C58BB}" srcOrd="7" destOrd="0" presId="urn:microsoft.com/office/officeart/2011/layout/HexagonRadial"/>
    <dgm:cxn modelId="{F2CC6F6E-91FE-4968-981B-C095FF22E44C}" type="presParOf" srcId="{7B3257F4-5160-4993-9CFB-2296E76C58BB}" destId="{A6B0218E-C675-4258-A85B-2D6B595A8B2F}" srcOrd="0" destOrd="0" presId="urn:microsoft.com/office/officeart/2011/layout/HexagonRadial"/>
    <dgm:cxn modelId="{142586DA-D8A1-4928-BE24-FE84B4735444}" type="presParOf" srcId="{EDA0554D-964A-4B9F-967D-BB7DCDB5C7B5}" destId="{CCAD47FE-5D6F-4DE1-A835-427C2611F20F}" srcOrd="8" destOrd="0" presId="urn:microsoft.com/office/officeart/2011/layout/HexagonRadial"/>
    <dgm:cxn modelId="{39EE74A5-82E1-4661-A69E-9CD5ABBD7133}" type="presParOf" srcId="{EDA0554D-964A-4B9F-967D-BB7DCDB5C7B5}" destId="{D2CD65B6-1920-4818-BF1E-555172DACC21}" srcOrd="9" destOrd="0" presId="urn:microsoft.com/office/officeart/2011/layout/HexagonRadial"/>
    <dgm:cxn modelId="{B6E62DCC-5BF9-4629-AD58-DDBFBA38A16C}" type="presParOf" srcId="{D2CD65B6-1920-4818-BF1E-555172DACC21}" destId="{AA4F5A4C-077B-4BD9-9616-B99E33A68CDF}" srcOrd="0" destOrd="0" presId="urn:microsoft.com/office/officeart/2011/layout/HexagonRadial"/>
    <dgm:cxn modelId="{85C76C2B-41AF-4346-BE53-55827165BC8D}" type="presParOf" srcId="{EDA0554D-964A-4B9F-967D-BB7DCDB5C7B5}" destId="{A23E936C-AEF8-4CB4-9B59-225FEA938B49}" srcOrd="10" destOrd="0" presId="urn:microsoft.com/office/officeart/2011/layout/HexagonRadial"/>
    <dgm:cxn modelId="{62637CDA-BF3C-4AE1-A968-A7EEF53AD8C9}" type="presParOf" srcId="{EDA0554D-964A-4B9F-967D-BB7DCDB5C7B5}" destId="{3F6C3F6C-27DD-47C7-99F8-7241E3FE01C6}" srcOrd="11" destOrd="0" presId="urn:microsoft.com/office/officeart/2011/layout/HexagonRadial"/>
    <dgm:cxn modelId="{260859C2-91F8-4F90-B5ED-B3168FE47CBC}" type="presParOf" srcId="{3F6C3F6C-27DD-47C7-99F8-7241E3FE01C6}" destId="{38BE362D-85DF-476F-9E30-731F12BB3E8A}" srcOrd="0" destOrd="0" presId="urn:microsoft.com/office/officeart/2011/layout/HexagonRadial"/>
    <dgm:cxn modelId="{E3198562-2BAA-45C1-879F-9D68445A9FCE}" type="presParOf" srcId="{EDA0554D-964A-4B9F-967D-BB7DCDB5C7B5}" destId="{7D0B786F-D513-4B81-A59D-F4CECB17B5F3}" srcOrd="12" destOrd="0" presId="urn:microsoft.com/office/officeart/2011/layout/HexagonRadial"/>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002A7-5DDD-4F97-88E0-C819C45618F4}">
      <dsp:nvSpPr>
        <dsp:cNvPr id="0" name=""/>
        <dsp:cNvSpPr/>
      </dsp:nvSpPr>
      <dsp:spPr>
        <a:xfrm>
          <a:off x="5905620" y="3496123"/>
          <a:ext cx="4443725" cy="3844002"/>
        </a:xfrm>
        <a:prstGeom prst="hexagon">
          <a:avLst>
            <a:gd name="adj" fmla="val 28570"/>
            <a:gd name="vf" fmla="val 11547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Microsoft 365 Endpoint DLP</a:t>
          </a:r>
          <a:endParaRPr lang="en-GB" sz="2600" kern="1200"/>
        </a:p>
      </dsp:txBody>
      <dsp:txXfrm>
        <a:off x="6642008" y="4133128"/>
        <a:ext cx="2970949" cy="2569992"/>
      </dsp:txXfrm>
    </dsp:sp>
    <dsp:sp modelId="{65082B06-E786-46C2-BCD9-D41612BF03F1}">
      <dsp:nvSpPr>
        <dsp:cNvPr id="0" name=""/>
        <dsp:cNvSpPr/>
      </dsp:nvSpPr>
      <dsp:spPr>
        <a:xfrm>
          <a:off x="8688246" y="1657028"/>
          <a:ext cx="1676604" cy="144461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A177AD-D029-4758-B029-1A3536B6665A}">
      <dsp:nvSpPr>
        <dsp:cNvPr id="0" name=""/>
        <dsp:cNvSpPr/>
      </dsp:nvSpPr>
      <dsp:spPr>
        <a:xfrm>
          <a:off x="6314951" y="0"/>
          <a:ext cx="3641601" cy="3150412"/>
        </a:xfrm>
        <a:prstGeom prst="hexagon">
          <a:avLst>
            <a:gd name="adj" fmla="val 28570"/>
            <a:gd name="vf" fmla="val 11547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GB" sz="2600" b="0" i="0" kern="1200"/>
            <a:t>upload to cloud service, or access by unallowed browsers</a:t>
          </a:r>
          <a:endParaRPr lang="en-GB" sz="2600" kern="1200"/>
        </a:p>
      </dsp:txBody>
      <dsp:txXfrm>
        <a:off x="6918442" y="522090"/>
        <a:ext cx="2434619" cy="2106232"/>
      </dsp:txXfrm>
    </dsp:sp>
    <dsp:sp modelId="{5D80C107-3D4A-4AFD-AF7A-B18A880059F7}">
      <dsp:nvSpPr>
        <dsp:cNvPr id="0" name=""/>
        <dsp:cNvSpPr/>
      </dsp:nvSpPr>
      <dsp:spPr>
        <a:xfrm>
          <a:off x="10644974" y="4357692"/>
          <a:ext cx="1676604" cy="144461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53086-E66E-4536-8412-3BDD41C61DC6}">
      <dsp:nvSpPr>
        <dsp:cNvPr id="0" name=""/>
        <dsp:cNvSpPr/>
      </dsp:nvSpPr>
      <dsp:spPr>
        <a:xfrm>
          <a:off x="9654723" y="1937715"/>
          <a:ext cx="3641601" cy="3150412"/>
        </a:xfrm>
        <a:prstGeom prst="hexagon">
          <a:avLst>
            <a:gd name="adj" fmla="val 28570"/>
            <a:gd name="vf" fmla="val 11547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copy to network share/ removal USB media</a:t>
          </a:r>
          <a:endParaRPr lang="en-GB" sz="2600" kern="1200"/>
        </a:p>
      </dsp:txBody>
      <dsp:txXfrm>
        <a:off x="10258214" y="2459805"/>
        <a:ext cx="2434619" cy="2106232"/>
      </dsp:txXfrm>
    </dsp:sp>
    <dsp:sp modelId="{A6B0218E-C675-4258-A85B-2D6B595A8B2F}">
      <dsp:nvSpPr>
        <dsp:cNvPr id="0" name=""/>
        <dsp:cNvSpPr/>
      </dsp:nvSpPr>
      <dsp:spPr>
        <a:xfrm>
          <a:off x="9285704" y="7406234"/>
          <a:ext cx="1676604" cy="144461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E3807-C4F9-4ACB-8507-C1038BFE889D}">
      <dsp:nvSpPr>
        <dsp:cNvPr id="0" name=""/>
        <dsp:cNvSpPr/>
      </dsp:nvSpPr>
      <dsp:spPr>
        <a:xfrm>
          <a:off x="9654723" y="5747038"/>
          <a:ext cx="3641601" cy="3150412"/>
        </a:xfrm>
        <a:prstGeom prst="hexagon">
          <a:avLst>
            <a:gd name="adj" fmla="val 28570"/>
            <a:gd name="vf" fmla="val 11547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GB" sz="2600" b="0" i="0" kern="1200"/>
            <a:t>copy to other app</a:t>
          </a:r>
          <a:endParaRPr lang="en-GB" sz="2600" kern="1200"/>
        </a:p>
      </dsp:txBody>
      <dsp:txXfrm>
        <a:off x="10258214" y="6269128"/>
        <a:ext cx="2434619" cy="2106232"/>
      </dsp:txXfrm>
    </dsp:sp>
    <dsp:sp modelId="{AA4F5A4C-077B-4BD9-9616-B99E33A68CDF}">
      <dsp:nvSpPr>
        <dsp:cNvPr id="0" name=""/>
        <dsp:cNvSpPr/>
      </dsp:nvSpPr>
      <dsp:spPr>
        <a:xfrm>
          <a:off x="5913889" y="7722684"/>
          <a:ext cx="1676604" cy="144461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D47FE-5D6F-4DE1-A835-427C2611F20F}">
      <dsp:nvSpPr>
        <dsp:cNvPr id="0" name=""/>
        <dsp:cNvSpPr/>
      </dsp:nvSpPr>
      <dsp:spPr>
        <a:xfrm>
          <a:off x="6314951" y="7686921"/>
          <a:ext cx="3641601" cy="3150412"/>
        </a:xfrm>
        <a:prstGeom prst="hexagon">
          <a:avLst>
            <a:gd name="adj" fmla="val 28570"/>
            <a:gd name="vf" fmla="val 11547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copy via Bluetooth</a:t>
          </a:r>
          <a:endParaRPr lang="en-GB" sz="2600" kern="1200"/>
        </a:p>
      </dsp:txBody>
      <dsp:txXfrm>
        <a:off x="6918442" y="8209011"/>
        <a:ext cx="2434619" cy="2106232"/>
      </dsp:txXfrm>
    </dsp:sp>
    <dsp:sp modelId="{38BE362D-85DF-476F-9E30-731F12BB3E8A}">
      <dsp:nvSpPr>
        <dsp:cNvPr id="0" name=""/>
        <dsp:cNvSpPr/>
      </dsp:nvSpPr>
      <dsp:spPr>
        <a:xfrm>
          <a:off x="3925118" y="5023104"/>
          <a:ext cx="1676604" cy="1444616"/>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3E936C-AEF8-4CB4-9B59-225FEA938B49}">
      <dsp:nvSpPr>
        <dsp:cNvPr id="0" name=""/>
        <dsp:cNvSpPr/>
      </dsp:nvSpPr>
      <dsp:spPr>
        <a:xfrm>
          <a:off x="2959675" y="5749205"/>
          <a:ext cx="3641601" cy="3150412"/>
        </a:xfrm>
        <a:prstGeom prst="hexagon">
          <a:avLst>
            <a:gd name="adj" fmla="val 28570"/>
            <a:gd name="vf" fmla="val 11547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print out a document</a:t>
          </a:r>
          <a:endParaRPr lang="en-GB" sz="2600" kern="1200"/>
        </a:p>
      </dsp:txBody>
      <dsp:txXfrm>
        <a:off x="3563166" y="6271295"/>
        <a:ext cx="2434619" cy="2106232"/>
      </dsp:txXfrm>
    </dsp:sp>
    <dsp:sp modelId="{7D0B786F-D513-4B81-A59D-F4CECB17B5F3}">
      <dsp:nvSpPr>
        <dsp:cNvPr id="0" name=""/>
        <dsp:cNvSpPr/>
      </dsp:nvSpPr>
      <dsp:spPr>
        <a:xfrm>
          <a:off x="2959675" y="1933380"/>
          <a:ext cx="3641601" cy="3150412"/>
        </a:xfrm>
        <a:prstGeom prst="hexagon">
          <a:avLst>
            <a:gd name="adj" fmla="val 28570"/>
            <a:gd name="vf" fmla="val 11547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a:t>copy over a remote session</a:t>
          </a:r>
          <a:endParaRPr lang="en-GB" sz="2600" kern="1200"/>
        </a:p>
      </dsp:txBody>
      <dsp:txXfrm>
        <a:off x="3563166" y="2455470"/>
        <a:ext cx="2434619" cy="2106232"/>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E4EF3-7FAC-4AF9-AF98-E30F6AD30461}" type="datetimeFigureOut">
              <a:rPr lang="en-US" smtClean="0"/>
              <a:t>7/14/2021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2A053-9E28-4D4C-B446-3C2814735BD1}" type="slidenum">
              <a:rPr lang="en-US" smtClean="0"/>
              <a:t>‹#›</a:t>
            </a:fld>
            <a:endParaRPr lang="en-US"/>
          </a:p>
        </p:txBody>
      </p:sp>
    </p:spTree>
    <p:extLst>
      <p:ext uri="{BB962C8B-B14F-4D97-AF65-F5344CB8AC3E}">
        <p14:creationId xmlns:p14="http://schemas.microsoft.com/office/powerpoint/2010/main" val="333856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active-directory/identity-protection/overview-identity-protec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ctive-directory/identity-protection/concept-identity-protection-risks#sign-in-ris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en-us/microsoft-365/blog/2020/10/28/microsoft-teams-reaches-115-million-dau-plus-a-new-daily-collaboration-minutes-metric-for-microsoft-365/" TargetMode="External"/><Relationship Id="rId7" Type="http://schemas.openxmlformats.org/officeDocument/2006/relationships/hyperlink" Target="https://www.zdnet.com/article/microsoft-teams-is-now-at-145-million-daily-active-users/#:~:text=Microsoft%20officials%20said%20that%20the,its%20Q3%20FY%2721%20earning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omtalks.blog/2020/12/microsoft-teams-statistics/" TargetMode="External"/><Relationship Id="rId5" Type="http://schemas.openxmlformats.org/officeDocument/2006/relationships/hyperlink" Target="https://www.theverge.com/2020/10/27/21537286/microsoft-teams-115-million-daily-active-users-stats" TargetMode="External"/><Relationship Id="rId4" Type="http://schemas.openxmlformats.org/officeDocument/2006/relationships/hyperlink" Target="https://www.businessofapps.com/data/microsoft-teams-statistic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echgenix.com/security-vs-usability/#:~:text=Security%20needs%20to%20be%20usable,equivalent%20highest%20standards%20of%20usabilit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Zoe</a:t>
            </a:r>
          </a:p>
          <a:p>
            <a:r>
              <a:rPr lang="en-US"/>
              <a:t>Hi everyone, thanks for having us. We’re here today to talk to you about Microsoft Teams, and the balance between usability and security.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502A053-9E28-4D4C-B446-3C2814735B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277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13</a:t>
            </a:fld>
            <a:endParaRPr lang="en-US"/>
          </a:p>
        </p:txBody>
      </p:sp>
    </p:spTree>
    <p:extLst>
      <p:ext uri="{BB962C8B-B14F-4D97-AF65-F5344CB8AC3E}">
        <p14:creationId xmlns:p14="http://schemas.microsoft.com/office/powerpoint/2010/main" val="3912626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D3CFC9"/>
                </a:solidFill>
                <a:effectLst/>
                <a:latin typeface="arial" panose="020B0604020202020204" pitchFamily="34" charset="0"/>
              </a:rPr>
              <a:t>Identity Protection</a:t>
            </a:r>
            <a:r>
              <a:rPr lang="en-US" b="0" i="0">
                <a:solidFill>
                  <a:srgbClr val="D3CFC9"/>
                </a:solidFill>
                <a:effectLst/>
                <a:latin typeface="arial" panose="020B0604020202020204" pitchFamily="34" charset="0"/>
              </a:rPr>
              <a:t> is a tool that allows organizations to accomplish three key tasks: </a:t>
            </a:r>
          </a:p>
          <a:p>
            <a:endParaRPr lang="en-US" b="0" i="0">
              <a:solidFill>
                <a:srgbClr val="D3CFC9"/>
              </a:solidFill>
              <a:effectLst/>
              <a:latin typeface="arial" panose="020B0604020202020204" pitchFamily="34" charset="0"/>
            </a:endParaRPr>
          </a:p>
          <a:p>
            <a:r>
              <a:rPr lang="en-US" b="0" i="0">
                <a:solidFill>
                  <a:srgbClr val="D3CFC9"/>
                </a:solidFill>
                <a:effectLst/>
                <a:latin typeface="arial" panose="020B0604020202020204" pitchFamily="34" charset="0"/>
              </a:rPr>
              <a:t>Automate the detection and remediation of </a:t>
            </a:r>
            <a:r>
              <a:rPr lang="en-US" b="1" i="0">
                <a:solidFill>
                  <a:srgbClr val="D3CFC9"/>
                </a:solidFill>
                <a:effectLst/>
                <a:latin typeface="arial" panose="020B0604020202020204" pitchFamily="34" charset="0"/>
              </a:rPr>
              <a:t>identity</a:t>
            </a:r>
            <a:r>
              <a:rPr lang="en-US" b="0" i="0">
                <a:solidFill>
                  <a:srgbClr val="D3CFC9"/>
                </a:solidFill>
                <a:effectLst/>
                <a:latin typeface="arial" panose="020B0604020202020204" pitchFamily="34" charset="0"/>
              </a:rPr>
              <a:t>-based risks. </a:t>
            </a:r>
          </a:p>
          <a:p>
            <a:endParaRPr lang="en-US" b="0" i="0">
              <a:solidFill>
                <a:srgbClr val="D3CFC9"/>
              </a:solidFill>
              <a:effectLst/>
              <a:latin typeface="arial" panose="020B0604020202020204" pitchFamily="34" charset="0"/>
            </a:endParaRPr>
          </a:p>
          <a:p>
            <a:r>
              <a:rPr lang="en-US" b="0" i="0">
                <a:solidFill>
                  <a:srgbClr val="D3CFC9"/>
                </a:solidFill>
                <a:effectLst/>
                <a:latin typeface="arial" panose="020B0604020202020204" pitchFamily="34" charset="0"/>
              </a:rPr>
              <a:t>Investigate risks using data in the portal. </a:t>
            </a:r>
          </a:p>
          <a:p>
            <a:endParaRPr lang="en-US" b="0" i="0">
              <a:solidFill>
                <a:srgbClr val="D3CFC9"/>
              </a:solidFill>
              <a:effectLst/>
              <a:latin typeface="arial" panose="020B0604020202020204" pitchFamily="34" charset="0"/>
            </a:endParaRPr>
          </a:p>
          <a:p>
            <a:r>
              <a:rPr lang="en-US" b="0" i="0">
                <a:solidFill>
                  <a:srgbClr val="D3CFC9"/>
                </a:solidFill>
                <a:effectLst/>
                <a:latin typeface="arial" panose="020B0604020202020204" pitchFamily="34" charset="0"/>
              </a:rPr>
              <a:t>Export risk detection data to third-party utilities for further analysis</a:t>
            </a:r>
            <a:endParaRPr lang="en-US">
              <a:hlinkClick r:id="rId3"/>
            </a:endParaRPr>
          </a:p>
          <a:p>
            <a:endParaRPr lang="en-US">
              <a:hlinkClick r:id="rId3"/>
            </a:endParaRPr>
          </a:p>
          <a:p>
            <a:endParaRPr lang="en-US">
              <a:hlinkClick r:id="rId3"/>
            </a:endParaRPr>
          </a:p>
          <a:p>
            <a:r>
              <a:rPr lang="en-US">
                <a:hlinkClick r:id="rId3"/>
              </a:rPr>
              <a:t>What is Azure Active Directory Identity Protection? | Microsoft Docs</a:t>
            </a:r>
            <a:endParaRPr lang="en-US" b="0" i="0">
              <a:solidFill>
                <a:srgbClr val="E8E6E3"/>
              </a:solidFill>
              <a:effectLst/>
              <a:latin typeface="Segoe UI" panose="020B0502040204020203" pitchFamily="34" charset="0"/>
            </a:endParaRPr>
          </a:p>
          <a:p>
            <a:endParaRPr lang="en-US" b="0" i="0">
              <a:solidFill>
                <a:srgbClr val="E8E6E3"/>
              </a:solidFill>
              <a:effectLst/>
              <a:latin typeface="Segoe UI" panose="020B0502040204020203" pitchFamily="34" charset="0"/>
            </a:endParaRPr>
          </a:p>
          <a:p>
            <a:r>
              <a:rPr lang="en-US" b="0" i="0">
                <a:solidFill>
                  <a:srgbClr val="E8E6E3"/>
                </a:solidFill>
                <a:effectLst/>
                <a:latin typeface="Segoe UI" panose="020B0502040204020203" pitchFamily="34" charset="0"/>
              </a:rPr>
              <a:t>Identity Protection categorizes risk into three tiers: low, medium, and high.</a:t>
            </a:r>
          </a:p>
          <a:p>
            <a:endParaRPr lang="en-GB"/>
          </a:p>
          <a:p>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14</a:t>
            </a:fld>
            <a:endParaRPr lang="en-US"/>
          </a:p>
        </p:txBody>
      </p:sp>
    </p:spTree>
    <p:extLst>
      <p:ext uri="{BB962C8B-B14F-4D97-AF65-F5344CB8AC3E}">
        <p14:creationId xmlns:p14="http://schemas.microsoft.com/office/powerpoint/2010/main" val="3510285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8E6E3"/>
                </a:solidFill>
                <a:effectLst/>
                <a:latin typeface="Segoe UI" panose="020B0502040204020203" pitchFamily="34" charset="0"/>
              </a:rPr>
              <a:t>Most users have a normal behavior that can be tracked, when they fall outside of this norm it could be risky to allow them to just sign in. You may want to block that user or maybe just ask them to perform multi-factor authentication to prove that they are really who they say they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E8E6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8E6E3"/>
                </a:solidFill>
                <a:effectLst/>
                <a:latin typeface="Segoe UI" panose="020B0502040204020203" pitchFamily="34" charset="0"/>
              </a:rPr>
              <a:t>A sign-in risk represents the probability that a given authentication request isn't authorized by the identity owner. Organizations with Azure AD Premium P2 licenses can create Conditional Access policies incorporating </a:t>
            </a:r>
            <a:r>
              <a:rPr lang="en-US" b="0" i="0" u="none" strike="noStrike">
                <a:solidFill>
                  <a:srgbClr val="FFFF1A"/>
                </a:solidFill>
                <a:effectLst/>
                <a:latin typeface="Segoe UI" panose="020B0502040204020203" pitchFamily="34" charset="0"/>
                <a:hlinkClick r:id="rId3"/>
              </a:rPr>
              <a:t>Azure AD Identity Protection sign-in risk detections</a:t>
            </a:r>
            <a:r>
              <a:rPr lang="en-US" b="0" i="0">
                <a:solidFill>
                  <a:srgbClr val="E8E6E3"/>
                </a:solidFill>
                <a:effectLst/>
                <a:latin typeface="Segoe UI" panose="020B0502040204020203" pitchFamily="34" charset="0"/>
              </a:rPr>
              <a:t>.</a:t>
            </a:r>
            <a:endParaRPr lang="en-GB"/>
          </a:p>
          <a:p>
            <a:endParaRPr lang="en-US" b="0" i="0" u="none" strike="noStrike">
              <a:solidFill>
                <a:srgbClr val="FFFF1A"/>
              </a:solidFill>
              <a:effectLst/>
              <a:latin typeface="Segoe UI" panose="020B0502040204020203" pitchFamily="34" charset="0"/>
              <a:hlinkClick r:id="rId3"/>
            </a:endParaRPr>
          </a:p>
          <a:p>
            <a:r>
              <a:rPr lang="en-US" b="0" i="0" u="none" strike="noStrike">
                <a:solidFill>
                  <a:srgbClr val="FFFF1A"/>
                </a:solidFill>
                <a:effectLst/>
                <a:latin typeface="Segoe UI" panose="020B0502040204020203" pitchFamily="34" charset="0"/>
                <a:hlinkClick r:id="rId3"/>
              </a:rPr>
              <a:t>Azure AD Identity Protection sign-in risk detections</a:t>
            </a:r>
            <a:r>
              <a:rPr lang="en-US" b="0" i="0">
                <a:solidFill>
                  <a:srgbClr val="E8E6E3"/>
                </a:solidFill>
                <a:effectLst/>
                <a:latin typeface="Segoe UI" panose="020B0502040204020203" pitchFamily="34" charset="0"/>
              </a:rPr>
              <a:t>.</a:t>
            </a:r>
          </a:p>
          <a:p>
            <a:endParaRPr lang="en-GB"/>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15</a:t>
            </a:fld>
            <a:endParaRPr lang="en-US"/>
          </a:p>
        </p:txBody>
      </p:sp>
    </p:spTree>
    <p:extLst>
      <p:ext uri="{BB962C8B-B14F-4D97-AF65-F5344CB8AC3E}">
        <p14:creationId xmlns:p14="http://schemas.microsoft.com/office/powerpoint/2010/main" val="1167212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Security Defaults</a:t>
            </a:r>
          </a:p>
          <a:p>
            <a:r>
              <a:rPr lang="en-US"/>
              <a:t>Will be enabled by default for new tenants. Blocks basic authentication, Requires MFA for admin accounts, requires users to register for MFA and applies account protection.</a:t>
            </a:r>
          </a:p>
          <a:p>
            <a:endParaRPr lang="en-US"/>
          </a:p>
          <a:p>
            <a:r>
              <a:rPr lang="en-US"/>
              <a:t>Security defaults are ideal for organizations using the free version of Azure Active Directory. This way their services are still protected although conditional access is normally not part of the free version of Azure Active Directory. Security Defaults can only be used when no custom conditional access or identity protection policies are created in the Azure AD tenant</a:t>
            </a:r>
          </a:p>
          <a:p>
            <a:endParaRPr lang="en-US"/>
          </a:p>
          <a:p>
            <a:r>
              <a:rPr lang="en-US" b="1"/>
              <a:t>MFA</a:t>
            </a:r>
          </a:p>
          <a:p>
            <a:r>
              <a:rPr lang="en-US"/>
              <a:t>Do users need to use MFA for every authentication attempt? </a:t>
            </a:r>
          </a:p>
          <a:p>
            <a:r>
              <a:rPr lang="en-US"/>
              <a:t>Do you need MFA for every authentication attempt or only when accessing certain data or when using an untrusted endpoint (device)</a:t>
            </a:r>
          </a:p>
          <a:p>
            <a:r>
              <a:rPr lang="en-US"/>
              <a:t>Do we have trusted networks where no MFA is required? For example, when 802.1x is used to connect to a corporate network; do you still require MFA when connected to that network? Or perhaps less frequently?</a:t>
            </a:r>
          </a:p>
          <a:p>
            <a:endParaRPr lang="en-US"/>
          </a:p>
          <a:p>
            <a:endParaRPr lang="en-US"/>
          </a:p>
          <a:p>
            <a:endParaRPr lang="en-US"/>
          </a:p>
          <a:p>
            <a:endParaRPr lang="en-US"/>
          </a:p>
          <a:p>
            <a:r>
              <a:rPr lang="en-US"/>
              <a:t>Zoe to ask question on how this keeps me safe working from anywhere  and how this may change my user experience </a:t>
            </a:r>
          </a:p>
          <a:p>
            <a:endParaRPr lang="en-US"/>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16</a:t>
            </a:fld>
            <a:endParaRPr lang="en-US"/>
          </a:p>
        </p:txBody>
      </p:sp>
    </p:spTree>
    <p:extLst>
      <p:ext uri="{BB962C8B-B14F-4D97-AF65-F5344CB8AC3E}">
        <p14:creationId xmlns:p14="http://schemas.microsoft.com/office/powerpoint/2010/main" val="404352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AAD P2 / E5 / EMS E5</a:t>
            </a:r>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17</a:t>
            </a:fld>
            <a:endParaRPr lang="en-US"/>
          </a:p>
        </p:txBody>
      </p:sp>
    </p:spTree>
    <p:extLst>
      <p:ext uri="{BB962C8B-B14F-4D97-AF65-F5344CB8AC3E}">
        <p14:creationId xmlns:p14="http://schemas.microsoft.com/office/powerpoint/2010/main" val="239958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AAD P2 / E5 / EMS E5</a:t>
            </a:r>
          </a:p>
          <a:p>
            <a:endParaRPr lang="en-US"/>
          </a:p>
          <a:p>
            <a:r>
              <a:rPr lang="en-GB" b="0" i="0">
                <a:solidFill>
                  <a:srgbClr val="E8E6E3"/>
                </a:solidFill>
                <a:effectLst/>
                <a:latin typeface="Segoe UI" panose="020B0502040204020203" pitchFamily="34" charset="0"/>
              </a:rPr>
              <a:t>Employees in organizations need access to various groups, applications, and sites to perform their job. Managing this access is challenging, as requirements change - new applications are added or users need additional access rights. This scenario gets more complicated when you collaborate with outside organizations - you may not know who in the other organization needs access to your organization's resources, and they won't know what applications, groups, or sites your organization is using.</a:t>
            </a:r>
          </a:p>
          <a:p>
            <a:endParaRPr lang="en-GB" b="0" i="0">
              <a:solidFill>
                <a:srgbClr val="E8E6E3"/>
              </a:solidFill>
              <a:effectLst/>
              <a:latin typeface="Segoe UI" panose="020B0502040204020203" pitchFamily="34" charset="0"/>
            </a:endParaRPr>
          </a:p>
          <a:p>
            <a:pPr algn="l"/>
            <a:r>
              <a:rPr lang="en-GB" b="0" i="0">
                <a:solidFill>
                  <a:srgbClr val="E8E6E3"/>
                </a:solidFill>
                <a:effectLst/>
                <a:latin typeface="Segoe UI" panose="020B0502040204020203" pitchFamily="34" charset="0"/>
              </a:rPr>
              <a:t>Enterprise organizations often face challenges when managing employee access to resources such as:</a:t>
            </a:r>
          </a:p>
          <a:p>
            <a:pPr algn="l">
              <a:buFont typeface="Arial" panose="020B0604020202020204" pitchFamily="34" charset="0"/>
              <a:buNone/>
            </a:pPr>
            <a:endParaRPr lang="en-GB" b="0" i="0">
              <a:solidFill>
                <a:srgbClr val="E8E6E3"/>
              </a:solidFill>
              <a:effectLst/>
              <a:latin typeface="Segoe UI" panose="020B0502040204020203" pitchFamily="34" charset="0"/>
            </a:endParaRPr>
          </a:p>
          <a:p>
            <a:pPr algn="l">
              <a:buFont typeface="Arial" panose="020B0604020202020204" pitchFamily="34" charset="0"/>
              <a:buNone/>
            </a:pPr>
            <a:r>
              <a:rPr lang="en-GB" b="0" i="0">
                <a:solidFill>
                  <a:srgbClr val="E8E6E3"/>
                </a:solidFill>
                <a:effectLst/>
                <a:latin typeface="Segoe UI" panose="020B0502040204020203" pitchFamily="34" charset="0"/>
              </a:rPr>
              <a:t>Users may not know what access they should have, and even if they do, they may have difficulty locating the right individuals to approve their access</a:t>
            </a:r>
          </a:p>
          <a:p>
            <a:pPr algn="l">
              <a:buFont typeface="Arial" panose="020B0604020202020204" pitchFamily="34" charset="0"/>
              <a:buNone/>
            </a:pPr>
            <a:endParaRPr lang="en-GB" b="0" i="0">
              <a:solidFill>
                <a:srgbClr val="E8E6E3"/>
              </a:solidFill>
              <a:effectLst/>
              <a:latin typeface="Segoe UI" panose="020B0502040204020203" pitchFamily="34" charset="0"/>
            </a:endParaRPr>
          </a:p>
          <a:p>
            <a:pPr algn="l">
              <a:buFont typeface="Arial" panose="020B0604020202020204" pitchFamily="34" charset="0"/>
              <a:buNone/>
            </a:pPr>
            <a:r>
              <a:rPr lang="en-GB" b="0" i="0">
                <a:solidFill>
                  <a:srgbClr val="E8E6E3"/>
                </a:solidFill>
                <a:effectLst/>
                <a:latin typeface="Segoe UI" panose="020B0502040204020203" pitchFamily="34" charset="0"/>
              </a:rPr>
              <a:t>Once users find and receive access to a resource, they may hold on to access longer than is required for business purposes</a:t>
            </a:r>
          </a:p>
          <a:p>
            <a:pPr algn="l"/>
            <a:endParaRPr lang="en-GB" b="0" i="0">
              <a:solidFill>
                <a:srgbClr val="E8E6E3"/>
              </a:solidFill>
              <a:effectLst/>
              <a:latin typeface="Segoe UI" panose="020B0502040204020203" pitchFamily="34" charset="0"/>
            </a:endParaRPr>
          </a:p>
          <a:p>
            <a:pPr algn="l"/>
            <a:r>
              <a:rPr lang="en-GB" b="0" i="0">
                <a:solidFill>
                  <a:srgbClr val="E8E6E3"/>
                </a:solidFill>
                <a:effectLst/>
                <a:latin typeface="Segoe UI" panose="020B0502040204020203" pitchFamily="34" charset="0"/>
              </a:rPr>
              <a:t>These problems are compounded for users who need access from another organization, such as external users that are from supply chain organizations or other business partners. For example:</a:t>
            </a:r>
          </a:p>
          <a:p>
            <a:pPr algn="l"/>
            <a:endParaRPr lang="en-GB" b="0" i="0">
              <a:solidFill>
                <a:srgbClr val="E8E6E3"/>
              </a:solidFill>
              <a:effectLst/>
              <a:latin typeface="Segoe UI" panose="020B0502040204020203" pitchFamily="34" charset="0"/>
            </a:endParaRPr>
          </a:p>
          <a:p>
            <a:pPr algn="l">
              <a:buFont typeface="Arial" panose="020B0604020202020204" pitchFamily="34" charset="0"/>
              <a:buNone/>
            </a:pPr>
            <a:r>
              <a:rPr lang="en-GB" b="0" i="0">
                <a:solidFill>
                  <a:srgbClr val="E8E6E3"/>
                </a:solidFill>
                <a:effectLst/>
                <a:latin typeface="Segoe UI" panose="020B0502040204020203" pitchFamily="34" charset="0"/>
              </a:rPr>
              <a:t>No one person may know all of the specific individuals in other organization's directories to be able to invite them</a:t>
            </a:r>
          </a:p>
          <a:p>
            <a:pPr algn="l">
              <a:buFont typeface="Arial" panose="020B0604020202020204" pitchFamily="34" charset="0"/>
              <a:buNone/>
            </a:pPr>
            <a:r>
              <a:rPr lang="en-GB" b="0" i="0">
                <a:solidFill>
                  <a:srgbClr val="E8E6E3"/>
                </a:solidFill>
                <a:effectLst/>
                <a:latin typeface="Segoe UI" panose="020B0502040204020203" pitchFamily="34" charset="0"/>
              </a:rPr>
              <a:t>Even if they were able to invite these users, no one in that organization may remember to manage all of the users' access consistently</a:t>
            </a:r>
          </a:p>
          <a:p>
            <a:endParaRPr lang="en-GB" b="0" i="0">
              <a:solidFill>
                <a:srgbClr val="E8E6E3"/>
              </a:solidFill>
              <a:effectLst/>
              <a:latin typeface="Segoe UI" panose="020B0502040204020203" pitchFamily="34" charset="0"/>
            </a:endParaRPr>
          </a:p>
          <a:p>
            <a:endParaRPr lang="en-GB" b="0" i="0">
              <a:solidFill>
                <a:srgbClr val="E8E6E3"/>
              </a:solidFill>
              <a:effectLst/>
              <a:latin typeface="Segoe UI" panose="020B0502040204020203" pitchFamily="34" charset="0"/>
            </a:endParaRPr>
          </a:p>
          <a:p>
            <a:r>
              <a:rPr lang="en-GB">
                <a:hlinkClick r:id="rId3"/>
              </a:rPr>
              <a:t>What is entitlement management? - Azure AD | Microsoft Docs</a:t>
            </a:r>
            <a:endParaRPr lang="en-GB"/>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18</a:t>
            </a:fld>
            <a:endParaRPr lang="en-US"/>
          </a:p>
        </p:txBody>
      </p:sp>
    </p:spTree>
    <p:extLst>
      <p:ext uri="{BB962C8B-B14F-4D97-AF65-F5344CB8AC3E}">
        <p14:creationId xmlns:p14="http://schemas.microsoft.com/office/powerpoint/2010/main" val="3649088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Zoe – point on group creation. Coming back to my earlier point: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cs typeface="Arial" pitchFamily="34" charset="0"/>
              </a:rPr>
              <a:t>confidence as a user that only the right people have access to my content, so that I can collaborate safely and securely. It doesn’t matter whether this is with my internal colleagues in an internal team, or with external partners in an external facing team. ~Whether this is me working and collaborating with someone in a Teams meeting, or a chat, or whether they are invited into a team as a fully fledged guest in my environment</a:t>
            </a:r>
          </a:p>
          <a:p>
            <a:endParaRPr lang="en-GB"/>
          </a:p>
          <a:p>
            <a:r>
              <a:rPr lang="en-GB"/>
              <a:t>If Teams self-service is switched on, then that means that any Team could be turned into an external team, which is way too scary in my view from a compliance and security perspective</a:t>
            </a:r>
          </a:p>
          <a:p>
            <a:r>
              <a:rPr lang="en-GB"/>
              <a:t>The way we typically deal with this for our colleagues and customers is to use a provisioning solution. Typically depending on budget, we either use a self-built power platform tool, or we implement AvePoint Cloud Governance. The way we typically recommend dealing with this is leaving internal teams as self-service – so requests are still made via our provisioning tool, but no approval is needed, and the team is set up with the ability to have guests turned off. </a:t>
            </a:r>
          </a:p>
          <a:p>
            <a:endParaRPr lang="en-GB"/>
          </a:p>
          <a:p>
            <a:r>
              <a:rPr lang="en-GB"/>
              <a:t>Then we build on this with an approval process for external teams, to make sure that there are some controls in place to minimise the risk of guests inadvertently being brought into internal only Teams! Again, the users shouldn’t have to think about it, we need to make it easy for them.</a:t>
            </a:r>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19</a:t>
            </a:fld>
            <a:endParaRPr lang="en-US"/>
          </a:p>
        </p:txBody>
      </p:sp>
    </p:spTree>
    <p:extLst>
      <p:ext uri="{BB962C8B-B14F-4D97-AF65-F5344CB8AC3E}">
        <p14:creationId xmlns:p14="http://schemas.microsoft.com/office/powerpoint/2010/main" val="2111225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spcAft>
                <a:spcPts val="1200"/>
              </a:spcAft>
              <a:buSzTx/>
            </a:pPr>
            <a:r>
              <a:rPr lang="en-US" sz="1200">
                <a:gradFill>
                  <a:gsLst>
                    <a:gs pos="5417">
                      <a:schemeClr val="tx1"/>
                    </a:gs>
                    <a:gs pos="28000">
                      <a:schemeClr val="tx1"/>
                    </a:gs>
                  </a:gsLst>
                  <a:lin ang="5400000" scaled="0"/>
                </a:gradFill>
                <a:latin typeface="+mn-lt"/>
                <a:ea typeface="Segoe UI Black"/>
              </a:rPr>
              <a:t>Enable guest access if you haven’t already!</a:t>
            </a:r>
          </a:p>
          <a:p>
            <a:pPr>
              <a:lnSpc>
                <a:spcPct val="100000"/>
              </a:lnSpc>
              <a:spcBef>
                <a:spcPts val="0"/>
              </a:spcBef>
              <a:spcAft>
                <a:spcPts val="1200"/>
              </a:spcAft>
              <a:buSzTx/>
            </a:pPr>
            <a:r>
              <a:rPr lang="en-US" sz="1200">
                <a:gradFill>
                  <a:gsLst>
                    <a:gs pos="5417">
                      <a:schemeClr val="tx1"/>
                    </a:gs>
                    <a:gs pos="28000">
                      <a:schemeClr val="tx1"/>
                    </a:gs>
                  </a:gsLst>
                  <a:lin ang="5400000" scaled="0"/>
                </a:gradFill>
                <a:latin typeface="+mn-lt"/>
                <a:ea typeface="Segoe UI Black"/>
              </a:rPr>
              <a:t>Use guest access when you are working with individuals outside your organization</a:t>
            </a:r>
          </a:p>
          <a:p>
            <a:pPr>
              <a:lnSpc>
                <a:spcPct val="100000"/>
              </a:lnSpc>
              <a:spcBef>
                <a:spcPts val="0"/>
              </a:spcBef>
              <a:spcAft>
                <a:spcPts val="1200"/>
              </a:spcAft>
              <a:buSzTx/>
            </a:pPr>
            <a:r>
              <a:rPr lang="en-US" sz="1200">
                <a:gradFill>
                  <a:gsLst>
                    <a:gs pos="5417">
                      <a:schemeClr val="tx1"/>
                    </a:gs>
                    <a:gs pos="28000">
                      <a:schemeClr val="tx1"/>
                    </a:gs>
                  </a:gsLst>
                  <a:lin ang="5400000" scaled="0"/>
                </a:gradFill>
                <a:latin typeface="+mn-lt"/>
                <a:ea typeface="Segoe UI Black"/>
              </a:rPr>
              <a:t>Govern using allow/block guest domains, guest settings on each group, guest inviter role, access review and sensitivity labels</a:t>
            </a:r>
          </a:p>
          <a:p>
            <a:pPr>
              <a:lnSpc>
                <a:spcPct val="100000"/>
              </a:lnSpc>
              <a:spcBef>
                <a:spcPts val="0"/>
              </a:spcBef>
              <a:spcAft>
                <a:spcPts val="1200"/>
              </a:spcAft>
              <a:buSzTx/>
            </a:pPr>
            <a:r>
              <a:rPr lang="en-US" sz="1200">
                <a:gradFill>
                  <a:gsLst>
                    <a:gs pos="5417">
                      <a:schemeClr val="tx1"/>
                    </a:gs>
                    <a:gs pos="28000">
                      <a:schemeClr val="tx1"/>
                    </a:gs>
                  </a:gsLst>
                  <a:lin ang="5400000" scaled="0"/>
                </a:gradFill>
                <a:latin typeface="+mn-lt"/>
                <a:ea typeface="Segoe UI Black"/>
              </a:rPr>
              <a:t>Use Entitlement Management to avoid repetition</a:t>
            </a:r>
          </a:p>
        </p:txBody>
      </p:sp>
      <p:sp>
        <p:nvSpPr>
          <p:cNvPr id="4" name="Slide Number Placeholder 3"/>
          <p:cNvSpPr>
            <a:spLocks noGrp="1"/>
          </p:cNvSpPr>
          <p:nvPr>
            <p:ph type="sldNum" sz="quarter" idx="5"/>
          </p:nvPr>
        </p:nvSpPr>
        <p:spPr/>
        <p:txBody>
          <a:bodyPr/>
          <a:lstStyle/>
          <a:p>
            <a:fld id="{E502A053-9E28-4D4C-B446-3C2814735BD1}" type="slidenum">
              <a:rPr lang="en-US" smtClean="0"/>
              <a:t>20</a:t>
            </a:fld>
            <a:endParaRPr lang="en-US"/>
          </a:p>
        </p:txBody>
      </p:sp>
    </p:spTree>
    <p:extLst>
      <p:ext uri="{BB962C8B-B14F-4D97-AF65-F5344CB8AC3E}">
        <p14:creationId xmlns:p14="http://schemas.microsoft.com/office/powerpoint/2010/main" val="1998811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a:t>Automatically enforce policies on Groups through labels</a:t>
            </a:r>
          </a:p>
          <a:p>
            <a:pPr>
              <a:buFont typeface="Arial" panose="020B0604020202020204" pitchFamily="34" charset="0"/>
              <a:buChar char="•"/>
            </a:pPr>
            <a:r>
              <a:rPr lang="en-GB"/>
              <a:t>Labels help you classify Groups across your organization</a:t>
            </a:r>
          </a:p>
          <a:p>
            <a:pPr>
              <a:buFont typeface="Arial" panose="020B0604020202020204" pitchFamily="34" charset="0"/>
              <a:buChar char="•"/>
            </a:pPr>
            <a:r>
              <a:rPr lang="en-GB"/>
              <a:t>Create different labels for Documents and Groups</a:t>
            </a:r>
          </a:p>
          <a:p>
            <a:pPr>
              <a:buFont typeface="Arial" panose="020B0604020202020204" pitchFamily="34" charset="0"/>
              <a:buChar char="•"/>
            </a:pPr>
            <a:r>
              <a:rPr lang="en-GB"/>
              <a:t>Changes made to label settings will be automatically reflected on Groups</a:t>
            </a:r>
          </a:p>
          <a:p>
            <a:pPr>
              <a:buFont typeface="Arial" panose="020B0604020202020204" pitchFamily="34" charset="0"/>
              <a:buNone/>
            </a:pPr>
            <a:endParaRPr lang="en-GB"/>
          </a:p>
          <a:p>
            <a:pPr>
              <a:buFont typeface="Arial" panose="020B0604020202020204" pitchFamily="34" charset="0"/>
              <a:buChar char="•"/>
            </a:pPr>
            <a:endParaRPr lang="en-GB"/>
          </a:p>
          <a:p>
            <a:pPr>
              <a:buFont typeface="Arial" panose="020B0604020202020204" pitchFamily="34" charset="0"/>
              <a:buChar char="•"/>
            </a:pPr>
            <a:endParaRPr lang="en-GB"/>
          </a:p>
          <a:p>
            <a:pPr>
              <a:buFont typeface="Arial" panose="020B0604020202020204" pitchFamily="34" charset="0"/>
              <a:buChar char="•"/>
            </a:pPr>
            <a:endParaRPr lang="en-GB"/>
          </a:p>
          <a:p>
            <a:pPr>
              <a:buFont typeface="Arial" panose="020B0604020202020204" pitchFamily="34" charset="0"/>
              <a:buNone/>
            </a:pPr>
            <a:endParaRPr lang="en-GB"/>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22</a:t>
            </a:fld>
            <a:endParaRPr lang="en-US"/>
          </a:p>
        </p:txBody>
      </p:sp>
    </p:spTree>
    <p:extLst>
      <p:ext uri="{BB962C8B-B14F-4D97-AF65-F5344CB8AC3E}">
        <p14:creationId xmlns:p14="http://schemas.microsoft.com/office/powerpoint/2010/main" val="2469082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23</a:t>
            </a:fld>
            <a:endParaRPr lang="en-US"/>
          </a:p>
        </p:txBody>
      </p:sp>
    </p:spTree>
    <p:extLst>
      <p:ext uri="{BB962C8B-B14F-4D97-AF65-F5344CB8AC3E}">
        <p14:creationId xmlns:p14="http://schemas.microsoft.com/office/powerpoint/2010/main" val="154385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Luke</a:t>
            </a:r>
            <a:endParaRPr lang="en-GB" b="1"/>
          </a:p>
        </p:txBody>
      </p:sp>
      <p:sp>
        <p:nvSpPr>
          <p:cNvPr id="4" name="Slide Number Placeholder 3"/>
          <p:cNvSpPr>
            <a:spLocks noGrp="1"/>
          </p:cNvSpPr>
          <p:nvPr>
            <p:ph type="sldNum" sz="quarter" idx="5"/>
          </p:nvPr>
        </p:nvSpPr>
        <p:spPr/>
        <p:txBody>
          <a:bodyPr/>
          <a:lstStyle/>
          <a:p>
            <a:fld id="{E502A053-9E28-4D4C-B446-3C2814735BD1}" type="slidenum">
              <a:rPr lang="en-US" smtClean="0"/>
              <a:t>2</a:t>
            </a:fld>
            <a:endParaRPr lang="en-US"/>
          </a:p>
        </p:txBody>
      </p:sp>
    </p:spTree>
    <p:extLst>
      <p:ext uri="{BB962C8B-B14F-4D97-AF65-F5344CB8AC3E}">
        <p14:creationId xmlns:p14="http://schemas.microsoft.com/office/powerpoint/2010/main" val="1344488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block and encrypt content</a:t>
            </a:r>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24</a:t>
            </a:fld>
            <a:endParaRPr lang="en-US"/>
          </a:p>
        </p:txBody>
      </p:sp>
    </p:spTree>
    <p:extLst>
      <p:ext uri="{BB962C8B-B14F-4D97-AF65-F5344CB8AC3E}">
        <p14:creationId xmlns:p14="http://schemas.microsoft.com/office/powerpoint/2010/main" val="3832375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Luke</a:t>
            </a:r>
          </a:p>
          <a:p>
            <a:endParaRPr lang="en-US">
              <a:cs typeface="Calibri"/>
            </a:endParaRPr>
          </a:p>
          <a:p>
            <a:endParaRPr lang="en-US">
              <a:cs typeface="Calibri"/>
            </a:endParaRPr>
          </a:p>
          <a:p>
            <a:r>
              <a:rPr lang="en-US">
                <a:cs typeface="Calibri"/>
              </a:rPr>
              <a:t>Zoe to ask a question about BYOD endpoint protection, and how we secure contractors, people on own machines</a:t>
            </a:r>
          </a:p>
        </p:txBody>
      </p:sp>
      <p:sp>
        <p:nvSpPr>
          <p:cNvPr id="4" name="Slide Number Placeholder 3"/>
          <p:cNvSpPr>
            <a:spLocks noGrp="1"/>
          </p:cNvSpPr>
          <p:nvPr>
            <p:ph type="sldNum" sz="quarter" idx="5"/>
          </p:nvPr>
        </p:nvSpPr>
        <p:spPr/>
        <p:txBody>
          <a:bodyPr/>
          <a:lstStyle/>
          <a:p>
            <a:fld id="{E502A053-9E28-4D4C-B446-3C2814735BD1}" type="slidenum">
              <a:rPr lang="en-US" smtClean="0"/>
              <a:t>26</a:t>
            </a:fld>
            <a:endParaRPr lang="en-US"/>
          </a:p>
        </p:txBody>
      </p:sp>
    </p:spTree>
    <p:extLst>
      <p:ext uri="{BB962C8B-B14F-4D97-AF65-F5344CB8AC3E}">
        <p14:creationId xmlns:p14="http://schemas.microsoft.com/office/powerpoint/2010/main" val="583371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Recommend to setup with policy tips and email notifications to users</a:t>
            </a:r>
          </a:p>
          <a:p>
            <a:r>
              <a:rPr lang="en-US"/>
              <a:t>Recommend also to send an email across to the information security team</a:t>
            </a:r>
          </a:p>
          <a:p>
            <a:endParaRPr lang="en-US"/>
          </a:p>
          <a:p>
            <a:r>
              <a:rPr lang="en-US"/>
              <a:t>Under 10 items</a:t>
            </a:r>
          </a:p>
          <a:p>
            <a:r>
              <a:rPr lang="en-US"/>
              <a:t>Over 10 items</a:t>
            </a:r>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27</a:t>
            </a:fld>
            <a:endParaRPr lang="en-US"/>
          </a:p>
        </p:txBody>
      </p:sp>
    </p:spTree>
    <p:extLst>
      <p:ext uri="{BB962C8B-B14F-4D97-AF65-F5344CB8AC3E}">
        <p14:creationId xmlns:p14="http://schemas.microsoft.com/office/powerpoint/2010/main" val="1543677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Its clear that the tools do exist for IT to keep our users safe while they work, and that organisations – not Microsoft – have the responsibility to configure them inline with org policies, to keep our users safe</a:t>
            </a:r>
          </a:p>
          <a:p>
            <a:endParaRPr lang="en-GB"/>
          </a:p>
          <a:p>
            <a:r>
              <a:rPr lang="en-GB"/>
              <a:t>You CAN balance usability with security, to let your users use Teams to their hearts content, but in a way that keeps them safe. Or to put it another way – you can have your cake and eat it.</a:t>
            </a:r>
          </a:p>
          <a:p>
            <a:endParaRPr lang="en-GB"/>
          </a:p>
          <a:p>
            <a:r>
              <a:rPr lang="en-GB"/>
              <a:t>However – there is a catch. It does come with a price! Typically you either need individual add on licenses for some of these components, or to get the best experience, you really need to start going to a full fat E5 license.</a:t>
            </a:r>
          </a:p>
        </p:txBody>
      </p:sp>
      <p:sp>
        <p:nvSpPr>
          <p:cNvPr id="4" name="Slide Number Placeholder 3"/>
          <p:cNvSpPr>
            <a:spLocks noGrp="1"/>
          </p:cNvSpPr>
          <p:nvPr>
            <p:ph type="sldNum" sz="quarter" idx="5"/>
          </p:nvPr>
        </p:nvSpPr>
        <p:spPr/>
        <p:txBody>
          <a:bodyPr/>
          <a:lstStyle/>
          <a:p>
            <a:fld id="{E502A053-9E28-4D4C-B446-3C2814735BD1}" type="slidenum">
              <a:rPr lang="en-US" smtClean="0"/>
              <a:t>28</a:t>
            </a:fld>
            <a:endParaRPr lang="en-US"/>
          </a:p>
        </p:txBody>
      </p:sp>
    </p:spTree>
    <p:extLst>
      <p:ext uri="{BB962C8B-B14F-4D97-AF65-F5344CB8AC3E}">
        <p14:creationId xmlns:p14="http://schemas.microsoft.com/office/powerpoint/2010/main" val="3250431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AAD P2 / E5 / EMS E5</a:t>
            </a:r>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29</a:t>
            </a:fld>
            <a:endParaRPr lang="en-US"/>
          </a:p>
        </p:txBody>
      </p:sp>
    </p:spTree>
    <p:extLst>
      <p:ext uri="{BB962C8B-B14F-4D97-AF65-F5344CB8AC3E}">
        <p14:creationId xmlns:p14="http://schemas.microsoft.com/office/powerpoint/2010/main" val="4180810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Zoe</a:t>
            </a:r>
          </a:p>
          <a:p>
            <a:endParaRPr lang="en-GB"/>
          </a:p>
          <a:p>
            <a:r>
              <a:rPr lang="en-GB"/>
              <a:t>I’m the director of innovation and customer success for a partner called Agilisys, who work predominantly with the UK public sector. </a:t>
            </a:r>
          </a:p>
          <a:p>
            <a:r>
              <a:rPr lang="en-GB"/>
              <a:t>My background is in the content and collaboration workloads of Microsoft 365 – I’ve worked with SharePoint for more than 15 years, and with Teams since it was launched 4 years ago. I’ve got a few years experience now of growing and building out large high performing technical teams. I speak at loads of events, mostly online recently but I have done in person ones as well back when we were allowed – and we actually found out an hour or so ago that we’ve also been accepted for </a:t>
            </a:r>
            <a:r>
              <a:rPr lang="en-GB" err="1"/>
              <a:t>Commsverse</a:t>
            </a:r>
            <a:r>
              <a:rPr lang="en-GB"/>
              <a:t> as well which is awesome. I’m incredibly passionate about accessibility, and one of the things I like to talk about as well as Teams is accessibility features within Microsoft 365. I recently started working as an enterprise careers adviser to schools in my area, which will hopefully help get more people into tech careers. I’m a member of the women in teams community and active in general across the wider MS community. Go follow me on twitter and connect to me on linked in as well ,</a:t>
            </a:r>
          </a:p>
        </p:txBody>
      </p:sp>
      <p:sp>
        <p:nvSpPr>
          <p:cNvPr id="4" name="Slide Number Placeholder 3"/>
          <p:cNvSpPr>
            <a:spLocks noGrp="1"/>
          </p:cNvSpPr>
          <p:nvPr>
            <p:ph type="sldNum" sz="quarter" idx="5"/>
          </p:nvPr>
        </p:nvSpPr>
        <p:spPr/>
        <p:txBody>
          <a:bodyPr/>
          <a:lstStyle/>
          <a:p>
            <a:fld id="{E502A053-9E28-4D4C-B446-3C2814735BD1}" type="slidenum">
              <a:rPr lang="en-US" smtClean="0"/>
              <a:t>3</a:t>
            </a:fld>
            <a:endParaRPr lang="en-US"/>
          </a:p>
        </p:txBody>
      </p:sp>
    </p:spTree>
    <p:extLst>
      <p:ext uri="{BB962C8B-B14F-4D97-AF65-F5344CB8AC3E}">
        <p14:creationId xmlns:p14="http://schemas.microsoft.com/office/powerpoint/2010/main" val="3527152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Zoe</a:t>
            </a:r>
            <a:br>
              <a:rPr lang="en-GB"/>
            </a:br>
            <a:endParaRPr lang="en-GB"/>
          </a:p>
          <a:p>
            <a:r>
              <a:rPr lang="en-GB"/>
              <a:t>Ok, so this is the agenda we’re going to cover with you today. What I would say before we dive in is that this is relatively new content that we’re pulling together, so we may seem a little bit rusty – we hope you enjoy it though, and look forward to any questions</a:t>
            </a:r>
          </a:p>
          <a:p>
            <a:r>
              <a:rPr lang="en-GB"/>
              <a:t>We’ll start off by looking Teams today, and some of the key use cases, or the key things that I want from Teams as a end user</a:t>
            </a:r>
          </a:p>
          <a:p>
            <a:endParaRPr lang="en-GB"/>
          </a:p>
          <a:p>
            <a:r>
              <a:rPr lang="en-GB"/>
              <a:t>We’ll then look at responsibilities for security – whose responsibility is it actually? Ours? Microsoft? </a:t>
            </a:r>
          </a:p>
          <a:p>
            <a:r>
              <a:rPr lang="en-GB"/>
              <a:t>Then Luke is going to walk us through some of the technical components that are available from a security perspective to keep our end-users safe as they work and collaborate within teams. </a:t>
            </a:r>
          </a:p>
          <a:p>
            <a:endParaRPr lang="en-GB"/>
          </a:p>
          <a:p>
            <a:r>
              <a:rPr lang="en-GB"/>
              <a:t>Finally, we’ll finish off with a bit of a summary, recommendations and time for any questions you may have </a:t>
            </a:r>
          </a:p>
        </p:txBody>
      </p:sp>
      <p:sp>
        <p:nvSpPr>
          <p:cNvPr id="4" name="Slide Number Placeholder 3"/>
          <p:cNvSpPr>
            <a:spLocks noGrp="1"/>
          </p:cNvSpPr>
          <p:nvPr>
            <p:ph type="sldNum" sz="quarter" idx="5"/>
          </p:nvPr>
        </p:nvSpPr>
        <p:spPr/>
        <p:txBody>
          <a:bodyPr/>
          <a:lstStyle/>
          <a:p>
            <a:fld id="{E502A053-9E28-4D4C-B446-3C2814735BD1}" type="slidenum">
              <a:rPr lang="en-US" smtClean="0"/>
              <a:t>4</a:t>
            </a:fld>
            <a:endParaRPr lang="en-US"/>
          </a:p>
        </p:txBody>
      </p:sp>
    </p:spTree>
    <p:extLst>
      <p:ext uri="{BB962C8B-B14F-4D97-AF65-F5344CB8AC3E}">
        <p14:creationId xmlns:p14="http://schemas.microsoft.com/office/powerpoint/2010/main" val="53599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E8E6E3"/>
                </a:solidFill>
                <a:effectLst/>
              </a:rPr>
              <a:t>Zoe</a:t>
            </a:r>
          </a:p>
          <a:p>
            <a:endParaRPr lang="en-GB" b="0" u="none">
              <a:solidFill>
                <a:srgbClr val="0563C1"/>
              </a:solidFill>
              <a:hlinkClick r:id="rId3">
                <a:extLst>
                  <a:ext uri="{A12FA001-AC4F-418D-AE19-62706E023703}">
                    <ahyp:hlinkClr xmlns:ahyp="http://schemas.microsoft.com/office/drawing/2018/hyperlinkcolor" val="tx"/>
                  </a:ext>
                </a:extLst>
              </a:hlinkClick>
            </a:endParaRPr>
          </a:p>
          <a:p>
            <a:r>
              <a:rPr lang="en-GB" b="0" u="none">
                <a:solidFill>
                  <a:srgbClr val="0563C1"/>
                </a:solidFill>
                <a:hlinkClick r:id="rId3">
                  <a:extLst>
                    <a:ext uri="{A12FA001-AC4F-418D-AE19-62706E023703}">
                      <ahyp:hlinkClr xmlns:ahyp="http://schemas.microsoft.com/office/drawing/2018/hyperlinkcolor" val="tx"/>
                    </a:ext>
                  </a:extLst>
                </a:hlinkClick>
              </a:rPr>
              <a:t>COVID</a:t>
            </a:r>
          </a:p>
          <a:p>
            <a:endParaRPr lang="en-GB">
              <a:solidFill>
                <a:srgbClr val="0563C1"/>
              </a:solidFill>
              <a:hlinkClick r:id="rId3">
                <a:extLst>
                  <a:ext uri="{A12FA001-AC4F-418D-AE19-62706E023703}">
                    <ahyp:hlinkClr xmlns:ahyp="http://schemas.microsoft.com/office/drawing/2018/hyperlinkcolor" val="tx"/>
                  </a:ext>
                </a:extLst>
              </a:hlinkClick>
            </a:endParaRPr>
          </a:p>
          <a:p>
            <a:r>
              <a:rPr lang="en-GB">
                <a:solidFill>
                  <a:srgbClr val="0563C1"/>
                </a:solidFill>
                <a:hlinkClick r:id="rId3">
                  <a:extLst>
                    <a:ext uri="{A12FA001-AC4F-418D-AE19-62706E023703}">
                      <ahyp:hlinkClr xmlns:ahyp="http://schemas.microsoft.com/office/drawing/2018/hyperlinkcolor" val="tx"/>
                    </a:ext>
                  </a:extLst>
                </a:hlinkClick>
              </a:rPr>
              <a:t>500k </a:t>
            </a:r>
            <a:r>
              <a:rPr lang="en-GB" b="0" i="0">
                <a:solidFill>
                  <a:srgbClr val="E8E6E3"/>
                </a:solidFill>
                <a:effectLst/>
              </a:rPr>
              <a:t>Microsoft Teams as their default messaging platform</a:t>
            </a:r>
          </a:p>
          <a:p>
            <a:endParaRPr lang="en-GB">
              <a:hlinkClick r:id="rId3"/>
            </a:endParaRPr>
          </a:p>
          <a:p>
            <a:r>
              <a:rPr lang="en-GB">
                <a:hlinkClick r:id="rId3"/>
              </a:rPr>
              <a:t>Microsoft Teams reaches 115 million DAU—plus, a new daily collaboration minutes metric for Microsoft 365 - Microsoft 365 Blog</a:t>
            </a:r>
            <a:endParaRPr lang="en-GB"/>
          </a:p>
          <a:p>
            <a:r>
              <a:rPr lang="en-GB">
                <a:hlinkClick r:id="rId4"/>
              </a:rPr>
              <a:t>Microsoft Teams Revenue and Usage Statistics (2021) - Business of Apps</a:t>
            </a:r>
            <a:endParaRPr lang="en-GB"/>
          </a:p>
          <a:p>
            <a:r>
              <a:rPr lang="en-GB">
                <a:hlinkClick r:id="rId5"/>
              </a:rPr>
              <a:t>Microsoft Teams usage jumps 50 percent to 115 million daily active users - The Verge</a:t>
            </a:r>
            <a:endParaRPr lang="en-GB"/>
          </a:p>
          <a:p>
            <a:r>
              <a:rPr lang="en-GB">
                <a:hlinkClick r:id="rId6"/>
              </a:rPr>
              <a:t>Microsoft Teams Statistics – Tom Talks</a:t>
            </a:r>
            <a:endParaRPr lang="en-GB"/>
          </a:p>
          <a:p>
            <a:endParaRPr lang="en-GB"/>
          </a:p>
          <a:p>
            <a:r>
              <a:rPr lang="en-GB">
                <a:hlinkClick r:id="rId7"/>
              </a:rPr>
              <a:t>Microsoft: Teams is now at 145 million daily active users | </a:t>
            </a:r>
            <a:r>
              <a:rPr lang="en-GB" err="1">
                <a:hlinkClick r:id="rId7"/>
              </a:rPr>
              <a:t>ZDNet</a:t>
            </a:r>
            <a:r>
              <a:rPr lang="en-GB" err="1"/>
              <a:t>w</a:t>
            </a:r>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5</a:t>
            </a:fld>
            <a:endParaRPr lang="en-US"/>
          </a:p>
        </p:txBody>
      </p:sp>
    </p:spTree>
    <p:extLst>
      <p:ext uri="{BB962C8B-B14F-4D97-AF65-F5344CB8AC3E}">
        <p14:creationId xmlns:p14="http://schemas.microsoft.com/office/powerpoint/2010/main" val="734820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E8E6E3"/>
                </a:solidFill>
                <a:effectLst/>
              </a:rPr>
              <a:t>Zoe</a:t>
            </a:r>
          </a:p>
          <a:p>
            <a:endParaRPr lang="en-US">
              <a:hlinkClick r:id="rId3"/>
            </a:endParaRPr>
          </a:p>
          <a:p>
            <a:endParaRPr lang="en-US">
              <a:hlinkClick r:id="rId3"/>
            </a:endParaRPr>
          </a:p>
          <a:p>
            <a:r>
              <a:rPr lang="en-US">
                <a:hlinkClick r:id="rId3"/>
              </a:rPr>
              <a:t>Security vs. usability: Does there have to be a compromise? (techgenix.com)</a:t>
            </a:r>
            <a:endParaRPr lang="en-US"/>
          </a:p>
          <a:p>
            <a:endParaRPr lang="en-US"/>
          </a:p>
          <a:p>
            <a:r>
              <a:rPr lang="en-US" b="0" i="0">
                <a:solidFill>
                  <a:srgbClr val="BDB7AF"/>
                </a:solidFill>
                <a:effectLst/>
                <a:latin typeface="minion"/>
              </a:rPr>
              <a:t>Historically, often, effective security came at the expense of usability. And usability came at the expense of security. Many continue to go by the notion that there is no way to achieve both effective security and usability simultaneously, that it just does not work.</a:t>
            </a:r>
          </a:p>
          <a:p>
            <a:endParaRPr lang="en-US" b="0" i="0">
              <a:solidFill>
                <a:srgbClr val="BDB7AF"/>
              </a:solidFill>
              <a:effectLst/>
              <a:latin typeface="minion"/>
            </a:endParaRPr>
          </a:p>
          <a:p>
            <a:r>
              <a:rPr lang="en-GB"/>
              <a:t>If you look at this image, where we want to be is that green box on the top right – we want high security, but we also want improved usability as well. I think what I’ve seen with Teams over the last year is that a lot of orgs are in the improved usability low security box, as they just threw Teams out to help people work remotely without actually thinking about it.</a:t>
            </a:r>
          </a:p>
        </p:txBody>
      </p:sp>
      <p:sp>
        <p:nvSpPr>
          <p:cNvPr id="4" name="Slide Number Placeholder 3"/>
          <p:cNvSpPr>
            <a:spLocks noGrp="1"/>
          </p:cNvSpPr>
          <p:nvPr>
            <p:ph type="sldNum" sz="quarter" idx="5"/>
          </p:nvPr>
        </p:nvSpPr>
        <p:spPr/>
        <p:txBody>
          <a:bodyPr/>
          <a:lstStyle/>
          <a:p>
            <a:fld id="{E502A053-9E28-4D4C-B446-3C2814735BD1}" type="slidenum">
              <a:rPr lang="en-US" smtClean="0"/>
              <a:t>6</a:t>
            </a:fld>
            <a:endParaRPr lang="en-US"/>
          </a:p>
        </p:txBody>
      </p:sp>
    </p:spTree>
    <p:extLst>
      <p:ext uri="{BB962C8B-B14F-4D97-AF65-F5344CB8AC3E}">
        <p14:creationId xmlns:p14="http://schemas.microsoft.com/office/powerpoint/2010/main" val="3694671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E8E6E3"/>
                </a:solidFill>
                <a:effectLst/>
              </a:rPr>
              <a:t>Zoe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cs typeface="Arial" pitchFamily="34" charset="0"/>
              </a:rPr>
              <a:t>Ok, so as a user, what are the types of use-cases I have?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cs typeface="Arial" pitchFamily="34" charset="0"/>
              </a:rPr>
              <a:t>I think the last year has shown that users need to be able to work from anywhere, and actually its not just about working from anywhere, its also working on any device as well. When the whole world shifted to remote work, we saw a few things happen. There were huge device shortages worldwide, so people were having to connect to office apps like Teams using mobile, or tables or old laptops. I need to be able to work from home, on the move or when we’re allowed again , back in the office. I need to be able to work from my bed, or my kitchen table, my desk, wherever I need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cs typeface="Arial" pitchFamily="34" charset="0"/>
              </a:rPr>
              <a:t>I also need confidence as a user that only the right people have access to my content, so that I can collaborate safely and securely. It doesn’t matter whether this is with my internal colleagues in an internal team, or with external partners in an external facing team. ~Whether this is me working and collaborating with someone in a Teams meeting, or a chat, or whether they are invited into a team as a fully fledged guest in my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cs typeface="Arial" pitchFamily="34" charset="0"/>
              </a:rPr>
              <a:t>When we think that as a user, I also need to be able to collaborate securely with other </a:t>
            </a:r>
            <a:r>
              <a:rPr lang="en-US" sz="1200" b="1" kern="0" err="1">
                <a:cs typeface="Arial" pitchFamily="34" charset="0"/>
              </a:rPr>
              <a:t>organisations</a:t>
            </a:r>
            <a:r>
              <a:rPr lang="en-US" sz="1200" b="1" kern="0">
                <a:cs typeface="Arial" pitchFamily="34" charset="0"/>
              </a:rPr>
              <a:t> – this means that I need my IT admins to have set up all the right configuration and controls to allow for me to do work with external people securely.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cs typeface="Arial" pitchFamily="34" charset="0"/>
              </a:rPr>
              <a:t>And lastly, when I think about my data, it needs to be protected – and ideally, it needs to be protected FOR me. A typical end user is not a records manager, I don’t know what different retention rules or sensitivity controls apply – ideally I want to be able to just work in the right team, with my colleagues, and automatically have my data looked after for 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p>
          <a:p>
            <a:endParaRPr lang="en-GB"/>
          </a:p>
          <a:p>
            <a:endParaRPr lang="en-GB"/>
          </a:p>
          <a:p>
            <a:r>
              <a:rPr lang="en-GB" b="1"/>
              <a:t>Luke</a:t>
            </a:r>
          </a:p>
          <a:p>
            <a:r>
              <a:rPr lang="en-GB"/>
              <a:t>Flip side admins thoughts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a typeface="Segoe UI" pitchFamily="34" charset="0"/>
                <a:cs typeface="Segoe UI" pitchFamily="34" charset="0"/>
              </a:rPr>
              <a:t>How do I ensure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a typeface="Segoe UI" pitchFamily="34" charset="0"/>
                <a:cs typeface="Segoe UI" pitchFamily="34" charset="0"/>
              </a:rPr>
              <a:t>Should I enable self-service?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a typeface="Segoe UI" pitchFamily="34" charset="0"/>
                <a:cs typeface="Segoe UI" pitchFamily="34" charset="0"/>
              </a:rPr>
              <a:t>How do I manage groups at scale?</a:t>
            </a:r>
          </a:p>
          <a:p>
            <a:endParaRPr lang="en-GB"/>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7</a:t>
            </a:fld>
            <a:endParaRPr lang="en-US"/>
          </a:p>
        </p:txBody>
      </p:sp>
    </p:spTree>
    <p:extLst>
      <p:ext uri="{BB962C8B-B14F-4D97-AF65-F5344CB8AC3E}">
        <p14:creationId xmlns:p14="http://schemas.microsoft.com/office/powerpoint/2010/main" val="47889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You’re driving a long, dark road on a rainy night. If you’re driving 20 miles over the speed limit and you don’t step on the brakes when the car in front of you comes to a sudden stop, is it your fault or your car manufacturer’s fault if you rear-end the car that is in front of you?</a:t>
            </a:r>
          </a:p>
          <a:p>
            <a:endParaRPr lang="en-US"/>
          </a:p>
          <a:p>
            <a:r>
              <a:rPr lang="en-US"/>
              <a:t>When we drive, we seamlessly understand that there are some things we depend on the manufacturer to provide (brakes that work, airbags that deploy) and some things we’re responsible for (using the brakes when needed, not turning off the airbag protection).</a:t>
            </a:r>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Slide Objective: Talk about the shared responsibility in compliance world and how it’s a big opportunity for our partners to help the customers.</a:t>
            </a:r>
          </a:p>
          <a:p>
            <a:endParaRPr lang="en-US" sz="1200" b="1" kern="1200">
              <a:solidFill>
                <a:schemeClr val="tx1"/>
              </a:solidFill>
              <a:effectLst/>
              <a:latin typeface="+mn-lt"/>
              <a:ea typeface="+mn-ea"/>
              <a:cs typeface="+mn-cs"/>
            </a:endParaRPr>
          </a:p>
          <a:p>
            <a:r>
              <a:rPr lang="en-US" sz="1200" b="1">
                <a:latin typeface="+mn-lt"/>
              </a:rPr>
              <a:t>Talk Track:</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customers leverage only their on-premises IT estate, they have complete responsibility to protect the data and to implement the controls necessary to be compliant with regulatory standards.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And when they move to the cloud services they lessen their burden (sometimes considerably) because the cloud represents a shared responsibility between the customer and the cloud service provider. For example, if you use SaaS like Microsoft 365 or Office 365, Microsoft helps you take care of majority of the controls including physical infrastructure and networking, so customers don’t need to spend resources building their own datacenter or setting up network controls. </a:t>
            </a:r>
          </a:p>
          <a:p>
            <a:endParaRPr lang="en-US" sz="1100" kern="1200">
              <a:solidFill>
                <a:schemeClr val="tx1"/>
              </a:solidFill>
              <a:effectLst/>
              <a:latin typeface="Segoe UI Light" pitchFamily="34" charset="0"/>
              <a:ea typeface="+mn-ea"/>
              <a:cs typeface="+mn-cs"/>
            </a:endParaRPr>
          </a:p>
          <a:p>
            <a:endParaRPr lang="en-US" sz="1100" kern="1200">
              <a:solidFill>
                <a:schemeClr val="tx1"/>
              </a:solidFill>
              <a:effectLst/>
              <a:latin typeface="Segoe UI Light" pitchFamily="34" charset="0"/>
              <a:ea typeface="+mn-ea"/>
              <a:cs typeface="+mn-cs"/>
            </a:endParaRPr>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9</a:t>
            </a:fld>
            <a:endParaRPr lang="en-US"/>
          </a:p>
        </p:txBody>
      </p:sp>
    </p:spTree>
    <p:extLst>
      <p:ext uri="{BB962C8B-B14F-4D97-AF65-F5344CB8AC3E}">
        <p14:creationId xmlns:p14="http://schemas.microsoft.com/office/powerpoint/2010/main" val="4073160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Cloud only </a:t>
            </a:r>
            <a:r>
              <a:rPr lang="en-US"/>
              <a:t>– Early on we made a choice for Teams to be cloud only.   This significantly contributes to our speed, it ensures our customers have a consistent global experience, and we can take advantage of the vast set of services that exist across Microsoft and from our partners.</a:t>
            </a:r>
          </a:p>
          <a:p>
            <a:endParaRPr lang="en-US"/>
          </a:p>
          <a:p>
            <a:r>
              <a:rPr lang="en-US" b="1"/>
              <a:t>Next Generation Skype compliance services </a:t>
            </a:r>
            <a:r>
              <a:rPr lang="en-US"/>
              <a:t>– We are using the best enterprise services available for calling and chat.  </a:t>
            </a:r>
          </a:p>
          <a:p>
            <a:endParaRPr lang="en-US"/>
          </a:p>
          <a:p>
            <a:r>
              <a:rPr lang="en-US" b="1"/>
              <a:t>App hub with chat at its core </a:t>
            </a:r>
            <a:r>
              <a:rPr lang="en-US"/>
              <a:t>– Teams is certainly a chat centric service and that is a core aspect to the entire product.  We also have a strategy to take the best of Microsoft and bring that into the experience.    This is why we take advantage of SharePoint, OneNote, Planner, </a:t>
            </a:r>
            <a:r>
              <a:rPr lang="en-US" err="1"/>
              <a:t>PowerBI</a:t>
            </a:r>
            <a:r>
              <a:rPr lang="en-US"/>
              <a:t>, etc.    In some other sessions you will see that we are extending beyond Microsoft as well with a robust ecosystem of integrations and app.</a:t>
            </a:r>
          </a:p>
          <a:p>
            <a:endParaRPr lang="en-US"/>
          </a:p>
          <a:p>
            <a:r>
              <a:rPr lang="en-US"/>
              <a:t>To add some clarity to the diagram</a:t>
            </a:r>
          </a:p>
          <a:p>
            <a:r>
              <a:rPr lang="en-US"/>
              <a:t>MRU – This is your most recently used files</a:t>
            </a:r>
          </a:p>
          <a:p>
            <a:r>
              <a:rPr lang="en-US"/>
              <a:t>Teams MT services – Is a set of middle tier micro services</a:t>
            </a:r>
          </a:p>
          <a:p>
            <a:r>
              <a:rPr lang="en-US"/>
              <a:t>SMTP – is Simple Mail Transfer Protocol – Used for sending emails to our users for things like notifications</a:t>
            </a:r>
          </a:p>
          <a:p>
            <a:r>
              <a:rPr lang="en-US"/>
              <a:t>Notification hub  is for notifications to mobile devices</a:t>
            </a:r>
          </a:p>
          <a:p>
            <a:endParaRPr lang="en-GB"/>
          </a:p>
        </p:txBody>
      </p:sp>
      <p:sp>
        <p:nvSpPr>
          <p:cNvPr id="4" name="Slide Number Placeholder 3"/>
          <p:cNvSpPr>
            <a:spLocks noGrp="1"/>
          </p:cNvSpPr>
          <p:nvPr>
            <p:ph type="sldNum" sz="quarter" idx="5"/>
          </p:nvPr>
        </p:nvSpPr>
        <p:spPr/>
        <p:txBody>
          <a:bodyPr/>
          <a:lstStyle/>
          <a:p>
            <a:fld id="{E502A053-9E28-4D4C-B446-3C2814735BD1}" type="slidenum">
              <a:rPr lang="en-US" smtClean="0"/>
              <a:t>11</a:t>
            </a:fld>
            <a:endParaRPr lang="en-US"/>
          </a:p>
        </p:txBody>
      </p:sp>
    </p:spTree>
    <p:extLst>
      <p:ext uri="{BB962C8B-B14F-4D97-AF65-F5344CB8AC3E}">
        <p14:creationId xmlns:p14="http://schemas.microsoft.com/office/powerpoint/2010/main" val="3344252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37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7003068"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12442448" y="1552574"/>
            <a:ext cx="10381040" cy="10629899"/>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700306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156368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2489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677157"/>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1563687" y="-16887824"/>
            <a:ext cx="21259801" cy="29232224"/>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5449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3335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3028950"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8179859"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13330768"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18481676"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3028950"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8179859"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13330768"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18481676"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27001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6915150" y="238635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12521859" y="238635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6915150" y="718627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12521859" y="718627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976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398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8280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1563688" y="1295400"/>
            <a:ext cx="10629899" cy="110490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12193589" y="6858000"/>
            <a:ext cx="5278295" cy="54864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17471884" y="1295400"/>
            <a:ext cx="5351604" cy="55626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5972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686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7814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927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93E20B-4C8A-4F59-B087-3A11D128B2F1}"/>
              </a:ext>
            </a:extLst>
          </p:cNvPr>
          <p:cNvSpPr>
            <a:spLocks noGrp="1"/>
          </p:cNvSpPr>
          <p:nvPr>
            <p:ph type="pic" sz="quarter" idx="14"/>
          </p:nvPr>
        </p:nvSpPr>
        <p:spPr>
          <a:xfrm>
            <a:off x="9535494" y="4320495"/>
            <a:ext cx="5320506" cy="5079337"/>
          </a:xfrm>
          <a:custGeom>
            <a:avLst/>
            <a:gdLst>
              <a:gd name="connsiteX0" fmla="*/ 272846 w 5320506"/>
              <a:gd name="connsiteY0" fmla="*/ 0 h 5079337"/>
              <a:gd name="connsiteX1" fmla="*/ 5047660 w 5320506"/>
              <a:gd name="connsiteY1" fmla="*/ 0 h 5079337"/>
              <a:gd name="connsiteX2" fmla="*/ 5320506 w 5320506"/>
              <a:gd name="connsiteY2" fmla="*/ 272716 h 5079337"/>
              <a:gd name="connsiteX3" fmla="*/ 5320506 w 5320506"/>
              <a:gd name="connsiteY3" fmla="*/ 4806621 h 5079337"/>
              <a:gd name="connsiteX4" fmla="*/ 5047660 w 5320506"/>
              <a:gd name="connsiteY4" fmla="*/ 5079337 h 5079337"/>
              <a:gd name="connsiteX5" fmla="*/ 272846 w 5320506"/>
              <a:gd name="connsiteY5" fmla="*/ 5079337 h 5079337"/>
              <a:gd name="connsiteX6" fmla="*/ 0 w 5320506"/>
              <a:gd name="connsiteY6" fmla="*/ 4806621 h 5079337"/>
              <a:gd name="connsiteX7" fmla="*/ 0 w 5320506"/>
              <a:gd name="connsiteY7" fmla="*/ 272716 h 5079337"/>
              <a:gd name="connsiteX8" fmla="*/ 272846 w 5320506"/>
              <a:gd name="connsiteY8" fmla="*/ 0 h 507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0506" h="5079337">
                <a:moveTo>
                  <a:pt x="272846" y="0"/>
                </a:moveTo>
                <a:cubicBezTo>
                  <a:pt x="5047660" y="0"/>
                  <a:pt x="5047660" y="0"/>
                  <a:pt x="5047660" y="0"/>
                </a:cubicBezTo>
                <a:cubicBezTo>
                  <a:pt x="5197725" y="0"/>
                  <a:pt x="5320506" y="122722"/>
                  <a:pt x="5320506" y="272716"/>
                </a:cubicBezTo>
                <a:cubicBezTo>
                  <a:pt x="5320506" y="4806621"/>
                  <a:pt x="5320506" y="4806621"/>
                  <a:pt x="5320506" y="4806621"/>
                </a:cubicBezTo>
                <a:cubicBezTo>
                  <a:pt x="5320506" y="4956615"/>
                  <a:pt x="5197725" y="5079337"/>
                  <a:pt x="5047660" y="5079337"/>
                </a:cubicBezTo>
                <a:cubicBezTo>
                  <a:pt x="272846" y="5079337"/>
                  <a:pt x="272846" y="5079337"/>
                  <a:pt x="272846" y="5079337"/>
                </a:cubicBezTo>
                <a:cubicBezTo>
                  <a:pt x="122781" y="5079337"/>
                  <a:pt x="0" y="4956615"/>
                  <a:pt x="0" y="4806621"/>
                </a:cubicBezTo>
                <a:cubicBezTo>
                  <a:pt x="0" y="272716"/>
                  <a:pt x="0" y="272716"/>
                  <a:pt x="0" y="272716"/>
                </a:cubicBezTo>
                <a:cubicBezTo>
                  <a:pt x="0" y="122722"/>
                  <a:pt x="122781" y="0"/>
                  <a:pt x="272846" y="0"/>
                </a:cubicBezTo>
                <a:close/>
              </a:path>
            </a:pathLst>
          </a:custGeom>
          <a:pattFill prst="pct60">
            <a:fgClr>
              <a:schemeClr val="bg1"/>
            </a:fgClr>
            <a:bgClr>
              <a:schemeClr val="bg1">
                <a:lumMod val="85000"/>
              </a:schemeClr>
            </a:bgClr>
          </a:pattFill>
          <a:effectLst>
            <a:outerShdw blurRad="723900" dist="228600" dir="8100000" algn="tr"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77295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2025C71F-F630-406C-A334-0B61D0F62D84}"/>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5440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013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D891C536-C71D-43CE-BF4D-B9B329D1B407}"/>
              </a:ext>
            </a:extLst>
          </p:cNvPr>
          <p:cNvSpPr>
            <a:spLocks noGrp="1"/>
          </p:cNvSpPr>
          <p:nvPr>
            <p:ph type="pic" sz="quarter" idx="15"/>
          </p:nvPr>
        </p:nvSpPr>
        <p:spPr>
          <a:xfrm>
            <a:off x="2295240" y="5491746"/>
            <a:ext cx="1911660" cy="1911660"/>
          </a:xfrm>
          <a:custGeom>
            <a:avLst/>
            <a:gdLst>
              <a:gd name="connsiteX0" fmla="*/ 955830 w 1911660"/>
              <a:gd name="connsiteY0" fmla="*/ 0 h 1911660"/>
              <a:gd name="connsiteX1" fmla="*/ 1911660 w 1911660"/>
              <a:gd name="connsiteY1" fmla="*/ 955830 h 1911660"/>
              <a:gd name="connsiteX2" fmla="*/ 955830 w 1911660"/>
              <a:gd name="connsiteY2" fmla="*/ 1911660 h 1911660"/>
              <a:gd name="connsiteX3" fmla="*/ 0 w 1911660"/>
              <a:gd name="connsiteY3" fmla="*/ 955830 h 1911660"/>
              <a:gd name="connsiteX4" fmla="*/ 955830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30" y="0"/>
                </a:moveTo>
                <a:cubicBezTo>
                  <a:pt x="1483720" y="0"/>
                  <a:pt x="1911660" y="427940"/>
                  <a:pt x="1911660" y="955830"/>
                </a:cubicBezTo>
                <a:cubicBezTo>
                  <a:pt x="1911660" y="1483720"/>
                  <a:pt x="1483720"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6EB235DB-2D95-4CB0-8307-58A1C6583880}"/>
              </a:ext>
            </a:extLst>
          </p:cNvPr>
          <p:cNvSpPr>
            <a:spLocks noGrp="1"/>
          </p:cNvSpPr>
          <p:nvPr>
            <p:ph type="pic" sz="quarter" idx="16"/>
          </p:nvPr>
        </p:nvSpPr>
        <p:spPr>
          <a:xfrm>
            <a:off x="6766499" y="5491746"/>
            <a:ext cx="1911660" cy="1911660"/>
          </a:xfrm>
          <a:custGeom>
            <a:avLst/>
            <a:gdLst>
              <a:gd name="connsiteX0" fmla="*/ 955830 w 1911660"/>
              <a:gd name="connsiteY0" fmla="*/ 0 h 1911660"/>
              <a:gd name="connsiteX1" fmla="*/ 1911660 w 1911660"/>
              <a:gd name="connsiteY1" fmla="*/ 955830 h 1911660"/>
              <a:gd name="connsiteX2" fmla="*/ 955830 w 1911660"/>
              <a:gd name="connsiteY2" fmla="*/ 1911660 h 1911660"/>
              <a:gd name="connsiteX3" fmla="*/ 0 w 1911660"/>
              <a:gd name="connsiteY3" fmla="*/ 955830 h 1911660"/>
              <a:gd name="connsiteX4" fmla="*/ 955830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30" y="0"/>
                </a:moveTo>
                <a:cubicBezTo>
                  <a:pt x="1483720" y="0"/>
                  <a:pt x="1911660" y="427940"/>
                  <a:pt x="1911660" y="955830"/>
                </a:cubicBezTo>
                <a:cubicBezTo>
                  <a:pt x="1911660" y="1483720"/>
                  <a:pt x="1483720"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D228DFF4-14CD-4364-BC23-932EEA85A154}"/>
              </a:ext>
            </a:extLst>
          </p:cNvPr>
          <p:cNvSpPr>
            <a:spLocks noGrp="1"/>
          </p:cNvSpPr>
          <p:nvPr>
            <p:ph type="pic" sz="quarter" idx="17"/>
          </p:nvPr>
        </p:nvSpPr>
        <p:spPr>
          <a:xfrm>
            <a:off x="11237758" y="5491746"/>
            <a:ext cx="1911660" cy="1911660"/>
          </a:xfrm>
          <a:custGeom>
            <a:avLst/>
            <a:gdLst>
              <a:gd name="connsiteX0" fmla="*/ 955830 w 1911660"/>
              <a:gd name="connsiteY0" fmla="*/ 0 h 1911660"/>
              <a:gd name="connsiteX1" fmla="*/ 1911660 w 1911660"/>
              <a:gd name="connsiteY1" fmla="*/ 955830 h 1911660"/>
              <a:gd name="connsiteX2" fmla="*/ 955830 w 1911660"/>
              <a:gd name="connsiteY2" fmla="*/ 1911660 h 1911660"/>
              <a:gd name="connsiteX3" fmla="*/ 0 w 1911660"/>
              <a:gd name="connsiteY3" fmla="*/ 955830 h 1911660"/>
              <a:gd name="connsiteX4" fmla="*/ 955830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30" y="0"/>
                </a:moveTo>
                <a:cubicBezTo>
                  <a:pt x="1483720" y="0"/>
                  <a:pt x="1911660" y="427940"/>
                  <a:pt x="1911660" y="955830"/>
                </a:cubicBezTo>
                <a:cubicBezTo>
                  <a:pt x="1911660" y="1483720"/>
                  <a:pt x="1483720"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005DBB6D-5C8B-4551-88AB-55D90B681B26}"/>
              </a:ext>
            </a:extLst>
          </p:cNvPr>
          <p:cNvSpPr>
            <a:spLocks noGrp="1"/>
          </p:cNvSpPr>
          <p:nvPr>
            <p:ph type="pic" sz="quarter" idx="18"/>
          </p:nvPr>
        </p:nvSpPr>
        <p:spPr>
          <a:xfrm>
            <a:off x="15709017" y="5491746"/>
            <a:ext cx="1911659" cy="1911660"/>
          </a:xfrm>
          <a:custGeom>
            <a:avLst/>
            <a:gdLst>
              <a:gd name="connsiteX0" fmla="*/ 955830 w 1911659"/>
              <a:gd name="connsiteY0" fmla="*/ 0 h 1911660"/>
              <a:gd name="connsiteX1" fmla="*/ 1911659 w 1911659"/>
              <a:gd name="connsiteY1" fmla="*/ 955830 h 1911660"/>
              <a:gd name="connsiteX2" fmla="*/ 955830 w 1911659"/>
              <a:gd name="connsiteY2" fmla="*/ 1911660 h 1911660"/>
              <a:gd name="connsiteX3" fmla="*/ 0 w 1911659"/>
              <a:gd name="connsiteY3" fmla="*/ 955830 h 1911660"/>
              <a:gd name="connsiteX4" fmla="*/ 955830 w 1911659"/>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59" h="1911660">
                <a:moveTo>
                  <a:pt x="955830" y="0"/>
                </a:moveTo>
                <a:cubicBezTo>
                  <a:pt x="1483719" y="0"/>
                  <a:pt x="1911659" y="427940"/>
                  <a:pt x="1911659" y="955830"/>
                </a:cubicBezTo>
                <a:cubicBezTo>
                  <a:pt x="1911659" y="1483720"/>
                  <a:pt x="1483719" y="1911660"/>
                  <a:pt x="955830" y="1911660"/>
                </a:cubicBezTo>
                <a:cubicBezTo>
                  <a:pt x="427940" y="1911660"/>
                  <a:pt x="0" y="1483720"/>
                  <a:pt x="0" y="955830"/>
                </a:cubicBezTo>
                <a:cubicBezTo>
                  <a:pt x="0" y="427940"/>
                  <a:pt x="427940" y="0"/>
                  <a:pt x="95583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2403ED0C-CEF4-4ED5-9432-B1D0EFE4B495}"/>
              </a:ext>
            </a:extLst>
          </p:cNvPr>
          <p:cNvSpPr>
            <a:spLocks noGrp="1"/>
          </p:cNvSpPr>
          <p:nvPr>
            <p:ph type="pic" sz="quarter" idx="19"/>
          </p:nvPr>
        </p:nvSpPr>
        <p:spPr>
          <a:xfrm>
            <a:off x="20180276" y="5491746"/>
            <a:ext cx="1911660" cy="1911660"/>
          </a:xfrm>
          <a:custGeom>
            <a:avLst/>
            <a:gdLst>
              <a:gd name="connsiteX0" fmla="*/ 955828 w 1911660"/>
              <a:gd name="connsiteY0" fmla="*/ 0 h 1911660"/>
              <a:gd name="connsiteX1" fmla="*/ 1911660 w 1911660"/>
              <a:gd name="connsiteY1" fmla="*/ 955830 h 1911660"/>
              <a:gd name="connsiteX2" fmla="*/ 955828 w 1911660"/>
              <a:gd name="connsiteY2" fmla="*/ 1911660 h 1911660"/>
              <a:gd name="connsiteX3" fmla="*/ 0 w 1911660"/>
              <a:gd name="connsiteY3" fmla="*/ 955830 h 1911660"/>
              <a:gd name="connsiteX4" fmla="*/ 955828 w 1911660"/>
              <a:gd name="connsiteY4" fmla="*/ 0 h 191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660" h="1911660">
                <a:moveTo>
                  <a:pt x="955828" y="0"/>
                </a:moveTo>
                <a:cubicBezTo>
                  <a:pt x="1483720" y="0"/>
                  <a:pt x="1911660" y="427940"/>
                  <a:pt x="1911660" y="955830"/>
                </a:cubicBezTo>
                <a:cubicBezTo>
                  <a:pt x="1911660" y="1483720"/>
                  <a:pt x="1483720" y="1911660"/>
                  <a:pt x="955828" y="1911660"/>
                </a:cubicBezTo>
                <a:cubicBezTo>
                  <a:pt x="427940" y="1911660"/>
                  <a:pt x="0" y="1483720"/>
                  <a:pt x="0" y="955830"/>
                </a:cubicBezTo>
                <a:cubicBezTo>
                  <a:pt x="0" y="427940"/>
                  <a:pt x="427940" y="0"/>
                  <a:pt x="95582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61737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76E33A2-B792-492E-9B6C-FA894D7D83DE}"/>
              </a:ext>
            </a:extLst>
          </p:cNvPr>
          <p:cNvSpPr>
            <a:spLocks noGrp="1"/>
          </p:cNvSpPr>
          <p:nvPr>
            <p:ph type="pic" sz="quarter" idx="15"/>
          </p:nvPr>
        </p:nvSpPr>
        <p:spPr>
          <a:xfrm>
            <a:off x="10575703" y="4869055"/>
            <a:ext cx="3235768" cy="3235768"/>
          </a:xfrm>
          <a:custGeom>
            <a:avLst/>
            <a:gdLst>
              <a:gd name="connsiteX0" fmla="*/ 1617884 w 3235768"/>
              <a:gd name="connsiteY0" fmla="*/ 0 h 3235768"/>
              <a:gd name="connsiteX1" fmla="*/ 3235768 w 3235768"/>
              <a:gd name="connsiteY1" fmla="*/ 1617884 h 3235768"/>
              <a:gd name="connsiteX2" fmla="*/ 1617884 w 3235768"/>
              <a:gd name="connsiteY2" fmla="*/ 3235768 h 3235768"/>
              <a:gd name="connsiteX3" fmla="*/ 0 w 3235768"/>
              <a:gd name="connsiteY3" fmla="*/ 1617884 h 3235768"/>
              <a:gd name="connsiteX4" fmla="*/ 1617884 w 3235768"/>
              <a:gd name="connsiteY4" fmla="*/ 0 h 3235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768" h="3235768">
                <a:moveTo>
                  <a:pt x="1617884" y="0"/>
                </a:moveTo>
                <a:cubicBezTo>
                  <a:pt x="2511417" y="0"/>
                  <a:pt x="3235768" y="724351"/>
                  <a:pt x="3235768" y="1617884"/>
                </a:cubicBezTo>
                <a:cubicBezTo>
                  <a:pt x="3235768" y="2511417"/>
                  <a:pt x="2511417" y="3235768"/>
                  <a:pt x="1617884" y="3235768"/>
                </a:cubicBezTo>
                <a:cubicBezTo>
                  <a:pt x="724351" y="3235768"/>
                  <a:pt x="0" y="2511417"/>
                  <a:pt x="0" y="1617884"/>
                </a:cubicBezTo>
                <a:cubicBezTo>
                  <a:pt x="0" y="724351"/>
                  <a:pt x="724351" y="0"/>
                  <a:pt x="1617884"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24106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E7DC9F4-9F6B-497B-AAC3-9E8DE27E9050}"/>
              </a:ext>
            </a:extLst>
          </p:cNvPr>
          <p:cNvSpPr>
            <a:spLocks noGrp="1"/>
          </p:cNvSpPr>
          <p:nvPr>
            <p:ph type="pic" sz="quarter" idx="13"/>
          </p:nvPr>
        </p:nvSpPr>
        <p:spPr>
          <a:xfrm>
            <a:off x="4467334" y="6432718"/>
            <a:ext cx="1881684" cy="1881684"/>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32995364-51BD-4985-8454-19E8A6AB8079}"/>
              </a:ext>
            </a:extLst>
          </p:cNvPr>
          <p:cNvSpPr>
            <a:spLocks noGrp="1"/>
          </p:cNvSpPr>
          <p:nvPr>
            <p:ph type="pic" sz="quarter" idx="14"/>
          </p:nvPr>
        </p:nvSpPr>
        <p:spPr>
          <a:xfrm>
            <a:off x="7836505" y="5416713"/>
            <a:ext cx="1881684" cy="1881684"/>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07915F63-D1C5-4E30-8D74-897BEDC3A77E}"/>
              </a:ext>
            </a:extLst>
          </p:cNvPr>
          <p:cNvSpPr>
            <a:spLocks noGrp="1"/>
          </p:cNvSpPr>
          <p:nvPr>
            <p:ph type="pic" sz="quarter" idx="15"/>
          </p:nvPr>
        </p:nvSpPr>
        <p:spPr>
          <a:xfrm>
            <a:off x="11276227" y="6432718"/>
            <a:ext cx="1881684" cy="1881684"/>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8039340C-5876-416E-AF2A-C528D6F8B7D0}"/>
              </a:ext>
            </a:extLst>
          </p:cNvPr>
          <p:cNvSpPr>
            <a:spLocks noGrp="1"/>
          </p:cNvSpPr>
          <p:nvPr>
            <p:ph type="pic" sz="quarter" idx="16"/>
          </p:nvPr>
        </p:nvSpPr>
        <p:spPr>
          <a:xfrm>
            <a:off x="14645398" y="5416713"/>
            <a:ext cx="1881684" cy="1881684"/>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5" y="0"/>
                  <a:pt x="1881684" y="421229"/>
                  <a:pt x="1881684" y="940842"/>
                </a:cubicBezTo>
                <a:cubicBezTo>
                  <a:pt x="1881684" y="1460455"/>
                  <a:pt x="1460455" y="1881684"/>
                  <a:pt x="940842" y="1881684"/>
                </a:cubicBezTo>
                <a:cubicBezTo>
                  <a:pt x="421229" y="1881684"/>
                  <a:pt x="0" y="1460455"/>
                  <a:pt x="0" y="940842"/>
                </a:cubicBezTo>
                <a:cubicBezTo>
                  <a:pt x="0" y="421229"/>
                  <a:pt x="421229"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D02425C2-6AD1-470A-9A0D-69A86B1DDF45}"/>
              </a:ext>
            </a:extLst>
          </p:cNvPr>
          <p:cNvSpPr>
            <a:spLocks noGrp="1"/>
          </p:cNvSpPr>
          <p:nvPr>
            <p:ph type="pic" sz="quarter" idx="17"/>
          </p:nvPr>
        </p:nvSpPr>
        <p:spPr>
          <a:xfrm>
            <a:off x="18064997" y="6432718"/>
            <a:ext cx="1881684" cy="1881684"/>
          </a:xfrm>
          <a:custGeom>
            <a:avLst/>
            <a:gdLst>
              <a:gd name="connsiteX0" fmla="*/ 940842 w 1881684"/>
              <a:gd name="connsiteY0" fmla="*/ 0 h 1881684"/>
              <a:gd name="connsiteX1" fmla="*/ 1881684 w 1881684"/>
              <a:gd name="connsiteY1" fmla="*/ 940842 h 1881684"/>
              <a:gd name="connsiteX2" fmla="*/ 940842 w 1881684"/>
              <a:gd name="connsiteY2" fmla="*/ 1881684 h 1881684"/>
              <a:gd name="connsiteX3" fmla="*/ 0 w 1881684"/>
              <a:gd name="connsiteY3" fmla="*/ 940842 h 1881684"/>
              <a:gd name="connsiteX4" fmla="*/ 940842 w 1881684"/>
              <a:gd name="connsiteY4" fmla="*/ 0 h 1881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684" h="1881684">
                <a:moveTo>
                  <a:pt x="940842" y="0"/>
                </a:moveTo>
                <a:cubicBezTo>
                  <a:pt x="1460454" y="0"/>
                  <a:pt x="1881684" y="421229"/>
                  <a:pt x="1881684" y="940842"/>
                </a:cubicBezTo>
                <a:cubicBezTo>
                  <a:pt x="1881684" y="1460455"/>
                  <a:pt x="1460454" y="1881684"/>
                  <a:pt x="940842" y="1881684"/>
                </a:cubicBezTo>
                <a:cubicBezTo>
                  <a:pt x="421230" y="1881684"/>
                  <a:pt x="0" y="1460455"/>
                  <a:pt x="0" y="940842"/>
                </a:cubicBezTo>
                <a:cubicBezTo>
                  <a:pt x="0" y="421229"/>
                  <a:pt x="421230" y="0"/>
                  <a:pt x="94084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3544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ppt_x"/>
                                          </p:val>
                                        </p:tav>
                                        <p:tav tm="100000">
                                          <p:val>
                                            <p:strVal val="#ppt_x"/>
                                          </p:val>
                                        </p:tav>
                                      </p:tavLst>
                                    </p:anim>
                                    <p:anim calcmode="lin" valueType="num">
                                      <p:cBhvr additive="base">
                                        <p:cTn id="8" dur="1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8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11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ppt_x"/>
                                          </p:val>
                                        </p:tav>
                                        <p:tav tm="100000">
                                          <p:val>
                                            <p:strVal val="#ppt_x"/>
                                          </p:val>
                                        </p:tav>
                                      </p:tavLst>
                                    </p:anim>
                                    <p:anim calcmode="lin" valueType="num">
                                      <p:cBhvr additive="base">
                                        <p:cTn id="16" dur="1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ppt_x"/>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1" decel="100000" fill="hold" grpId="0" nodeType="withEffect">
                                  <p:stCondLst>
                                    <p:cond delay="17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1500" fill="hold"/>
                                        <p:tgtEl>
                                          <p:spTgt spid="18"/>
                                        </p:tgtEl>
                                        <p:attrNameLst>
                                          <p:attrName>ppt_x</p:attrName>
                                        </p:attrNameLst>
                                      </p:cBhvr>
                                      <p:tavLst>
                                        <p:tav tm="0">
                                          <p:val>
                                            <p:strVal val="#ppt_x"/>
                                          </p:val>
                                        </p:tav>
                                        <p:tav tm="100000">
                                          <p:val>
                                            <p:strVal val="#ppt_x"/>
                                          </p:val>
                                        </p:tav>
                                      </p:tavLst>
                                    </p:anim>
                                    <p:anim calcmode="lin" valueType="num">
                                      <p:cBhvr additive="base">
                                        <p:cTn id="24" dur="1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9824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484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 y="0"/>
            <a:ext cx="24387175"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5576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8325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8551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1563688" y="1295400"/>
            <a:ext cx="10629899" cy="110490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12193589" y="6858000"/>
            <a:ext cx="5278295" cy="54864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17471884" y="1295400"/>
            <a:ext cx="5351604" cy="55626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2517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D8B4229-4B33-4A0A-AF4B-FF49C5161567}"/>
              </a:ext>
            </a:extLst>
          </p:cNvPr>
          <p:cNvSpPr>
            <a:spLocks noGrp="1"/>
          </p:cNvSpPr>
          <p:nvPr>
            <p:ph type="pic" sz="quarter" idx="13"/>
          </p:nvPr>
        </p:nvSpPr>
        <p:spPr>
          <a:xfrm>
            <a:off x="12193588" y="1295400"/>
            <a:ext cx="12193588" cy="11049000"/>
          </a:xfrm>
          <a:custGeom>
            <a:avLst/>
            <a:gdLst>
              <a:gd name="connsiteX0" fmla="*/ 2264824 w 12193588"/>
              <a:gd name="connsiteY0" fmla="*/ 0 h 11049000"/>
              <a:gd name="connsiteX1" fmla="*/ 12193588 w 12193588"/>
              <a:gd name="connsiteY1" fmla="*/ 0 h 11049000"/>
              <a:gd name="connsiteX2" fmla="*/ 12193588 w 12193588"/>
              <a:gd name="connsiteY2" fmla="*/ 11049000 h 11049000"/>
              <a:gd name="connsiteX3" fmla="*/ 2264824 w 12193588"/>
              <a:gd name="connsiteY3" fmla="*/ 11049000 h 11049000"/>
              <a:gd name="connsiteX4" fmla="*/ 0 w 12193588"/>
              <a:gd name="connsiteY4" fmla="*/ 5524500 h 1104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588" h="11049000">
                <a:moveTo>
                  <a:pt x="2264824" y="0"/>
                </a:moveTo>
                <a:lnTo>
                  <a:pt x="12193588" y="0"/>
                </a:lnTo>
                <a:lnTo>
                  <a:pt x="12193588" y="11049000"/>
                </a:lnTo>
                <a:lnTo>
                  <a:pt x="2264824" y="11049000"/>
                </a:lnTo>
                <a:lnTo>
                  <a:pt x="0" y="5524500"/>
                </a:lnTo>
                <a:close/>
              </a:path>
            </a:pathLst>
          </a:custGeom>
          <a:pattFill prst="pct60">
            <a:fgClr>
              <a:schemeClr val="bg1"/>
            </a:fgClr>
            <a:bgClr>
              <a:schemeClr val="bg1">
                <a:lumMod val="85000"/>
              </a:schemeClr>
            </a:bgClr>
          </a:pattFill>
          <a:effectLst>
            <a:outerShdw blurRad="711200" dist="863600" dir="10800000" sx="94000" sy="94000" algn="r" rotWithShape="0">
              <a:schemeClr val="accent1">
                <a:lumMod val="50000"/>
                <a:alpha val="63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2312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300" fill="hold"/>
                                        <p:tgtEl>
                                          <p:spTgt spid="12"/>
                                        </p:tgtEl>
                                        <p:attrNameLst>
                                          <p:attrName>ppt_x</p:attrName>
                                        </p:attrNameLst>
                                      </p:cBhvr>
                                      <p:tavLst>
                                        <p:tav tm="0">
                                          <p:val>
                                            <p:strVal val="1+#ppt_w/2"/>
                                          </p:val>
                                        </p:tav>
                                        <p:tav tm="100000">
                                          <p:val>
                                            <p:strVal val="#ppt_x"/>
                                          </p:val>
                                        </p:tav>
                                      </p:tavLst>
                                    </p:anim>
                                    <p:anim calcmode="lin" valueType="num">
                                      <p:cBhvr additive="base">
                                        <p:cTn id="8" dur="13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3" name="Picture 2" descr="OFF14_Eve_LoganA_02.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24387175" cy="13716000"/>
          </a:xfrm>
          <a:prstGeom prst="rect">
            <a:avLst/>
          </a:prstGeom>
        </p:spPr>
      </p:pic>
      <p:sp>
        <p:nvSpPr>
          <p:cNvPr id="14" name="Rectangle 13"/>
          <p:cNvSpPr/>
          <p:nvPr userDrawn="1"/>
        </p:nvSpPr>
        <p:spPr bwMode="auto">
          <a:xfrm>
            <a:off x="538549" y="5870578"/>
            <a:ext cx="16243513" cy="726951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486" tIns="286790" rIns="358486" bIns="286790" numCol="1" spcCol="0" rtlCol="0" fromWordArt="0" anchor="t" anchorCtr="0" forceAA="0" compatLnSpc="1">
            <a:prstTxWarp prst="textNoShape">
              <a:avLst/>
            </a:prstTxWarp>
            <a:noAutofit/>
          </a:bodyPr>
          <a:lstStyle/>
          <a:p>
            <a:pPr algn="ctr" defTabSz="1827682"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752005" y="6451600"/>
            <a:ext cx="12344349" cy="3810000"/>
          </a:xfrm>
        </p:spPr>
        <p:txBody>
          <a:bodyPr/>
          <a:lstStyle>
            <a:lvl1pPr>
              <a:defRPr sz="11796" baseline="0">
                <a:solidFill>
                  <a:schemeClr val="bg1"/>
                </a:solidFill>
              </a:defRPr>
            </a:lvl1pPr>
          </a:lstStyle>
          <a:p>
            <a:r>
              <a:rPr lang="en-US"/>
              <a:t>Click to edit Master title style</a:t>
            </a:r>
          </a:p>
        </p:txBody>
      </p:sp>
      <p:sp>
        <p:nvSpPr>
          <p:cNvPr id="16" name="Subtitle 2"/>
          <p:cNvSpPr>
            <a:spLocks noGrp="1"/>
          </p:cNvSpPr>
          <p:nvPr>
            <p:ph type="subTitle" idx="1" hasCustomPrompt="1"/>
          </p:nvPr>
        </p:nvSpPr>
        <p:spPr>
          <a:xfrm>
            <a:off x="752010" y="11355376"/>
            <a:ext cx="11441582" cy="1169551"/>
          </a:xfrm>
        </p:spPr>
        <p:txBody>
          <a:bodyPr anchor="ctr"/>
          <a:lstStyle>
            <a:lvl1pPr marL="0" indent="0" algn="l">
              <a:lnSpc>
                <a:spcPct val="100000"/>
              </a:lnSpc>
              <a:spcBef>
                <a:spcPts val="0"/>
              </a:spcBef>
              <a:buNone/>
              <a:defRPr sz="3200">
                <a:solidFill>
                  <a:schemeClr val="bg1"/>
                </a:solidFill>
                <a:latin typeface="+mj-lt"/>
              </a:defRPr>
            </a:lvl1pPr>
            <a:lvl2pPr marL="896130" indent="0" algn="ctr">
              <a:buNone/>
              <a:defRPr>
                <a:solidFill>
                  <a:schemeClr val="tx1">
                    <a:tint val="75000"/>
                  </a:schemeClr>
                </a:solidFill>
              </a:defRPr>
            </a:lvl2pPr>
            <a:lvl3pPr marL="1792258" indent="0" algn="ctr">
              <a:buNone/>
              <a:defRPr>
                <a:solidFill>
                  <a:schemeClr val="tx1">
                    <a:tint val="75000"/>
                  </a:schemeClr>
                </a:solidFill>
              </a:defRPr>
            </a:lvl3pPr>
            <a:lvl4pPr marL="2688390" indent="0" algn="ctr">
              <a:buNone/>
              <a:defRPr>
                <a:solidFill>
                  <a:schemeClr val="tx1">
                    <a:tint val="75000"/>
                  </a:schemeClr>
                </a:solidFill>
              </a:defRPr>
            </a:lvl4pPr>
            <a:lvl5pPr marL="3584520" indent="0" algn="ctr">
              <a:buNone/>
              <a:defRPr>
                <a:solidFill>
                  <a:schemeClr val="tx1">
                    <a:tint val="75000"/>
                  </a:schemeClr>
                </a:solidFill>
              </a:defRPr>
            </a:lvl5pPr>
            <a:lvl6pPr marL="4480650" indent="0" algn="ctr">
              <a:buNone/>
              <a:defRPr>
                <a:solidFill>
                  <a:schemeClr val="tx1">
                    <a:tint val="75000"/>
                  </a:schemeClr>
                </a:solidFill>
              </a:defRPr>
            </a:lvl6pPr>
            <a:lvl7pPr marL="5376778" indent="0" algn="ctr">
              <a:buNone/>
              <a:defRPr>
                <a:solidFill>
                  <a:schemeClr val="tx1">
                    <a:tint val="75000"/>
                  </a:schemeClr>
                </a:solidFill>
              </a:defRPr>
            </a:lvl7pPr>
            <a:lvl8pPr marL="6272908" indent="0" algn="ctr">
              <a:buNone/>
              <a:defRPr>
                <a:solidFill>
                  <a:schemeClr val="tx1">
                    <a:tint val="75000"/>
                  </a:schemeClr>
                </a:solidFill>
              </a:defRPr>
            </a:lvl8pPr>
            <a:lvl9pPr marL="7169040" indent="0" algn="ctr">
              <a:buNone/>
              <a:defRPr>
                <a:solidFill>
                  <a:schemeClr val="tx1">
                    <a:tint val="75000"/>
                  </a:schemeClr>
                </a:solidFill>
              </a:defRPr>
            </a:lvl9pPr>
          </a:lstStyle>
          <a:p>
            <a:r>
              <a:rPr lang="en-US"/>
              <a:t>Name</a:t>
            </a:r>
          </a:p>
          <a:p>
            <a:r>
              <a:rPr lang="en-US"/>
              <a:t>Title</a:t>
            </a:r>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1030406" y="1049092"/>
            <a:ext cx="2459264" cy="538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Placeholder 3"/>
          <p:cNvSpPr>
            <a:spLocks noGrp="1"/>
          </p:cNvSpPr>
          <p:nvPr>
            <p:ph type="body" sz="quarter" idx="10" hasCustomPrompt="1"/>
          </p:nvPr>
        </p:nvSpPr>
        <p:spPr>
          <a:xfrm>
            <a:off x="741777" y="10005775"/>
            <a:ext cx="23310081" cy="794064"/>
          </a:xfrm>
        </p:spPr>
        <p:txBody>
          <a:bodyPr>
            <a:spAutoFit/>
          </a:bodyPr>
          <a:lstStyle>
            <a:lvl1pPr marL="0" indent="0">
              <a:buNone/>
              <a:defRPr sz="4400" b="1" i="0">
                <a:solidFill>
                  <a:schemeClr val="bg1"/>
                </a:solidFill>
                <a:latin typeface="Segoe UI" charset="0"/>
                <a:ea typeface="Segoe UI" charset="0"/>
                <a:cs typeface="Segoe UI" charset="0"/>
              </a:defRPr>
            </a:lvl1pPr>
            <a:lvl2pPr marL="672160" indent="0">
              <a:buNone/>
              <a:defRPr/>
            </a:lvl2pPr>
            <a:lvl3pPr marL="1120268" indent="0">
              <a:buNone/>
              <a:defRPr/>
            </a:lvl3pPr>
            <a:lvl4pPr marL="1568374" indent="0">
              <a:buNone/>
              <a:defRPr/>
            </a:lvl4pPr>
            <a:lvl5pPr marL="2016482" indent="0">
              <a:buNone/>
              <a:defRPr/>
            </a:lvl5pPr>
          </a:lstStyle>
          <a:p>
            <a:pPr lvl="0"/>
            <a:r>
              <a:rPr lang="en-US"/>
              <a:t>SUBHEAD</a:t>
            </a:r>
          </a:p>
        </p:txBody>
      </p:sp>
    </p:spTree>
    <p:extLst>
      <p:ext uri="{BB962C8B-B14F-4D97-AF65-F5344CB8AC3E}">
        <p14:creationId xmlns:p14="http://schemas.microsoft.com/office/powerpoint/2010/main" val="32203111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8551" y="2378356"/>
            <a:ext cx="23310081" cy="2974853"/>
          </a:xfrm>
        </p:spPr>
        <p:txBody>
          <a:bodyPr/>
          <a:lstStyle>
            <a:lvl1pPr marL="0" indent="0">
              <a:buNone/>
              <a:defRPr/>
            </a:lvl1pPr>
            <a:lvl2pPr marL="672160" indent="0">
              <a:buNone/>
              <a:defRPr/>
            </a:lvl2pPr>
            <a:lvl3pPr marL="1120268" indent="0">
              <a:buNone/>
              <a:defRPr/>
            </a:lvl3pPr>
            <a:lvl4pPr marL="1568374" indent="0">
              <a:buNone/>
              <a:defRPr/>
            </a:lvl4pPr>
            <a:lvl5pPr marL="201648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8800"/>
            </a:lvl1pPr>
          </a:lstStyle>
          <a:p>
            <a:r>
              <a:rPr lang="en-US"/>
              <a:t>Click to edit Master title style</a:t>
            </a:r>
          </a:p>
        </p:txBody>
      </p:sp>
    </p:spTree>
    <p:extLst>
      <p:ext uri="{BB962C8B-B14F-4D97-AF65-F5344CB8AC3E}">
        <p14:creationId xmlns:p14="http://schemas.microsoft.com/office/powerpoint/2010/main" val="25305543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538552" y="1345707"/>
            <a:ext cx="23313191" cy="1799330"/>
          </a:xfrm>
        </p:spPr>
        <p:txBody>
          <a:bodyPr/>
          <a:lstStyle/>
          <a:p>
            <a:r>
              <a:rPr lang="en-US"/>
              <a:t>Click to edit Master title style</a:t>
            </a:r>
          </a:p>
        </p:txBody>
      </p:sp>
      <p:sp>
        <p:nvSpPr>
          <p:cNvPr id="6" name="Text Placeholder 5"/>
          <p:cNvSpPr>
            <a:spLocks noGrp="1"/>
          </p:cNvSpPr>
          <p:nvPr>
            <p:ph type="body" sz="quarter" idx="10" hasCustomPrompt="1"/>
          </p:nvPr>
        </p:nvSpPr>
        <p:spPr>
          <a:xfrm>
            <a:off x="538551" y="579535"/>
            <a:ext cx="23310081" cy="627864"/>
          </a:xfrm>
        </p:spPr>
        <p:txBody>
          <a:bodyPr/>
          <a:lstStyle>
            <a:lvl1pPr marL="0" indent="0">
              <a:buNone/>
              <a:defRPr sz="3200" b="1">
                <a:solidFill>
                  <a:schemeClr val="accent4"/>
                </a:solidFill>
                <a:latin typeface="+mn-lt"/>
              </a:defRPr>
            </a:lvl1pPr>
            <a:lvl2pPr marL="0" indent="0">
              <a:buFontTx/>
              <a:buNone/>
              <a:defRPr sz="3922"/>
            </a:lvl2pPr>
            <a:lvl3pPr marL="448108" indent="0">
              <a:buNone/>
              <a:defRPr/>
            </a:lvl3pPr>
            <a:lvl4pPr marL="896214" indent="0">
              <a:buNone/>
              <a:defRPr/>
            </a:lvl4pPr>
            <a:lvl5pPr marL="1344322" indent="0">
              <a:buNone/>
              <a:defRPr/>
            </a:lvl5pPr>
          </a:lstStyle>
          <a:p>
            <a:pPr lvl="0"/>
            <a:r>
              <a:rPr lang="en-US"/>
              <a:t>CHAPTER TITLE BREADCRUM</a:t>
            </a:r>
          </a:p>
        </p:txBody>
      </p:sp>
    </p:spTree>
    <p:extLst>
      <p:ext uri="{BB962C8B-B14F-4D97-AF65-F5344CB8AC3E}">
        <p14:creationId xmlns:p14="http://schemas.microsoft.com/office/powerpoint/2010/main" val="1319223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538552" y="1371603"/>
            <a:ext cx="23313191" cy="1799330"/>
          </a:xfrm>
        </p:spPr>
        <p:txBody>
          <a:bodyPr/>
          <a:lstStyle/>
          <a:p>
            <a:r>
              <a:rPr lang="en-US"/>
              <a:t>Click to edit Master title style</a:t>
            </a:r>
          </a:p>
        </p:txBody>
      </p:sp>
      <p:sp>
        <p:nvSpPr>
          <p:cNvPr id="5" name="Text Placeholder 3"/>
          <p:cNvSpPr>
            <a:spLocks noGrp="1"/>
          </p:cNvSpPr>
          <p:nvPr>
            <p:ph type="body" sz="quarter" idx="10" hasCustomPrompt="1"/>
          </p:nvPr>
        </p:nvSpPr>
        <p:spPr>
          <a:xfrm>
            <a:off x="538551" y="2766775"/>
            <a:ext cx="23310081" cy="794064"/>
          </a:xfrm>
        </p:spPr>
        <p:txBody>
          <a:bodyPr>
            <a:spAutoFit/>
          </a:bodyPr>
          <a:lstStyle>
            <a:lvl1pPr marL="0" indent="0">
              <a:buNone/>
              <a:defRPr sz="4400" b="0">
                <a:solidFill>
                  <a:schemeClr val="accent2"/>
                </a:solidFill>
                <a:latin typeface="+mn-lt"/>
              </a:defRPr>
            </a:lvl1pPr>
            <a:lvl2pPr marL="672160" indent="0">
              <a:buNone/>
              <a:defRPr/>
            </a:lvl2pPr>
            <a:lvl3pPr marL="1120268" indent="0">
              <a:buNone/>
              <a:defRPr/>
            </a:lvl3pPr>
            <a:lvl4pPr marL="1568374" indent="0">
              <a:buNone/>
              <a:defRPr/>
            </a:lvl4pPr>
            <a:lvl5pPr marL="2016482" indent="0">
              <a:buNone/>
              <a:defRPr/>
            </a:lvl5pPr>
          </a:lstStyle>
          <a:p>
            <a:pPr lvl="0"/>
            <a:r>
              <a:rPr lang="en-US"/>
              <a:t>Subhead</a:t>
            </a:r>
          </a:p>
        </p:txBody>
      </p:sp>
      <p:sp>
        <p:nvSpPr>
          <p:cNvPr id="4" name="Text Placeholder 5"/>
          <p:cNvSpPr>
            <a:spLocks noGrp="1"/>
          </p:cNvSpPr>
          <p:nvPr>
            <p:ph type="body" sz="quarter" idx="11" hasCustomPrompt="1"/>
          </p:nvPr>
        </p:nvSpPr>
        <p:spPr>
          <a:xfrm>
            <a:off x="538551" y="579535"/>
            <a:ext cx="23310081" cy="627864"/>
          </a:xfrm>
        </p:spPr>
        <p:txBody>
          <a:bodyPr/>
          <a:lstStyle>
            <a:lvl1pPr marL="0" indent="0">
              <a:buNone/>
              <a:defRPr sz="3200" b="1">
                <a:solidFill>
                  <a:schemeClr val="accent4"/>
                </a:solidFill>
                <a:latin typeface="+mn-lt"/>
              </a:defRPr>
            </a:lvl1pPr>
            <a:lvl2pPr marL="0" indent="0">
              <a:buFontTx/>
              <a:buNone/>
              <a:defRPr sz="3922"/>
            </a:lvl2pPr>
            <a:lvl3pPr marL="448108" indent="0">
              <a:buNone/>
              <a:defRPr/>
            </a:lvl3pPr>
            <a:lvl4pPr marL="896214" indent="0">
              <a:buNone/>
              <a:defRPr/>
            </a:lvl4pPr>
            <a:lvl5pPr marL="1344322" indent="0">
              <a:buNone/>
              <a:defRPr/>
            </a:lvl5pPr>
          </a:lstStyle>
          <a:p>
            <a:pPr lvl="0"/>
            <a:r>
              <a:rPr lang="en-US"/>
              <a:t>CHAPTER TITLE BREADCRUM</a:t>
            </a:r>
          </a:p>
        </p:txBody>
      </p:sp>
    </p:spTree>
    <p:extLst>
      <p:ext uri="{BB962C8B-B14F-4D97-AF65-F5344CB8AC3E}">
        <p14:creationId xmlns:p14="http://schemas.microsoft.com/office/powerpoint/2010/main" val="35478321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3697436"/>
            <a:ext cx="24387175" cy="1001856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0" rIns="0" bIns="93260" numCol="1" rtlCol="0" anchor="ctr" anchorCtr="0" compatLnSpc="1">
            <a:prstTxWarp prst="textNoShape">
              <a:avLst/>
            </a:prstTxWarp>
          </a:bodyPr>
          <a:lstStyle/>
          <a:p>
            <a:pPr algn="ctr" defTabSz="1864586" fontAlgn="base">
              <a:spcBef>
                <a:spcPct val="0"/>
              </a:spcBef>
              <a:spcAft>
                <a:spcPct val="0"/>
              </a:spcAft>
            </a:pPr>
            <a:endParaRPr lang="en-US" sz="4000">
              <a:gradFill>
                <a:gsLst>
                  <a:gs pos="0">
                    <a:srgbClr val="FFFFFF"/>
                  </a:gs>
                  <a:gs pos="100000">
                    <a:srgbClr val="FFFFFF"/>
                  </a:gs>
                </a:gsLst>
                <a:lin ang="5400000" scaled="0"/>
              </a:gradFill>
            </a:endParaRPr>
          </a:p>
        </p:txBody>
      </p:sp>
      <p:sp>
        <p:nvSpPr>
          <p:cNvPr id="2" name="Title 1"/>
          <p:cNvSpPr>
            <a:spLocks noGrp="1"/>
          </p:cNvSpPr>
          <p:nvPr>
            <p:ph type="title"/>
          </p:nvPr>
        </p:nvSpPr>
        <p:spPr>
          <a:xfrm>
            <a:off x="538552" y="1345707"/>
            <a:ext cx="23313191" cy="1799330"/>
          </a:xfrm>
        </p:spPr>
        <p:txBody>
          <a:bodyPr/>
          <a:lstStyle/>
          <a:p>
            <a:r>
              <a:rPr lang="en-US"/>
              <a:t>Click to edit Master title style</a:t>
            </a:r>
          </a:p>
        </p:txBody>
      </p:sp>
      <p:sp>
        <p:nvSpPr>
          <p:cNvPr id="6" name="Text Placeholder 5"/>
          <p:cNvSpPr>
            <a:spLocks noGrp="1"/>
          </p:cNvSpPr>
          <p:nvPr>
            <p:ph type="body" sz="quarter" idx="10" hasCustomPrompt="1"/>
          </p:nvPr>
        </p:nvSpPr>
        <p:spPr>
          <a:xfrm>
            <a:off x="538551" y="579535"/>
            <a:ext cx="23310081" cy="627864"/>
          </a:xfrm>
        </p:spPr>
        <p:txBody>
          <a:bodyPr/>
          <a:lstStyle>
            <a:lvl1pPr marL="0" indent="0">
              <a:buNone/>
              <a:defRPr sz="3200" b="1">
                <a:solidFill>
                  <a:schemeClr val="accent4"/>
                </a:solidFill>
                <a:latin typeface="+mn-lt"/>
              </a:defRPr>
            </a:lvl1pPr>
            <a:lvl2pPr marL="0" indent="0">
              <a:buFontTx/>
              <a:buNone/>
              <a:defRPr sz="3922"/>
            </a:lvl2pPr>
            <a:lvl3pPr marL="448108" indent="0">
              <a:buNone/>
              <a:defRPr/>
            </a:lvl3pPr>
            <a:lvl4pPr marL="896214" indent="0">
              <a:buNone/>
              <a:defRPr/>
            </a:lvl4pPr>
            <a:lvl5pPr marL="1344322" indent="0">
              <a:buNone/>
              <a:defRPr/>
            </a:lvl5pPr>
          </a:lstStyle>
          <a:p>
            <a:pPr lvl="0"/>
            <a:r>
              <a:rPr lang="en-US"/>
              <a:t>CHAPTER TITLE BREADCRUM</a:t>
            </a:r>
          </a:p>
        </p:txBody>
      </p:sp>
    </p:spTree>
    <p:extLst>
      <p:ext uri="{BB962C8B-B14F-4D97-AF65-F5344CB8AC3E}">
        <p14:creationId xmlns:p14="http://schemas.microsoft.com/office/powerpoint/2010/main" val="115486507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3697436"/>
            <a:ext cx="24387175" cy="1001856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0" rIns="0" bIns="93260" numCol="1" rtlCol="0" anchor="ctr" anchorCtr="0" compatLnSpc="1">
            <a:prstTxWarp prst="textNoShape">
              <a:avLst/>
            </a:prstTxWarp>
          </a:bodyPr>
          <a:lstStyle/>
          <a:p>
            <a:pPr algn="ctr" defTabSz="1864586" fontAlgn="base">
              <a:spcBef>
                <a:spcPct val="0"/>
              </a:spcBef>
              <a:spcAft>
                <a:spcPct val="0"/>
              </a:spcAft>
            </a:pPr>
            <a:endParaRPr lang="en-US" sz="4000">
              <a:gradFill>
                <a:gsLst>
                  <a:gs pos="0">
                    <a:srgbClr val="FFFFFF"/>
                  </a:gs>
                  <a:gs pos="100000">
                    <a:srgbClr val="FFFFFF"/>
                  </a:gs>
                </a:gsLst>
                <a:lin ang="5400000" scaled="0"/>
              </a:gradFill>
            </a:endParaRPr>
          </a:p>
        </p:txBody>
      </p:sp>
      <p:sp>
        <p:nvSpPr>
          <p:cNvPr id="2" name="Title 1"/>
          <p:cNvSpPr>
            <a:spLocks noGrp="1"/>
          </p:cNvSpPr>
          <p:nvPr>
            <p:ph type="title"/>
          </p:nvPr>
        </p:nvSpPr>
        <p:spPr>
          <a:xfrm>
            <a:off x="538552" y="1345707"/>
            <a:ext cx="23313191" cy="1799330"/>
          </a:xfrm>
        </p:spPr>
        <p:txBody>
          <a:bodyPr/>
          <a:lstStyle/>
          <a:p>
            <a:r>
              <a:rPr lang="en-US"/>
              <a:t>Click to edit Master title style</a:t>
            </a:r>
          </a:p>
        </p:txBody>
      </p:sp>
      <p:sp>
        <p:nvSpPr>
          <p:cNvPr id="6" name="Text Placeholder 5"/>
          <p:cNvSpPr>
            <a:spLocks noGrp="1"/>
          </p:cNvSpPr>
          <p:nvPr>
            <p:ph type="body" sz="quarter" idx="10" hasCustomPrompt="1"/>
          </p:nvPr>
        </p:nvSpPr>
        <p:spPr>
          <a:xfrm>
            <a:off x="538551" y="579535"/>
            <a:ext cx="23310081" cy="627864"/>
          </a:xfrm>
        </p:spPr>
        <p:txBody>
          <a:bodyPr/>
          <a:lstStyle>
            <a:lvl1pPr marL="0" indent="0">
              <a:buNone/>
              <a:defRPr sz="3200" b="1">
                <a:solidFill>
                  <a:schemeClr val="accent4"/>
                </a:solidFill>
                <a:latin typeface="+mn-lt"/>
              </a:defRPr>
            </a:lvl1pPr>
            <a:lvl2pPr marL="0" indent="0">
              <a:buFontTx/>
              <a:buNone/>
              <a:defRPr sz="3922"/>
            </a:lvl2pPr>
            <a:lvl3pPr marL="448108" indent="0">
              <a:buNone/>
              <a:defRPr/>
            </a:lvl3pPr>
            <a:lvl4pPr marL="896214" indent="0">
              <a:buNone/>
              <a:defRPr/>
            </a:lvl4pPr>
            <a:lvl5pPr marL="1344322"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538551" y="2614375"/>
            <a:ext cx="23310081" cy="794064"/>
          </a:xfrm>
        </p:spPr>
        <p:txBody>
          <a:bodyPr>
            <a:spAutoFit/>
          </a:bodyPr>
          <a:lstStyle>
            <a:lvl1pPr marL="0" indent="0">
              <a:buNone/>
              <a:defRPr sz="4400" b="0">
                <a:solidFill>
                  <a:schemeClr val="accent2"/>
                </a:solidFill>
                <a:latin typeface="+mn-lt"/>
              </a:defRPr>
            </a:lvl1pPr>
            <a:lvl2pPr marL="672160" indent="0">
              <a:buNone/>
              <a:defRPr/>
            </a:lvl2pPr>
            <a:lvl3pPr marL="1120268" indent="0">
              <a:buNone/>
              <a:defRPr/>
            </a:lvl3pPr>
            <a:lvl4pPr marL="1568374" indent="0">
              <a:buNone/>
              <a:defRPr/>
            </a:lvl4pPr>
            <a:lvl5pPr marL="2016482" indent="0">
              <a:buNone/>
              <a:defRPr/>
            </a:lvl5pPr>
          </a:lstStyle>
          <a:p>
            <a:pPr lvl="0"/>
            <a:r>
              <a:rPr lang="en-US"/>
              <a:t>Subhead</a:t>
            </a:r>
          </a:p>
        </p:txBody>
      </p:sp>
    </p:spTree>
    <p:extLst>
      <p:ext uri="{BB962C8B-B14F-4D97-AF65-F5344CB8AC3E}">
        <p14:creationId xmlns:p14="http://schemas.microsoft.com/office/powerpoint/2010/main" val="17563216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3697436"/>
            <a:ext cx="24387175" cy="1001856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0" rIns="0" bIns="93260" numCol="1" rtlCol="0" anchor="ctr" anchorCtr="0" compatLnSpc="1">
            <a:prstTxWarp prst="textNoShape">
              <a:avLst/>
            </a:prstTxWarp>
          </a:bodyPr>
          <a:lstStyle/>
          <a:p>
            <a:pPr algn="ctr" defTabSz="1864586" fontAlgn="base">
              <a:spcBef>
                <a:spcPct val="0"/>
              </a:spcBef>
              <a:spcAft>
                <a:spcPct val="0"/>
              </a:spcAft>
            </a:pPr>
            <a:endParaRPr lang="en-US" sz="400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538551" y="2378356"/>
            <a:ext cx="23310081" cy="2974853"/>
          </a:xfrm>
        </p:spPr>
        <p:txBody>
          <a:bodyPr/>
          <a:lstStyle>
            <a:lvl1pPr marL="0" indent="0">
              <a:buNone/>
              <a:defRPr/>
            </a:lvl1pPr>
            <a:lvl2pPr marL="672160" indent="0">
              <a:buNone/>
              <a:defRPr/>
            </a:lvl2pPr>
            <a:lvl3pPr marL="1120268" indent="0">
              <a:buNone/>
              <a:defRPr/>
            </a:lvl3pPr>
            <a:lvl4pPr marL="1568374" indent="0">
              <a:buNone/>
              <a:defRPr/>
            </a:lvl4pPr>
            <a:lvl5pPr marL="201648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5"/>
          <p:cNvSpPr>
            <a:spLocks noGrp="1"/>
          </p:cNvSpPr>
          <p:nvPr>
            <p:ph type="title"/>
          </p:nvPr>
        </p:nvSpPr>
        <p:spPr>
          <a:xfrm>
            <a:off x="538552" y="579027"/>
            <a:ext cx="23313191" cy="1799330"/>
          </a:xfrm>
        </p:spPr>
        <p:txBody>
          <a:bodyPr/>
          <a:lstStyle>
            <a:lvl1pPr>
              <a:defRPr sz="8800"/>
            </a:lvl1pPr>
          </a:lstStyle>
          <a:p>
            <a:r>
              <a:rPr lang="en-US"/>
              <a:t>Click to edit Master title style</a:t>
            </a:r>
          </a:p>
        </p:txBody>
      </p:sp>
    </p:spTree>
    <p:extLst>
      <p:ext uri="{BB962C8B-B14F-4D97-AF65-F5344CB8AC3E}">
        <p14:creationId xmlns:p14="http://schemas.microsoft.com/office/powerpoint/2010/main" val="76043894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3697436"/>
            <a:ext cx="24387175" cy="1001856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0" rIns="0" bIns="93260" numCol="1" rtlCol="0" anchor="ctr" anchorCtr="0" compatLnSpc="1">
            <a:prstTxWarp prst="textNoShape">
              <a:avLst/>
            </a:prstTxWarp>
          </a:bodyPr>
          <a:lstStyle/>
          <a:p>
            <a:pPr algn="ctr" defTabSz="1864586" fontAlgn="base">
              <a:spcBef>
                <a:spcPct val="0"/>
              </a:spcBef>
              <a:spcAft>
                <a:spcPct val="0"/>
              </a:spcAft>
            </a:pPr>
            <a:endParaRPr lang="en-US" sz="4000">
              <a:gradFill>
                <a:gsLst>
                  <a:gs pos="0">
                    <a:srgbClr val="FFFFFF"/>
                  </a:gs>
                  <a:gs pos="100000">
                    <a:srgbClr val="FFFFFF"/>
                  </a:gs>
                </a:gsLst>
                <a:lin ang="5400000" scaled="0"/>
              </a:gradFill>
            </a:endParaRPr>
          </a:p>
        </p:txBody>
      </p:sp>
      <p:sp>
        <p:nvSpPr>
          <p:cNvPr id="7" name="Title 5"/>
          <p:cNvSpPr>
            <a:spLocks noGrp="1"/>
          </p:cNvSpPr>
          <p:nvPr>
            <p:ph type="title"/>
          </p:nvPr>
        </p:nvSpPr>
        <p:spPr>
          <a:xfrm>
            <a:off x="538552" y="579027"/>
            <a:ext cx="23313191" cy="1799330"/>
          </a:xfrm>
        </p:spPr>
        <p:txBody>
          <a:bodyPr/>
          <a:lstStyle>
            <a:lvl1pPr>
              <a:defRPr sz="8800"/>
            </a:lvl1pPr>
          </a:lstStyle>
          <a:p>
            <a:r>
              <a:rPr lang="en-US"/>
              <a:t>Click to edit Master title style</a:t>
            </a:r>
          </a:p>
        </p:txBody>
      </p:sp>
      <p:sp>
        <p:nvSpPr>
          <p:cNvPr id="6" name="Text Placeholder 3"/>
          <p:cNvSpPr>
            <a:spLocks noGrp="1"/>
          </p:cNvSpPr>
          <p:nvPr>
            <p:ph type="body" sz="quarter" idx="10" hasCustomPrompt="1"/>
          </p:nvPr>
        </p:nvSpPr>
        <p:spPr>
          <a:xfrm>
            <a:off x="538551" y="2030175"/>
            <a:ext cx="23310081" cy="794064"/>
          </a:xfrm>
        </p:spPr>
        <p:txBody>
          <a:bodyPr>
            <a:spAutoFit/>
          </a:bodyPr>
          <a:lstStyle>
            <a:lvl1pPr marL="0" indent="0">
              <a:buNone/>
              <a:defRPr sz="4400" b="0">
                <a:solidFill>
                  <a:schemeClr val="accent2"/>
                </a:solidFill>
                <a:latin typeface="+mn-lt"/>
              </a:defRPr>
            </a:lvl1pPr>
            <a:lvl2pPr marL="672160" indent="0">
              <a:buNone/>
              <a:defRPr/>
            </a:lvl2pPr>
            <a:lvl3pPr marL="1120268" indent="0">
              <a:buNone/>
              <a:defRPr/>
            </a:lvl3pPr>
            <a:lvl4pPr marL="1568374" indent="0">
              <a:buNone/>
              <a:defRPr/>
            </a:lvl4pPr>
            <a:lvl5pPr marL="2016482" indent="0">
              <a:buNone/>
              <a:defRPr/>
            </a:lvl5pPr>
          </a:lstStyle>
          <a:p>
            <a:pPr lvl="0"/>
            <a:r>
              <a:rPr lang="en-US"/>
              <a:t>Subhead</a:t>
            </a:r>
          </a:p>
        </p:txBody>
      </p:sp>
    </p:spTree>
    <p:extLst>
      <p:ext uri="{BB962C8B-B14F-4D97-AF65-F5344CB8AC3E}">
        <p14:creationId xmlns:p14="http://schemas.microsoft.com/office/powerpoint/2010/main" val="23882640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eam-Morph-06">
    <p:spTree>
      <p:nvGrpSpPr>
        <p:cNvPr id="1" name=""/>
        <p:cNvGrpSpPr/>
        <p:nvPr/>
      </p:nvGrpSpPr>
      <p:grpSpPr>
        <a:xfrm>
          <a:off x="0" y="0"/>
          <a:ext cx="0" cy="0"/>
          <a:chOff x="0" y="0"/>
          <a:chExt cx="0" cy="0"/>
        </a:xfrm>
      </p:grpSpPr>
      <p:sp>
        <p:nvSpPr>
          <p:cNvPr id="10" name="Picture Placeholder 6"/>
          <p:cNvSpPr>
            <a:spLocks noGrp="1"/>
          </p:cNvSpPr>
          <p:nvPr>
            <p:ph type="pic" sz="quarter" idx="43" hasCustomPrompt="1"/>
          </p:nvPr>
        </p:nvSpPr>
        <p:spPr>
          <a:xfrm>
            <a:off x="2502830" y="3271046"/>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5</a:t>
            </a:r>
          </a:p>
        </p:txBody>
      </p:sp>
      <p:sp>
        <p:nvSpPr>
          <p:cNvPr id="9" name="Picture Placeholder 6"/>
          <p:cNvSpPr>
            <a:spLocks noGrp="1"/>
          </p:cNvSpPr>
          <p:nvPr>
            <p:ph type="pic" sz="quarter" idx="42" hasCustomPrompt="1"/>
          </p:nvPr>
        </p:nvSpPr>
        <p:spPr>
          <a:xfrm>
            <a:off x="24387175" y="3271047"/>
            <a:ext cx="5909168" cy="7173467"/>
          </a:xfrm>
          <a:prstGeom prst="rect">
            <a:avLst/>
          </a:prstGeom>
          <a:pattFill prst="pct60">
            <a:fgClr>
              <a:srgbClr val="FFFFFF"/>
            </a:fgClr>
            <a:bgClr>
              <a:srgbClr val="E6E9EE"/>
            </a:bgClr>
          </a:pattFill>
        </p:spPr>
        <p:txBody>
          <a:bodyPr anchor="ctr"/>
          <a:lstStyle>
            <a:lvl1pPr>
              <a:defRPr lang="en-US"/>
            </a:lvl1pPr>
          </a:lstStyle>
          <a:p>
            <a:pPr lvl="0"/>
            <a:r>
              <a:rPr lang="en-US"/>
              <a:t>4</a:t>
            </a:r>
          </a:p>
        </p:txBody>
      </p:sp>
      <p:sp>
        <p:nvSpPr>
          <p:cNvPr id="8" name="Picture Placeholder 6"/>
          <p:cNvSpPr>
            <a:spLocks noGrp="1"/>
          </p:cNvSpPr>
          <p:nvPr>
            <p:ph type="pic" sz="quarter" idx="41" hasCustomPrompt="1"/>
          </p:nvPr>
        </p:nvSpPr>
        <p:spPr>
          <a:xfrm>
            <a:off x="30296343"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3</a:t>
            </a:r>
          </a:p>
        </p:txBody>
      </p:sp>
      <p:sp>
        <p:nvSpPr>
          <p:cNvPr id="7" name="Picture Placeholder 6"/>
          <p:cNvSpPr>
            <a:spLocks noGrp="1"/>
          </p:cNvSpPr>
          <p:nvPr>
            <p:ph type="pic" sz="quarter" idx="40" hasCustomPrompt="1"/>
          </p:nvPr>
        </p:nvSpPr>
        <p:spPr>
          <a:xfrm>
            <a:off x="36205512"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2</a:t>
            </a:r>
          </a:p>
        </p:txBody>
      </p:sp>
      <p:sp>
        <p:nvSpPr>
          <p:cNvPr id="4" name="Picture Placeholder 6"/>
          <p:cNvSpPr>
            <a:spLocks noGrp="1"/>
          </p:cNvSpPr>
          <p:nvPr>
            <p:ph type="pic" sz="quarter" idx="39" hasCustomPrompt="1"/>
          </p:nvPr>
        </p:nvSpPr>
        <p:spPr>
          <a:xfrm>
            <a:off x="42114681" y="3271048"/>
            <a:ext cx="5909169" cy="7173468"/>
          </a:xfrm>
          <a:prstGeom prst="rect">
            <a:avLst/>
          </a:prstGeom>
          <a:pattFill prst="pct60">
            <a:fgClr>
              <a:srgbClr val="FFFFFF"/>
            </a:fgClr>
            <a:bgClr>
              <a:srgbClr val="E6E9EE"/>
            </a:bgClr>
          </a:pattFill>
        </p:spPr>
        <p:txBody>
          <a:bodyPr anchor="ctr"/>
          <a:lstStyle>
            <a:lvl1pPr>
              <a:defRPr lang="en-US"/>
            </a:lvl1pPr>
          </a:lstStyle>
          <a:p>
            <a:pPr lvl="0"/>
            <a:r>
              <a:rPr lang="en-US"/>
              <a:t>1</a:t>
            </a:r>
          </a:p>
        </p:txBody>
      </p:sp>
    </p:spTree>
    <p:extLst>
      <p:ext uri="{BB962C8B-B14F-4D97-AF65-F5344CB8AC3E}">
        <p14:creationId xmlns:p14="http://schemas.microsoft.com/office/powerpoint/2010/main" val="397007230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538552" y="1345707"/>
            <a:ext cx="23313191" cy="1799330"/>
          </a:xfrm>
        </p:spPr>
        <p:txBody>
          <a:bodyPr/>
          <a:lstStyle/>
          <a:p>
            <a:r>
              <a:rPr lang="en-US"/>
              <a:t>Click to edit Master title style</a:t>
            </a:r>
          </a:p>
        </p:txBody>
      </p:sp>
      <p:sp>
        <p:nvSpPr>
          <p:cNvPr id="6" name="Text Placeholder 5"/>
          <p:cNvSpPr>
            <a:spLocks noGrp="1"/>
          </p:cNvSpPr>
          <p:nvPr>
            <p:ph type="body" sz="quarter" idx="10" hasCustomPrompt="1"/>
          </p:nvPr>
        </p:nvSpPr>
        <p:spPr>
          <a:xfrm>
            <a:off x="538551" y="579535"/>
            <a:ext cx="23310081" cy="627864"/>
          </a:xfrm>
        </p:spPr>
        <p:txBody>
          <a:bodyPr/>
          <a:lstStyle>
            <a:lvl1pPr marL="0" indent="0">
              <a:buNone/>
              <a:defRPr sz="3200" b="1">
                <a:solidFill>
                  <a:schemeClr val="accent4"/>
                </a:solidFill>
                <a:latin typeface="+mn-lt"/>
              </a:defRPr>
            </a:lvl1pPr>
            <a:lvl2pPr marL="0" indent="0">
              <a:buFontTx/>
              <a:buNone/>
              <a:defRPr sz="3922"/>
            </a:lvl2pPr>
            <a:lvl3pPr marL="448108" indent="0">
              <a:buNone/>
              <a:defRPr/>
            </a:lvl3pPr>
            <a:lvl4pPr marL="896214" indent="0">
              <a:buNone/>
              <a:defRPr/>
            </a:lvl4pPr>
            <a:lvl5pPr marL="1344322" indent="0">
              <a:buNone/>
              <a:defRPr/>
            </a:lvl5pPr>
          </a:lstStyle>
          <a:p>
            <a:pPr lvl="0"/>
            <a:r>
              <a:rPr lang="en-US"/>
              <a:t>CHAPTER TITLE BREADCRUM</a:t>
            </a:r>
          </a:p>
        </p:txBody>
      </p:sp>
      <p:sp>
        <p:nvSpPr>
          <p:cNvPr id="5" name="Rectangle 4"/>
          <p:cNvSpPr/>
          <p:nvPr userDrawn="1"/>
        </p:nvSpPr>
        <p:spPr bwMode="auto">
          <a:xfrm>
            <a:off x="0" y="3657601"/>
            <a:ext cx="24387175" cy="100584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0" rIns="0" bIns="93260" numCol="1" rtlCol="0" anchor="ctr" anchorCtr="0" compatLnSpc="1">
            <a:prstTxWarp prst="textNoShape">
              <a:avLst/>
            </a:prstTxWarp>
          </a:bodyPr>
          <a:lstStyle/>
          <a:p>
            <a:pPr algn="ctr" defTabSz="1864586" fontAlgn="base">
              <a:spcBef>
                <a:spcPct val="0"/>
              </a:spcBef>
              <a:spcAft>
                <a:spcPct val="0"/>
              </a:spcAft>
            </a:pPr>
            <a:endParaRPr lang="en-US" sz="4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483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eatures with breadcrumb + subhead">
    <p:spTree>
      <p:nvGrpSpPr>
        <p:cNvPr id="1" name=""/>
        <p:cNvGrpSpPr/>
        <p:nvPr/>
      </p:nvGrpSpPr>
      <p:grpSpPr>
        <a:xfrm>
          <a:off x="0" y="0"/>
          <a:ext cx="0" cy="0"/>
          <a:chOff x="0" y="0"/>
          <a:chExt cx="0" cy="0"/>
        </a:xfrm>
      </p:grpSpPr>
      <p:sp>
        <p:nvSpPr>
          <p:cNvPr id="2" name="Title 1"/>
          <p:cNvSpPr>
            <a:spLocks noGrp="1"/>
          </p:cNvSpPr>
          <p:nvPr>
            <p:ph type="title"/>
          </p:nvPr>
        </p:nvSpPr>
        <p:spPr>
          <a:xfrm>
            <a:off x="538552" y="1345707"/>
            <a:ext cx="23313191" cy="1799330"/>
          </a:xfrm>
        </p:spPr>
        <p:txBody>
          <a:bodyPr/>
          <a:lstStyle/>
          <a:p>
            <a:r>
              <a:rPr lang="en-US"/>
              <a:t>Click to edit Master title style</a:t>
            </a:r>
          </a:p>
        </p:txBody>
      </p:sp>
      <p:sp>
        <p:nvSpPr>
          <p:cNvPr id="6" name="Text Placeholder 5"/>
          <p:cNvSpPr>
            <a:spLocks noGrp="1"/>
          </p:cNvSpPr>
          <p:nvPr>
            <p:ph type="body" sz="quarter" idx="10" hasCustomPrompt="1"/>
          </p:nvPr>
        </p:nvSpPr>
        <p:spPr>
          <a:xfrm>
            <a:off x="538551" y="579535"/>
            <a:ext cx="23310081" cy="627864"/>
          </a:xfrm>
        </p:spPr>
        <p:txBody>
          <a:bodyPr/>
          <a:lstStyle>
            <a:lvl1pPr marL="0" indent="0">
              <a:buNone/>
              <a:defRPr sz="3200" b="1">
                <a:solidFill>
                  <a:schemeClr val="accent4"/>
                </a:solidFill>
                <a:latin typeface="+mn-lt"/>
              </a:defRPr>
            </a:lvl1pPr>
            <a:lvl2pPr marL="0" indent="0">
              <a:buFontTx/>
              <a:buNone/>
              <a:defRPr sz="3922"/>
            </a:lvl2pPr>
            <a:lvl3pPr marL="448108" indent="0">
              <a:buNone/>
              <a:defRPr/>
            </a:lvl3pPr>
            <a:lvl4pPr marL="896214" indent="0">
              <a:buNone/>
              <a:defRPr/>
            </a:lvl4pPr>
            <a:lvl5pPr marL="1344322" indent="0">
              <a:buNone/>
              <a:defRPr/>
            </a:lvl5pPr>
          </a:lstStyle>
          <a:p>
            <a:pPr lvl="0"/>
            <a:r>
              <a:rPr lang="en-US"/>
              <a:t>CHAPTER TITLE BREADCRUM</a:t>
            </a:r>
          </a:p>
        </p:txBody>
      </p:sp>
      <p:sp>
        <p:nvSpPr>
          <p:cNvPr id="5" name="Rectangle 4"/>
          <p:cNvSpPr/>
          <p:nvPr userDrawn="1"/>
        </p:nvSpPr>
        <p:spPr bwMode="auto">
          <a:xfrm>
            <a:off x="0" y="3657601"/>
            <a:ext cx="24387175" cy="100584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0" rIns="0" bIns="93260" numCol="1" rtlCol="0" anchor="ctr" anchorCtr="0" compatLnSpc="1">
            <a:prstTxWarp prst="textNoShape">
              <a:avLst/>
            </a:prstTxWarp>
          </a:bodyPr>
          <a:lstStyle/>
          <a:p>
            <a:pPr algn="ctr" defTabSz="1864586" fontAlgn="base">
              <a:spcBef>
                <a:spcPct val="0"/>
              </a:spcBef>
              <a:spcAft>
                <a:spcPct val="0"/>
              </a:spcAft>
            </a:pPr>
            <a:endParaRPr lang="en-US" sz="4000">
              <a:gradFill>
                <a:gsLst>
                  <a:gs pos="0">
                    <a:srgbClr val="FFFFFF"/>
                  </a:gs>
                  <a:gs pos="100000">
                    <a:srgbClr val="FFFFFF"/>
                  </a:gs>
                </a:gsLst>
                <a:lin ang="5400000" scaled="0"/>
              </a:gradFill>
            </a:endParaRPr>
          </a:p>
        </p:txBody>
      </p:sp>
      <p:sp>
        <p:nvSpPr>
          <p:cNvPr id="7" name="Text Placeholder 3"/>
          <p:cNvSpPr>
            <a:spLocks noGrp="1"/>
          </p:cNvSpPr>
          <p:nvPr>
            <p:ph type="body" sz="quarter" idx="11" hasCustomPrompt="1"/>
          </p:nvPr>
        </p:nvSpPr>
        <p:spPr>
          <a:xfrm>
            <a:off x="538551" y="2614375"/>
            <a:ext cx="23310081" cy="794064"/>
          </a:xfrm>
        </p:spPr>
        <p:txBody>
          <a:bodyPr>
            <a:spAutoFit/>
          </a:bodyPr>
          <a:lstStyle>
            <a:lvl1pPr marL="0" indent="0">
              <a:buNone/>
              <a:defRPr sz="4400" b="0">
                <a:solidFill>
                  <a:schemeClr val="accent2"/>
                </a:solidFill>
                <a:latin typeface="+mn-lt"/>
              </a:defRPr>
            </a:lvl1pPr>
            <a:lvl2pPr marL="672160" indent="0">
              <a:buNone/>
              <a:defRPr/>
            </a:lvl2pPr>
            <a:lvl3pPr marL="1120268" indent="0">
              <a:buNone/>
              <a:defRPr/>
            </a:lvl3pPr>
            <a:lvl4pPr marL="1568374" indent="0">
              <a:buNone/>
              <a:defRPr/>
            </a:lvl4pPr>
            <a:lvl5pPr marL="2016482" indent="0">
              <a:buNone/>
              <a:defRPr/>
            </a:lvl5pPr>
          </a:lstStyle>
          <a:p>
            <a:pPr lvl="0"/>
            <a:r>
              <a:rPr lang="en-US"/>
              <a:t>Subhead</a:t>
            </a:r>
          </a:p>
        </p:txBody>
      </p:sp>
    </p:spTree>
    <p:extLst>
      <p:ext uri="{BB962C8B-B14F-4D97-AF65-F5344CB8AC3E}">
        <p14:creationId xmlns:p14="http://schemas.microsoft.com/office/powerpoint/2010/main" val="2995473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3657601"/>
            <a:ext cx="24387175" cy="100584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0" rIns="0" bIns="93260" numCol="1" rtlCol="0" anchor="ctr" anchorCtr="0" compatLnSpc="1">
            <a:prstTxWarp prst="textNoShape">
              <a:avLst/>
            </a:prstTxWarp>
          </a:bodyPr>
          <a:lstStyle/>
          <a:p>
            <a:pPr algn="ctr" defTabSz="1864586" fontAlgn="base">
              <a:spcBef>
                <a:spcPct val="0"/>
              </a:spcBef>
              <a:spcAft>
                <a:spcPct val="0"/>
              </a:spcAft>
            </a:pPr>
            <a:endParaRPr lang="en-US" sz="4000">
              <a:gradFill>
                <a:gsLst>
                  <a:gs pos="0">
                    <a:srgbClr val="FFFFFF"/>
                  </a:gs>
                  <a:gs pos="100000">
                    <a:srgbClr val="FFFFFF"/>
                  </a:gs>
                </a:gsLst>
                <a:lin ang="5400000" scaled="0"/>
              </a:gradFill>
            </a:endParaRPr>
          </a:p>
        </p:txBody>
      </p:sp>
      <p:sp>
        <p:nvSpPr>
          <p:cNvPr id="8" name="Title 5"/>
          <p:cNvSpPr>
            <a:spLocks noGrp="1"/>
          </p:cNvSpPr>
          <p:nvPr>
            <p:ph type="title"/>
          </p:nvPr>
        </p:nvSpPr>
        <p:spPr>
          <a:xfrm>
            <a:off x="538552" y="579027"/>
            <a:ext cx="23313191" cy="1799330"/>
          </a:xfrm>
        </p:spPr>
        <p:txBody>
          <a:bodyPr/>
          <a:lstStyle>
            <a:lvl1pPr>
              <a:defRPr sz="8800"/>
            </a:lvl1pPr>
          </a:lstStyle>
          <a:p>
            <a:r>
              <a:rPr lang="en-US"/>
              <a:t>Click to edit Master title style</a:t>
            </a:r>
          </a:p>
        </p:txBody>
      </p:sp>
    </p:spTree>
    <p:extLst>
      <p:ext uri="{BB962C8B-B14F-4D97-AF65-F5344CB8AC3E}">
        <p14:creationId xmlns:p14="http://schemas.microsoft.com/office/powerpoint/2010/main" val="3389125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3657601"/>
            <a:ext cx="24387175" cy="1005840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0" rIns="0" bIns="93260" numCol="1" rtlCol="0" anchor="ctr" anchorCtr="0" compatLnSpc="1">
            <a:prstTxWarp prst="textNoShape">
              <a:avLst/>
            </a:prstTxWarp>
          </a:bodyPr>
          <a:lstStyle/>
          <a:p>
            <a:pPr algn="ctr" defTabSz="1864586" fontAlgn="base">
              <a:spcBef>
                <a:spcPct val="0"/>
              </a:spcBef>
              <a:spcAft>
                <a:spcPct val="0"/>
              </a:spcAft>
            </a:pPr>
            <a:endParaRPr lang="en-US" sz="4000">
              <a:gradFill>
                <a:gsLst>
                  <a:gs pos="0">
                    <a:srgbClr val="FFFFFF"/>
                  </a:gs>
                  <a:gs pos="100000">
                    <a:srgbClr val="FFFFFF"/>
                  </a:gs>
                </a:gsLst>
                <a:lin ang="5400000" scaled="0"/>
              </a:gradFill>
            </a:endParaRPr>
          </a:p>
        </p:txBody>
      </p:sp>
      <p:sp>
        <p:nvSpPr>
          <p:cNvPr id="8" name="Title 5"/>
          <p:cNvSpPr>
            <a:spLocks noGrp="1"/>
          </p:cNvSpPr>
          <p:nvPr>
            <p:ph type="title"/>
          </p:nvPr>
        </p:nvSpPr>
        <p:spPr>
          <a:xfrm>
            <a:off x="538552" y="579027"/>
            <a:ext cx="23313191" cy="1799330"/>
          </a:xfrm>
        </p:spPr>
        <p:txBody>
          <a:bodyPr/>
          <a:lstStyle>
            <a:lvl1pPr>
              <a:defRPr sz="8800"/>
            </a:lvl1pPr>
          </a:lstStyle>
          <a:p>
            <a:r>
              <a:rPr lang="en-US"/>
              <a:t>Click to edit Master title style</a:t>
            </a:r>
          </a:p>
        </p:txBody>
      </p:sp>
      <p:sp>
        <p:nvSpPr>
          <p:cNvPr id="6" name="Text Placeholder 3"/>
          <p:cNvSpPr>
            <a:spLocks noGrp="1"/>
          </p:cNvSpPr>
          <p:nvPr>
            <p:ph type="body" sz="quarter" idx="10" hasCustomPrompt="1"/>
          </p:nvPr>
        </p:nvSpPr>
        <p:spPr>
          <a:xfrm>
            <a:off x="538551" y="2030175"/>
            <a:ext cx="23310081" cy="794064"/>
          </a:xfrm>
        </p:spPr>
        <p:txBody>
          <a:bodyPr>
            <a:spAutoFit/>
          </a:bodyPr>
          <a:lstStyle>
            <a:lvl1pPr marL="0" indent="0">
              <a:buNone/>
              <a:defRPr sz="4400" b="0">
                <a:solidFill>
                  <a:schemeClr val="accent2"/>
                </a:solidFill>
                <a:latin typeface="+mn-lt"/>
              </a:defRPr>
            </a:lvl1pPr>
            <a:lvl2pPr marL="672160" indent="0">
              <a:buNone/>
              <a:defRPr/>
            </a:lvl2pPr>
            <a:lvl3pPr marL="1120268" indent="0">
              <a:buNone/>
              <a:defRPr/>
            </a:lvl3pPr>
            <a:lvl4pPr marL="1568374" indent="0">
              <a:buNone/>
              <a:defRPr/>
            </a:lvl4pPr>
            <a:lvl5pPr marL="2016482" indent="0">
              <a:buNone/>
              <a:defRPr/>
            </a:lvl5pPr>
          </a:lstStyle>
          <a:p>
            <a:pPr lvl="0"/>
            <a:r>
              <a:rPr lang="en-US"/>
              <a:t>Subhead</a:t>
            </a:r>
          </a:p>
        </p:txBody>
      </p:sp>
    </p:spTree>
    <p:extLst>
      <p:ext uri="{BB962C8B-B14F-4D97-AF65-F5344CB8AC3E}">
        <p14:creationId xmlns:p14="http://schemas.microsoft.com/office/powerpoint/2010/main" val="340291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38551" y="5782149"/>
            <a:ext cx="23310081" cy="2139175"/>
          </a:xfrm>
          <a:noFill/>
        </p:spPr>
        <p:txBody>
          <a:bodyPr tIns="91440" bIns="91440" anchor="t" anchorCtr="0">
            <a:spAutoFit/>
          </a:bodyPr>
          <a:lstStyle>
            <a:lvl1pPr>
              <a:defRPr sz="14112" spc="-196" baseline="0">
                <a:solidFill>
                  <a:schemeClr val="bg1"/>
                </a:solidFill>
              </a:defRPr>
            </a:lvl1pPr>
          </a:lstStyle>
          <a:p>
            <a:r>
              <a:rPr lang="en-US"/>
              <a:t>Section title</a:t>
            </a:r>
          </a:p>
        </p:txBody>
      </p:sp>
    </p:spTree>
    <p:extLst>
      <p:ext uri="{BB962C8B-B14F-4D97-AF65-F5344CB8AC3E}">
        <p14:creationId xmlns:p14="http://schemas.microsoft.com/office/powerpoint/2010/main" val="18970112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38551" y="5782149"/>
            <a:ext cx="23310081" cy="2139175"/>
          </a:xfrm>
          <a:noFill/>
        </p:spPr>
        <p:txBody>
          <a:bodyPr tIns="91440" bIns="91440" anchor="t" anchorCtr="0">
            <a:spAutoFit/>
          </a:bodyPr>
          <a:lstStyle>
            <a:lvl1pPr>
              <a:defRPr sz="14112" spc="-196" baseline="0">
                <a:solidFill>
                  <a:schemeClr val="bg1"/>
                </a:solidFill>
              </a:defRPr>
            </a:lvl1pPr>
          </a:lstStyle>
          <a:p>
            <a:r>
              <a:rPr lang="en-US"/>
              <a:t>Section title</a:t>
            </a:r>
          </a:p>
        </p:txBody>
      </p:sp>
      <p:sp>
        <p:nvSpPr>
          <p:cNvPr id="6" name="Text Placeholder 3"/>
          <p:cNvSpPr>
            <a:spLocks noGrp="1"/>
          </p:cNvSpPr>
          <p:nvPr>
            <p:ph type="body" sz="quarter" idx="10" hasCustomPrompt="1"/>
          </p:nvPr>
        </p:nvSpPr>
        <p:spPr>
          <a:xfrm>
            <a:off x="538551" y="914401"/>
            <a:ext cx="23310081" cy="683264"/>
          </a:xfrm>
        </p:spPr>
        <p:txBody>
          <a:bodyPr>
            <a:spAutoFit/>
          </a:bodyPr>
          <a:lstStyle>
            <a:lvl1pPr marL="0" indent="0">
              <a:buNone/>
              <a:defRPr sz="3600" b="1" baseline="0">
                <a:solidFill>
                  <a:schemeClr val="bg1"/>
                </a:solidFill>
                <a:latin typeface="+mn-lt"/>
              </a:defRPr>
            </a:lvl1pPr>
            <a:lvl2pPr marL="672160" indent="0">
              <a:buNone/>
              <a:defRPr/>
            </a:lvl2pPr>
            <a:lvl3pPr marL="1120268" indent="0">
              <a:buNone/>
              <a:defRPr/>
            </a:lvl3pPr>
            <a:lvl4pPr marL="1568374" indent="0">
              <a:buNone/>
              <a:defRPr/>
            </a:lvl4pPr>
            <a:lvl5pPr marL="2016482" indent="0">
              <a:buNone/>
              <a:defRPr/>
            </a:lvl5pPr>
          </a:lstStyle>
          <a:p>
            <a:pPr lvl="0"/>
            <a:r>
              <a:rPr lang="en-US"/>
              <a:t>PAGE HEADER</a:t>
            </a:r>
          </a:p>
        </p:txBody>
      </p:sp>
    </p:spTree>
    <p:extLst>
      <p:ext uri="{BB962C8B-B14F-4D97-AF65-F5344CB8AC3E}">
        <p14:creationId xmlns:p14="http://schemas.microsoft.com/office/powerpoint/2010/main" val="19400821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35439" y="11920038"/>
            <a:ext cx="21520112" cy="1212673"/>
          </a:xfrm>
          <a:prstGeom prst="rect">
            <a:avLst/>
          </a:prstGeom>
          <a:noFill/>
          <a:ln w="12700">
            <a:noFill/>
            <a:miter lim="800000"/>
            <a:headEnd type="none" w="sm" len="sm"/>
            <a:tailEnd type="none" w="sm" len="sm"/>
          </a:ln>
          <a:effectLst/>
        </p:spPr>
        <p:txBody>
          <a:bodyPr vert="horz" wrap="square" lIns="358518" tIns="286814" rIns="358518" bIns="286814" numCol="1" anchor="t" anchorCtr="0" compatLnSpc="1">
            <a:prstTxWarp prst="textNoShape">
              <a:avLst/>
            </a:prstTxWarp>
            <a:spAutoFit/>
          </a:bodyPr>
          <a:lstStyle/>
          <a:p>
            <a:pPr defTabSz="1827496" eaLnBrk="0" hangingPunct="0"/>
            <a:r>
              <a:rPr lang="en-US" sz="1372">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1827496" eaLnBrk="0" hangingPunct="0"/>
            <a:r>
              <a:rPr lang="en-US" sz="1372">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900524" y="6167407"/>
            <a:ext cx="6448562" cy="1381194"/>
          </a:xfrm>
          <a:prstGeom prst="rect">
            <a:avLst/>
          </a:prstGeom>
        </p:spPr>
      </p:pic>
    </p:spTree>
    <p:extLst>
      <p:ext uri="{BB962C8B-B14F-4D97-AF65-F5344CB8AC3E}">
        <p14:creationId xmlns:p14="http://schemas.microsoft.com/office/powerpoint/2010/main" val="1539827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32653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0" y="3697436"/>
            <a:ext cx="24387175" cy="1001856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60" rIns="0" bIns="93260" numCol="1" rtlCol="0" anchor="ctr" anchorCtr="0" compatLnSpc="1">
            <a:prstTxWarp prst="textNoShape">
              <a:avLst/>
            </a:prstTxWarp>
          </a:bodyPr>
          <a:lstStyle/>
          <a:p>
            <a:pPr algn="ctr" defTabSz="1864586" fontAlgn="base">
              <a:spcBef>
                <a:spcPct val="0"/>
              </a:spcBef>
              <a:spcAft>
                <a:spcPct val="0"/>
              </a:spcAft>
            </a:pPr>
            <a:endParaRPr lang="en-US" sz="4000">
              <a:gradFill>
                <a:gsLst>
                  <a:gs pos="0">
                    <a:srgbClr val="FFFFFF"/>
                  </a:gs>
                  <a:gs pos="100000">
                    <a:srgbClr val="FFFFFF"/>
                  </a:gs>
                </a:gsLst>
                <a:lin ang="5400000" scaled="0"/>
              </a:gradFill>
            </a:endParaRPr>
          </a:p>
        </p:txBody>
      </p:sp>
      <p:sp>
        <p:nvSpPr>
          <p:cNvPr id="2" name="Title 1"/>
          <p:cNvSpPr>
            <a:spLocks noGrp="1"/>
          </p:cNvSpPr>
          <p:nvPr>
            <p:ph type="title"/>
          </p:nvPr>
        </p:nvSpPr>
        <p:spPr>
          <a:xfrm>
            <a:off x="538552" y="1345707"/>
            <a:ext cx="23313191" cy="1799330"/>
          </a:xfrm>
        </p:spPr>
        <p:txBody>
          <a:bodyPr/>
          <a:lstStyle/>
          <a:p>
            <a:r>
              <a:rPr lang="en-US"/>
              <a:t>Click to edit Master title style</a:t>
            </a:r>
          </a:p>
        </p:txBody>
      </p:sp>
      <p:sp>
        <p:nvSpPr>
          <p:cNvPr id="6" name="Text Placeholder 5"/>
          <p:cNvSpPr>
            <a:spLocks noGrp="1"/>
          </p:cNvSpPr>
          <p:nvPr>
            <p:ph type="body" sz="quarter" idx="10" hasCustomPrompt="1"/>
          </p:nvPr>
        </p:nvSpPr>
        <p:spPr>
          <a:xfrm>
            <a:off x="538551" y="579535"/>
            <a:ext cx="23310081" cy="627864"/>
          </a:xfrm>
        </p:spPr>
        <p:txBody>
          <a:bodyPr/>
          <a:lstStyle>
            <a:lvl1pPr marL="0" indent="0">
              <a:buNone/>
              <a:defRPr sz="3200" b="1">
                <a:solidFill>
                  <a:schemeClr val="accent4"/>
                </a:solidFill>
                <a:latin typeface="+mn-lt"/>
              </a:defRPr>
            </a:lvl1pPr>
            <a:lvl2pPr marL="0" indent="0">
              <a:buFontTx/>
              <a:buNone/>
              <a:defRPr sz="3922"/>
            </a:lvl2pPr>
            <a:lvl3pPr marL="448108" indent="0">
              <a:buNone/>
              <a:defRPr/>
            </a:lvl3pPr>
            <a:lvl4pPr marL="896214" indent="0">
              <a:buNone/>
              <a:defRPr/>
            </a:lvl4pPr>
            <a:lvl5pPr marL="1344322"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538551" y="2639775"/>
            <a:ext cx="23310081" cy="794064"/>
          </a:xfrm>
        </p:spPr>
        <p:txBody>
          <a:bodyPr>
            <a:spAutoFit/>
          </a:bodyPr>
          <a:lstStyle>
            <a:lvl1pPr marL="0" indent="0">
              <a:buNone/>
              <a:defRPr sz="4400" b="0">
                <a:solidFill>
                  <a:schemeClr val="accent2"/>
                </a:solidFill>
                <a:latin typeface="+mn-lt"/>
              </a:defRPr>
            </a:lvl1pPr>
            <a:lvl2pPr marL="672160" indent="0">
              <a:buNone/>
              <a:defRPr/>
            </a:lvl2pPr>
            <a:lvl3pPr marL="1120268" indent="0">
              <a:buNone/>
              <a:defRPr/>
            </a:lvl3pPr>
            <a:lvl4pPr marL="1568374" indent="0">
              <a:buNone/>
              <a:defRPr/>
            </a:lvl4pPr>
            <a:lvl5pPr marL="2016482" indent="0">
              <a:buNone/>
              <a:defRPr/>
            </a:lvl5pPr>
          </a:lstStyle>
          <a:p>
            <a:pPr lvl="0"/>
            <a:r>
              <a:rPr lang="en-US"/>
              <a:t>Subhead</a:t>
            </a:r>
          </a:p>
        </p:txBody>
      </p:sp>
    </p:spTree>
    <p:extLst>
      <p:ext uri="{BB962C8B-B14F-4D97-AF65-F5344CB8AC3E}">
        <p14:creationId xmlns:p14="http://schemas.microsoft.com/office/powerpoint/2010/main" val="52619817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gray Breadcrumb">
    <p:spTree>
      <p:nvGrpSpPr>
        <p:cNvPr id="1" name=""/>
        <p:cNvGrpSpPr/>
        <p:nvPr/>
      </p:nvGrpSpPr>
      <p:grpSpPr>
        <a:xfrm>
          <a:off x="0" y="0"/>
          <a:ext cx="0" cy="0"/>
          <a:chOff x="0" y="0"/>
          <a:chExt cx="0" cy="0"/>
        </a:xfrm>
      </p:grpSpPr>
      <p:sp>
        <p:nvSpPr>
          <p:cNvPr id="2" name="Title 1"/>
          <p:cNvSpPr>
            <a:spLocks noGrp="1"/>
          </p:cNvSpPr>
          <p:nvPr>
            <p:ph type="title"/>
          </p:nvPr>
        </p:nvSpPr>
        <p:spPr>
          <a:xfrm>
            <a:off x="538552" y="1345707"/>
            <a:ext cx="23313191" cy="1799330"/>
          </a:xfrm>
        </p:spPr>
        <p:txBody>
          <a:bodyPr/>
          <a:lstStyle/>
          <a:p>
            <a:r>
              <a:rPr lang="en-US"/>
              <a:t>Click to edit Master title style</a:t>
            </a:r>
          </a:p>
        </p:txBody>
      </p:sp>
      <p:sp>
        <p:nvSpPr>
          <p:cNvPr id="6" name="Text Placeholder 5"/>
          <p:cNvSpPr>
            <a:spLocks noGrp="1"/>
          </p:cNvSpPr>
          <p:nvPr>
            <p:ph type="body" sz="quarter" idx="10" hasCustomPrompt="1"/>
          </p:nvPr>
        </p:nvSpPr>
        <p:spPr>
          <a:xfrm>
            <a:off x="538551" y="579535"/>
            <a:ext cx="23310081" cy="627864"/>
          </a:xfrm>
        </p:spPr>
        <p:txBody>
          <a:bodyPr/>
          <a:lstStyle>
            <a:lvl1pPr marL="0" indent="0">
              <a:buNone/>
              <a:defRPr sz="3200" b="1">
                <a:solidFill>
                  <a:schemeClr val="accent4"/>
                </a:solidFill>
                <a:latin typeface="+mn-lt"/>
              </a:defRPr>
            </a:lvl1pPr>
            <a:lvl2pPr marL="0" indent="0">
              <a:buFontTx/>
              <a:buNone/>
              <a:defRPr sz="3922"/>
            </a:lvl2pPr>
            <a:lvl3pPr marL="448108" indent="0">
              <a:buNone/>
              <a:defRPr/>
            </a:lvl3pPr>
            <a:lvl4pPr marL="896214" indent="0">
              <a:buNone/>
              <a:defRPr/>
            </a:lvl4pPr>
            <a:lvl5pPr marL="1344322" indent="0">
              <a:buNone/>
              <a:defRPr/>
            </a:lvl5pPr>
          </a:lstStyle>
          <a:p>
            <a:pPr lvl="0"/>
            <a:r>
              <a:rPr lang="en-US"/>
              <a:t>CHAPTER TITLE BREADCRUM</a:t>
            </a:r>
          </a:p>
        </p:txBody>
      </p:sp>
    </p:spTree>
    <p:extLst>
      <p:ext uri="{BB962C8B-B14F-4D97-AF65-F5344CB8AC3E}">
        <p14:creationId xmlns:p14="http://schemas.microsoft.com/office/powerpoint/2010/main" val="23872506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4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B8AA38-6F73-4586-B483-53523EF1116E}"/>
              </a:ext>
            </a:extLst>
          </p:cNvPr>
          <p:cNvSpPr>
            <a:spLocks noGrp="1"/>
          </p:cNvSpPr>
          <p:nvPr>
            <p:ph type="pic" sz="quarter" idx="40"/>
          </p:nvPr>
        </p:nvSpPr>
        <p:spPr>
          <a:xfrm>
            <a:off x="1373163" y="3657599"/>
            <a:ext cx="4697555" cy="293146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2" name="Picture Placeholder 11">
            <a:extLst>
              <a:ext uri="{FF2B5EF4-FFF2-40B4-BE49-F238E27FC236}">
                <a16:creationId xmlns:a16="http://schemas.microsoft.com/office/drawing/2014/main" id="{135ECBCE-7512-4811-A88A-61113AE75F7A}"/>
              </a:ext>
            </a:extLst>
          </p:cNvPr>
          <p:cNvSpPr>
            <a:spLocks noGrp="1"/>
          </p:cNvSpPr>
          <p:nvPr>
            <p:ph type="pic" sz="quarter" idx="41"/>
          </p:nvPr>
        </p:nvSpPr>
        <p:spPr>
          <a:xfrm>
            <a:off x="7020927" y="3657599"/>
            <a:ext cx="4697555" cy="2931460"/>
          </a:xfrm>
          <a:custGeom>
            <a:avLst/>
            <a:gdLst>
              <a:gd name="connsiteX0" fmla="*/ 0 w 4697555"/>
              <a:gd name="connsiteY0" fmla="*/ 0 h 2931460"/>
              <a:gd name="connsiteX1" fmla="*/ 4697555 w 4697555"/>
              <a:gd name="connsiteY1" fmla="*/ 0 h 2931460"/>
              <a:gd name="connsiteX2" fmla="*/ 4697555 w 4697555"/>
              <a:gd name="connsiteY2" fmla="*/ 2931460 h 2931460"/>
              <a:gd name="connsiteX3" fmla="*/ 0 w 4697555"/>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5" h="2931460">
                <a:moveTo>
                  <a:pt x="0" y="0"/>
                </a:moveTo>
                <a:lnTo>
                  <a:pt x="4697555" y="0"/>
                </a:lnTo>
                <a:lnTo>
                  <a:pt x="4697555"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3" name="Picture Placeholder 12">
            <a:extLst>
              <a:ext uri="{FF2B5EF4-FFF2-40B4-BE49-F238E27FC236}">
                <a16:creationId xmlns:a16="http://schemas.microsoft.com/office/drawing/2014/main" id="{6A89E65B-19FF-4927-98A8-4E005823E969}"/>
              </a:ext>
            </a:extLst>
          </p:cNvPr>
          <p:cNvSpPr>
            <a:spLocks noGrp="1"/>
          </p:cNvSpPr>
          <p:nvPr>
            <p:ph type="pic" sz="quarter" idx="42"/>
          </p:nvPr>
        </p:nvSpPr>
        <p:spPr>
          <a:xfrm>
            <a:off x="12668691" y="3657599"/>
            <a:ext cx="4697556" cy="293146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
        <p:nvSpPr>
          <p:cNvPr id="14" name="Picture Placeholder 13">
            <a:extLst>
              <a:ext uri="{FF2B5EF4-FFF2-40B4-BE49-F238E27FC236}">
                <a16:creationId xmlns:a16="http://schemas.microsoft.com/office/drawing/2014/main" id="{FDCF3998-E81D-49D7-B078-F19837D4418B}"/>
              </a:ext>
            </a:extLst>
          </p:cNvPr>
          <p:cNvSpPr>
            <a:spLocks noGrp="1"/>
          </p:cNvSpPr>
          <p:nvPr>
            <p:ph type="pic" sz="quarter" idx="43"/>
          </p:nvPr>
        </p:nvSpPr>
        <p:spPr>
          <a:xfrm>
            <a:off x="18316455" y="3657599"/>
            <a:ext cx="4697556" cy="2931460"/>
          </a:xfrm>
          <a:custGeom>
            <a:avLst/>
            <a:gdLst>
              <a:gd name="connsiteX0" fmla="*/ 0 w 4697556"/>
              <a:gd name="connsiteY0" fmla="*/ 0 h 2931460"/>
              <a:gd name="connsiteX1" fmla="*/ 4697556 w 4697556"/>
              <a:gd name="connsiteY1" fmla="*/ 0 h 2931460"/>
              <a:gd name="connsiteX2" fmla="*/ 4697556 w 4697556"/>
              <a:gd name="connsiteY2" fmla="*/ 2931460 h 2931460"/>
              <a:gd name="connsiteX3" fmla="*/ 0 w 4697556"/>
              <a:gd name="connsiteY3" fmla="*/ 2931460 h 2931460"/>
            </a:gdLst>
            <a:ahLst/>
            <a:cxnLst>
              <a:cxn ang="0">
                <a:pos x="connsiteX0" y="connsiteY0"/>
              </a:cxn>
              <a:cxn ang="0">
                <a:pos x="connsiteX1" y="connsiteY1"/>
              </a:cxn>
              <a:cxn ang="0">
                <a:pos x="connsiteX2" y="connsiteY2"/>
              </a:cxn>
              <a:cxn ang="0">
                <a:pos x="connsiteX3" y="connsiteY3"/>
              </a:cxn>
            </a:cxnLst>
            <a:rect l="l" t="t" r="r" b="b"/>
            <a:pathLst>
              <a:path w="4697556" h="2931460">
                <a:moveTo>
                  <a:pt x="0" y="0"/>
                </a:moveTo>
                <a:lnTo>
                  <a:pt x="4697556" y="0"/>
                </a:lnTo>
                <a:lnTo>
                  <a:pt x="4697556" y="2931460"/>
                </a:lnTo>
                <a:lnTo>
                  <a:pt x="0" y="2931460"/>
                </a:lnTo>
                <a:close/>
              </a:path>
            </a:pathLst>
          </a:custGeom>
          <a:pattFill prst="pct60">
            <a:fgClr>
              <a:srgbClr val="FFFFFF"/>
            </a:fgClr>
            <a:bgClr>
              <a:srgbClr val="E6E9EE"/>
            </a:bgClr>
          </a:pattFill>
        </p:spPr>
        <p:txBody>
          <a:bodyPr anchor="ctr"/>
          <a:lstStyle>
            <a:lvl1pPr>
              <a:defRPr lang="en-US"/>
            </a:lvl1pPr>
          </a:lstStyle>
          <a:p>
            <a:pPr lvl="0"/>
            <a:endParaRPr lang="en-US"/>
          </a:p>
        </p:txBody>
      </p:sp>
    </p:spTree>
    <p:extLst>
      <p:ext uri="{BB962C8B-B14F-4D97-AF65-F5344CB8AC3E}">
        <p14:creationId xmlns:p14="http://schemas.microsoft.com/office/powerpoint/2010/main" val="1863673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38553" y="2378359"/>
            <a:ext cx="23310081" cy="2842188"/>
          </a:xfrm>
        </p:spPr>
        <p:txBody>
          <a:bodyPr/>
          <a:lstStyle>
            <a:lvl1pPr marL="0" indent="0">
              <a:buNone/>
              <a:defRPr>
                <a:gradFill>
                  <a:gsLst>
                    <a:gs pos="1250">
                      <a:schemeClr val="tx1"/>
                    </a:gs>
                    <a:gs pos="99000">
                      <a:schemeClr val="tx1"/>
                    </a:gs>
                  </a:gsLst>
                  <a:lin ang="5400000" scaled="0"/>
                </a:gradFill>
              </a:defRPr>
            </a:lvl1pPr>
            <a:lvl2pPr marL="0" indent="0">
              <a:buFontTx/>
              <a:buNone/>
              <a:defRPr sz="3922"/>
            </a:lvl2pPr>
            <a:lvl3pPr marL="448066" indent="0">
              <a:buNone/>
              <a:defRPr/>
            </a:lvl3pPr>
            <a:lvl4pPr marL="896130" indent="0">
              <a:buNone/>
              <a:defRPr/>
            </a:lvl4pPr>
            <a:lvl5pPr marL="134419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2541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endParaRPr lang="nb-NO"/>
          </a:p>
        </p:txBody>
      </p:sp>
      <p:sp>
        <p:nvSpPr>
          <p:cNvPr id="3" name="Subtitle 2"/>
          <p:cNvSpPr>
            <a:spLocks noGrp="1"/>
          </p:cNvSpPr>
          <p:nvPr>
            <p:ph type="subTitle" idx="1"/>
          </p:nvPr>
        </p:nvSpPr>
        <p:spPr>
          <a:xfrm>
            <a:off x="3048397" y="7204076"/>
            <a:ext cx="18290381" cy="849463"/>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43475162-3773-4767-AC75-A67AE55B9FEC}" type="datetimeFigureOut">
              <a:rPr lang="nb-NO" smtClean="0"/>
              <a:t>14.07.2021</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020E31A4-41E5-4FE7-AA39-6DEC3D1C105C}" type="slidenum">
              <a:rPr lang="nb-NO" smtClean="0"/>
              <a:t>‹#›</a:t>
            </a:fld>
            <a:endParaRPr lang="nb-NO"/>
          </a:p>
        </p:txBody>
      </p:sp>
    </p:spTree>
    <p:extLst>
      <p:ext uri="{BB962C8B-B14F-4D97-AF65-F5344CB8AC3E}">
        <p14:creationId xmlns:p14="http://schemas.microsoft.com/office/powerpoint/2010/main" val="1425130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794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1599673" y="6991954"/>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1599673"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12442445" y="1552575"/>
            <a:ext cx="10345056" cy="10610851"/>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3498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15636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68786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121935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175085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6572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2173285" y="2114549"/>
            <a:ext cx="9410700" cy="941070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12803185" y="2114549"/>
            <a:ext cx="9410699" cy="941070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9644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linkedin.com/" TargetMode="Externa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hyperlink" Target="https://twitter.com/" TargetMode="External"/><Relationship Id="rId12" Type="http://schemas.openxmlformats.org/officeDocument/2006/relationships/hyperlink" Target="https://www.meetup.com/m365uk/"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hyperlink" Target="https://twitter.com/m365uk" TargetMode="External"/><Relationship Id="rId5" Type="http://schemas.openxmlformats.org/officeDocument/2006/relationships/slideLayout" Target="../slideLayouts/slideLayout5.xml"/><Relationship Id="rId10" Type="http://schemas.openxmlformats.org/officeDocument/2006/relationships/hyperlink" Target="https://www.linkedin.com/company/m365uk/" TargetMode="External"/><Relationship Id="rId4" Type="http://schemas.openxmlformats.org/officeDocument/2006/relationships/slideLayout" Target="../slideLayouts/slideLayout4.xml"/><Relationship Id="rId9" Type="http://schemas.openxmlformats.org/officeDocument/2006/relationships/hyperlink" Target="https://www.facebook.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hyperlink" Target="https://twitter.com/" TargetMode="Externa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hyperlink" Target="https://www.linkedin.com/" TargetMode="Externa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hyperlink" Target="https://www.facebook.com/"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20.xml"/><Relationship Id="rId7" Type="http://schemas.openxmlformats.org/officeDocument/2006/relationships/hyperlink" Target="https://www.linkedin.com/" TargetMode="Externa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hyperlink" Target="https://www.facebook.com/" TargetMode="External"/><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24.xml"/><Relationship Id="rId7" Type="http://schemas.openxmlformats.org/officeDocument/2006/relationships/hyperlink" Target="https://www.linkedin.com/" TargetMode="Externa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hyperlink" Target="https://www.facebook.com/" TargetMode="External"/><Relationship Id="rId5" Type="http://schemas.openxmlformats.org/officeDocument/2006/relationships/theme" Target="../theme/theme4.xml"/><Relationship Id="rId4"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hyperlink" Target="https://www.facebook.com/" TargetMode="External"/><Relationship Id="rId3" Type="http://schemas.openxmlformats.org/officeDocument/2006/relationships/slideLayout" Target="../slideLayouts/slideLayout28.xml"/><Relationship Id="rId7"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hyperlink" Target="https://twitter.com/" TargetMode="External"/><Relationship Id="rId4" Type="http://schemas.openxmlformats.org/officeDocument/2006/relationships/slideLayout" Target="../slideLayouts/slideLayout29.xml"/><Relationship Id="rId9" Type="http://schemas.openxmlformats.org/officeDocument/2006/relationships/hyperlink" Target="https://www.linkedin.com/" TargetMode="Externa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6.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21812C9B-C4F1-49C5-8B16-2FE27234D329}"/>
              </a:ext>
            </a:extLst>
          </p:cNvPr>
          <p:cNvSpPr txBox="1">
            <a:spLocks/>
          </p:cNvSpPr>
          <p:nvPr userDrawn="1"/>
        </p:nvSpPr>
        <p:spPr>
          <a:xfrm>
            <a:off x="1244015" y="12860498"/>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smtClean="0">
                <a:solidFill>
                  <a:schemeClr val="tx1"/>
                </a:solidFill>
              </a:rPr>
              <a:pPr algn="ctr"/>
              <a:t>‹#›</a:t>
            </a:fld>
            <a:endParaRPr lang="en-US" sz="1200">
              <a:solidFill>
                <a:schemeClr val="tx1"/>
              </a:solidFill>
            </a:endParaRPr>
          </a:p>
        </p:txBody>
      </p:sp>
      <p:sp>
        <p:nvSpPr>
          <p:cNvPr id="15" name="Oval 14">
            <a:extLst>
              <a:ext uri="{FF2B5EF4-FFF2-40B4-BE49-F238E27FC236}">
                <a16:creationId xmlns:a16="http://schemas.microsoft.com/office/drawing/2014/main" id="{307625DC-754B-4896-ADAF-401C70997717}"/>
              </a:ext>
            </a:extLst>
          </p:cNvPr>
          <p:cNvSpPr/>
          <p:nvPr userDrawn="1"/>
        </p:nvSpPr>
        <p:spPr>
          <a:xfrm>
            <a:off x="1072028" y="12856161"/>
            <a:ext cx="591468" cy="591468"/>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76FAE91E-1570-4CCB-8697-3675EF4A8732}"/>
              </a:ext>
            </a:extLst>
          </p:cNvPr>
          <p:cNvSpPr/>
          <p:nvPr userDrawn="1"/>
        </p:nvSpPr>
        <p:spPr>
          <a:xfrm>
            <a:off x="297699" y="12856161"/>
            <a:ext cx="591468" cy="591468"/>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 name="Rectangle 9">
            <a:extLst>
              <a:ext uri="{FF2B5EF4-FFF2-40B4-BE49-F238E27FC236}">
                <a16:creationId xmlns:a16="http://schemas.microsoft.com/office/drawing/2014/main" id="{FAC15065-526C-4B5B-BEB1-892A718C3AFA}"/>
              </a:ext>
            </a:extLst>
          </p:cNvPr>
          <p:cNvSpPr/>
          <p:nvPr userDrawn="1"/>
        </p:nvSpPr>
        <p:spPr>
          <a:xfrm rot="2700000">
            <a:off x="554840" y="13071912"/>
            <a:ext cx="159968" cy="15996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 name="Oval 18">
            <a:extLst>
              <a:ext uri="{FF2B5EF4-FFF2-40B4-BE49-F238E27FC236}">
                <a16:creationId xmlns:a16="http://schemas.microsoft.com/office/drawing/2014/main" id="{AA197A07-68B5-4706-B796-AC2B9E3BDF4E}"/>
              </a:ext>
            </a:extLst>
          </p:cNvPr>
          <p:cNvSpPr/>
          <p:nvPr userDrawn="1"/>
        </p:nvSpPr>
        <p:spPr>
          <a:xfrm rot="10800000">
            <a:off x="1846356" y="12856161"/>
            <a:ext cx="591468" cy="591468"/>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0" name="Rectangle 9">
            <a:extLst>
              <a:ext uri="{FF2B5EF4-FFF2-40B4-BE49-F238E27FC236}">
                <a16:creationId xmlns:a16="http://schemas.microsoft.com/office/drawing/2014/main" id="{81DBD849-297F-4F9A-BEF7-60ECD498A866}"/>
              </a:ext>
            </a:extLst>
          </p:cNvPr>
          <p:cNvSpPr/>
          <p:nvPr userDrawn="1"/>
        </p:nvSpPr>
        <p:spPr>
          <a:xfrm rot="13500000">
            <a:off x="2020714" y="13071912"/>
            <a:ext cx="159968" cy="159968"/>
          </a:xfrm>
          <a:custGeom>
            <a:avLst/>
            <a:gdLst>
              <a:gd name="connsiteX0" fmla="*/ 0 w 531091"/>
              <a:gd name="connsiteY0" fmla="*/ 0 h 531091"/>
              <a:gd name="connsiteX1" fmla="*/ 531091 w 531091"/>
              <a:gd name="connsiteY1" fmla="*/ 0 h 531091"/>
              <a:gd name="connsiteX2" fmla="*/ 531091 w 531091"/>
              <a:gd name="connsiteY2" fmla="*/ 531091 h 531091"/>
              <a:gd name="connsiteX3" fmla="*/ 0 w 531091"/>
              <a:gd name="connsiteY3" fmla="*/ 531091 h 531091"/>
              <a:gd name="connsiteX4" fmla="*/ 0 w 531091"/>
              <a:gd name="connsiteY4" fmla="*/ 0 h 531091"/>
              <a:gd name="connsiteX0" fmla="*/ 0 w 531091"/>
              <a:gd name="connsiteY0" fmla="*/ 0 h 531091"/>
              <a:gd name="connsiteX1" fmla="*/ 531091 w 531091"/>
              <a:gd name="connsiteY1" fmla="*/ 531091 h 531091"/>
              <a:gd name="connsiteX2" fmla="*/ 0 w 531091"/>
              <a:gd name="connsiteY2" fmla="*/ 531091 h 531091"/>
              <a:gd name="connsiteX3" fmla="*/ 0 w 531091"/>
              <a:gd name="connsiteY3" fmla="*/ 0 h 531091"/>
              <a:gd name="connsiteX0" fmla="*/ 0 w 531091"/>
              <a:gd name="connsiteY0" fmla="*/ 0 h 531091"/>
              <a:gd name="connsiteX1" fmla="*/ 230909 w 531091"/>
              <a:gd name="connsiteY1" fmla="*/ 224312 h 531091"/>
              <a:gd name="connsiteX2" fmla="*/ 531091 w 531091"/>
              <a:gd name="connsiteY2" fmla="*/ 531091 h 531091"/>
              <a:gd name="connsiteX3" fmla="*/ 0 w 531091"/>
              <a:gd name="connsiteY3" fmla="*/ 531091 h 531091"/>
              <a:gd name="connsiteX4" fmla="*/ 0 w 531091"/>
              <a:gd name="connsiteY4" fmla="*/ 0 h 531091"/>
              <a:gd name="connsiteX0" fmla="*/ 230909 w 531091"/>
              <a:gd name="connsiteY0" fmla="*/ 224312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343065 w 531091"/>
              <a:gd name="connsiteY0" fmla="*/ 89066 h 531091"/>
              <a:gd name="connsiteX1" fmla="*/ 531091 w 531091"/>
              <a:gd name="connsiteY1" fmla="*/ 531091 h 531091"/>
              <a:gd name="connsiteX2" fmla="*/ 0 w 531091"/>
              <a:gd name="connsiteY2" fmla="*/ 531091 h 531091"/>
              <a:gd name="connsiteX3" fmla="*/ 0 w 531091"/>
              <a:gd name="connsiteY3" fmla="*/ 0 h 531091"/>
              <a:gd name="connsiteX4" fmla="*/ 322349 w 531091"/>
              <a:gd name="connsiteY4" fmla="*/ 315752 h 531091"/>
              <a:gd name="connsiteX0" fmla="*/ 531091 w 531091"/>
              <a:gd name="connsiteY0" fmla="*/ 531091 h 531091"/>
              <a:gd name="connsiteX1" fmla="*/ 0 w 531091"/>
              <a:gd name="connsiteY1" fmla="*/ 531091 h 531091"/>
              <a:gd name="connsiteX2" fmla="*/ 0 w 531091"/>
              <a:gd name="connsiteY2" fmla="*/ 0 h 531091"/>
              <a:gd name="connsiteX3" fmla="*/ 322349 w 531091"/>
              <a:gd name="connsiteY3" fmla="*/ 315752 h 531091"/>
              <a:gd name="connsiteX0" fmla="*/ 531091 w 531091"/>
              <a:gd name="connsiteY0" fmla="*/ 531091 h 531091"/>
              <a:gd name="connsiteX1" fmla="*/ 0 w 531091"/>
              <a:gd name="connsiteY1" fmla="*/ 531091 h 531091"/>
              <a:gd name="connsiteX2" fmla="*/ 0 w 531091"/>
              <a:gd name="connsiteY2" fmla="*/ 0 h 531091"/>
            </a:gdLst>
            <a:ahLst/>
            <a:cxnLst>
              <a:cxn ang="0">
                <a:pos x="connsiteX0" y="connsiteY0"/>
              </a:cxn>
              <a:cxn ang="0">
                <a:pos x="connsiteX1" y="connsiteY1"/>
              </a:cxn>
              <a:cxn ang="0">
                <a:pos x="connsiteX2" y="connsiteY2"/>
              </a:cxn>
            </a:cxnLst>
            <a:rect l="l" t="t" r="r" b="b"/>
            <a:pathLst>
              <a:path w="531091" h="531091">
                <a:moveTo>
                  <a:pt x="531091" y="531091"/>
                </a:moveTo>
                <a:lnTo>
                  <a:pt x="0" y="531091"/>
                </a:lnTo>
                <a:lnTo>
                  <a:pt x="0" y="0"/>
                </a:lnTo>
              </a:path>
            </a:pathLst>
          </a:cu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 name="Action Button: Forward or Next 26">
            <a:hlinkClick r:id="" action="ppaction://hlinkshowjump?jump=nextslide" highlightClick="1"/>
            <a:extLst>
              <a:ext uri="{FF2B5EF4-FFF2-40B4-BE49-F238E27FC236}">
                <a16:creationId xmlns:a16="http://schemas.microsoft.com/office/drawing/2014/main" id="{042D39B4-024E-44C9-A16B-5286E9AA9911}"/>
              </a:ext>
            </a:extLst>
          </p:cNvPr>
          <p:cNvSpPr/>
          <p:nvPr userDrawn="1"/>
        </p:nvSpPr>
        <p:spPr>
          <a:xfrm>
            <a:off x="1798055" y="12800160"/>
            <a:ext cx="714192" cy="714192"/>
          </a:xfrm>
          <a:prstGeom prst="actionButtonForwardNex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2" name="Action Button: Back or Previous 27">
            <a:hlinkClick r:id="" action="ppaction://hlinkshowjump?jump=previousslide" highlightClick="1"/>
            <a:extLst>
              <a:ext uri="{FF2B5EF4-FFF2-40B4-BE49-F238E27FC236}">
                <a16:creationId xmlns:a16="http://schemas.microsoft.com/office/drawing/2014/main" id="{DEBEC572-F3FD-4958-87CB-8F0026086590}"/>
              </a:ext>
            </a:extLst>
          </p:cNvPr>
          <p:cNvSpPr/>
          <p:nvPr userDrawn="1"/>
        </p:nvSpPr>
        <p:spPr>
          <a:xfrm>
            <a:off x="241069" y="12786360"/>
            <a:ext cx="714192" cy="714192"/>
          </a:xfrm>
          <a:prstGeom prst="actionButtonBackPrevious">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23" name="TextBox 22">
            <a:extLst>
              <a:ext uri="{FF2B5EF4-FFF2-40B4-BE49-F238E27FC236}">
                <a16:creationId xmlns:a16="http://schemas.microsoft.com/office/drawing/2014/main" id="{9EF6635E-33D2-40DD-8284-62E48C402864}"/>
              </a:ext>
            </a:extLst>
          </p:cNvPr>
          <p:cNvSpPr txBox="1"/>
          <p:nvPr userDrawn="1"/>
        </p:nvSpPr>
        <p:spPr>
          <a:xfrm>
            <a:off x="16013431" y="12958790"/>
            <a:ext cx="5128712" cy="369332"/>
          </a:xfrm>
          <a:prstGeom prst="rect">
            <a:avLst/>
          </a:prstGeom>
          <a:noFill/>
        </p:spPr>
        <p:txBody>
          <a:bodyPr wrap="none" rtlCol="0">
            <a:spAutoFit/>
          </a:bodyPr>
          <a:lstStyle/>
          <a:p>
            <a:r>
              <a:rPr lang="en-US">
                <a:latin typeface="Open Sans Light" panose="020B0306030504020204" pitchFamily="34" charset="0"/>
                <a:ea typeface="Open Sans Light" panose="020B0306030504020204" pitchFamily="34" charset="0"/>
                <a:cs typeface="Open Sans Light" panose="020B0306030504020204" pitchFamily="34" charset="0"/>
              </a:rPr>
              <a:t>Luke Evans / Zoe Wilson – M365 UK User Group</a:t>
            </a:r>
          </a:p>
        </p:txBody>
      </p:sp>
      <p:grpSp>
        <p:nvGrpSpPr>
          <p:cNvPr id="24" name="Group 23">
            <a:extLst>
              <a:ext uri="{FF2B5EF4-FFF2-40B4-BE49-F238E27FC236}">
                <a16:creationId xmlns:a16="http://schemas.microsoft.com/office/drawing/2014/main" id="{4120C111-C5ED-44CF-AE07-8E7DDFB3302C}"/>
              </a:ext>
            </a:extLst>
          </p:cNvPr>
          <p:cNvGrpSpPr/>
          <p:nvPr userDrawn="1"/>
        </p:nvGrpSpPr>
        <p:grpSpPr>
          <a:xfrm>
            <a:off x="21824690" y="12757785"/>
            <a:ext cx="2271178" cy="713731"/>
            <a:chOff x="241069" y="12070461"/>
            <a:chExt cx="2271178" cy="713731"/>
          </a:xfrm>
        </p:grpSpPr>
        <p:sp>
          <p:nvSpPr>
            <p:cNvPr id="25" name="Rectangle 24">
              <a:hlinkClick r:id="rId7"/>
              <a:extLst>
                <a:ext uri="{FF2B5EF4-FFF2-40B4-BE49-F238E27FC236}">
                  <a16:creationId xmlns:a16="http://schemas.microsoft.com/office/drawing/2014/main" id="{8F1E9E9A-5D5E-4083-8568-28144315F49D}"/>
                </a:ext>
              </a:extLst>
            </p:cNvPr>
            <p:cNvSpPr/>
            <p:nvPr userDrawn="1"/>
          </p:nvSpPr>
          <p:spPr>
            <a:xfrm>
              <a:off x="1798516"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hlinkClick r:id="rId8"/>
              <a:extLst>
                <a:ext uri="{FF2B5EF4-FFF2-40B4-BE49-F238E27FC236}">
                  <a16:creationId xmlns:a16="http://schemas.microsoft.com/office/drawing/2014/main" id="{586BBC23-8BDC-4F4E-997F-FF87A160454B}"/>
                </a:ext>
              </a:extLst>
            </p:cNvPr>
            <p:cNvSpPr/>
            <p:nvPr userDrawn="1"/>
          </p:nvSpPr>
          <p:spPr>
            <a:xfrm>
              <a:off x="1010984"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hlinkClick r:id="rId9"/>
              <a:extLst>
                <a:ext uri="{FF2B5EF4-FFF2-40B4-BE49-F238E27FC236}">
                  <a16:creationId xmlns:a16="http://schemas.microsoft.com/office/drawing/2014/main" id="{7B9B9462-02FD-4850-A939-875FCAEBC901}"/>
                </a:ext>
              </a:extLst>
            </p:cNvPr>
            <p:cNvSpPr/>
            <p:nvPr userDrawn="1"/>
          </p:nvSpPr>
          <p:spPr>
            <a:xfrm>
              <a:off x="241069" y="1207046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Freeform 7">
              <a:hlinkClick r:id="rId10"/>
              <a:extLst>
                <a:ext uri="{FF2B5EF4-FFF2-40B4-BE49-F238E27FC236}">
                  <a16:creationId xmlns:a16="http://schemas.microsoft.com/office/drawing/2014/main" id="{E6B37533-1B1D-49BB-90CC-4EC6966059B0}"/>
                </a:ext>
              </a:extLst>
            </p:cNvPr>
            <p:cNvSpPr>
              <a:spLocks noEditPoints="1"/>
            </p:cNvSpPr>
            <p:nvPr userDrawn="1"/>
          </p:nvSpPr>
          <p:spPr bwMode="auto">
            <a:xfrm>
              <a:off x="1255408" y="12306253"/>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0" name="Freeform 8">
              <a:hlinkClick r:id="rId11"/>
              <a:extLst>
                <a:ext uri="{FF2B5EF4-FFF2-40B4-BE49-F238E27FC236}">
                  <a16:creationId xmlns:a16="http://schemas.microsoft.com/office/drawing/2014/main" id="{8955D6DB-85AC-454B-886A-5ED7AC0CACAF}"/>
                </a:ext>
              </a:extLst>
            </p:cNvPr>
            <p:cNvSpPr>
              <a:spLocks/>
            </p:cNvSpPr>
            <p:nvPr userDrawn="1"/>
          </p:nvSpPr>
          <p:spPr bwMode="auto">
            <a:xfrm>
              <a:off x="2018821" y="1232824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31" name="Oval 30">
              <a:extLst>
                <a:ext uri="{FF2B5EF4-FFF2-40B4-BE49-F238E27FC236}">
                  <a16:creationId xmlns:a16="http://schemas.microsoft.com/office/drawing/2014/main" id="{64887C68-EFB2-4F38-9F32-99FA18607254}"/>
                </a:ext>
              </a:extLst>
            </p:cNvPr>
            <p:cNvSpPr/>
            <p:nvPr userDrawn="1"/>
          </p:nvSpPr>
          <p:spPr>
            <a:xfrm>
              <a:off x="1086010"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32" name="Oval 31">
              <a:extLst>
                <a:ext uri="{FF2B5EF4-FFF2-40B4-BE49-F238E27FC236}">
                  <a16:creationId xmlns:a16="http://schemas.microsoft.com/office/drawing/2014/main" id="{4D415E97-89DA-4B26-9BFC-C602A67160A0}"/>
                </a:ext>
              </a:extLst>
            </p:cNvPr>
            <p:cNvSpPr/>
            <p:nvPr userDrawn="1"/>
          </p:nvSpPr>
          <p:spPr>
            <a:xfrm>
              <a:off x="312182"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sp>
          <p:nvSpPr>
            <p:cNvPr id="33" name="Oval 32">
              <a:extLst>
                <a:ext uri="{FF2B5EF4-FFF2-40B4-BE49-F238E27FC236}">
                  <a16:creationId xmlns:a16="http://schemas.microsoft.com/office/drawing/2014/main" id="{7F4528C2-D386-4DE1-8ACF-19C9C8DB73BA}"/>
                </a:ext>
              </a:extLst>
            </p:cNvPr>
            <p:cNvSpPr/>
            <p:nvPr userDrawn="1"/>
          </p:nvSpPr>
          <p:spPr>
            <a:xfrm rot="10800000">
              <a:off x="1859838" y="12134549"/>
              <a:ext cx="591086" cy="591086"/>
            </a:xfrm>
            <a:prstGeom prst="ellipse">
              <a:avLst/>
            </a:prstGeom>
            <a:noFill/>
            <a:ln w="63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67"/>
            </a:p>
          </p:txBody>
        </p:sp>
      </p:grpSp>
      <p:pic>
        <p:nvPicPr>
          <p:cNvPr id="8" name="Picture 7" descr="Icon&#10;&#10;Description automatically generated">
            <a:hlinkClick r:id="rId12"/>
            <a:extLst>
              <a:ext uri="{FF2B5EF4-FFF2-40B4-BE49-F238E27FC236}">
                <a16:creationId xmlns:a16="http://schemas.microsoft.com/office/drawing/2014/main" id="{D94192AE-8B3D-41ED-9DE2-6F1BAA63FC5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1895803" y="12848657"/>
            <a:ext cx="594602" cy="594602"/>
          </a:xfrm>
          <a:prstGeom prst="rect">
            <a:avLst/>
          </a:prstGeom>
        </p:spPr>
      </p:pic>
    </p:spTree>
    <p:extLst>
      <p:ext uri="{BB962C8B-B14F-4D97-AF65-F5344CB8AC3E}">
        <p14:creationId xmlns:p14="http://schemas.microsoft.com/office/powerpoint/2010/main" val="3534526808"/>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91" r:id="rId3"/>
    <p:sldLayoutId id="2147483895" r:id="rId4"/>
    <p:sldLayoutId id="2147483917" r:id="rId5"/>
  </p:sldLayoutIdLst>
  <p:txStyles>
    <p:titleStyle>
      <a:lvl1pPr algn="l" defTabSz="914400" rtl="0" eaLnBrk="1" latinLnBrk="0" hangingPunct="1">
        <a:spcBef>
          <a:spcPct val="0"/>
        </a:spcBef>
        <a:buNone/>
        <a:defRPr sz="84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userDrawn="1"/>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userDrawn="1"/>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userDrawn="1"/>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5DDB5754-4A17-4F18-85D7-0668385162B1}"/>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60EB4B01-E0D4-41D6-B0B5-C3E601C093A8}"/>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3077327-4749-4A2A-9539-D5CFD65ADE24}"/>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14"/>
            <a:extLst>
              <a:ext uri="{FF2B5EF4-FFF2-40B4-BE49-F238E27FC236}">
                <a16:creationId xmlns:a16="http://schemas.microsoft.com/office/drawing/2014/main" id="{357E916F-D03F-400B-92D0-514464AC5906}"/>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15"/>
            <a:extLst>
              <a:ext uri="{FF2B5EF4-FFF2-40B4-BE49-F238E27FC236}">
                <a16:creationId xmlns:a16="http://schemas.microsoft.com/office/drawing/2014/main" id="{E6528BCF-F9D9-4428-9259-3D1D856AF34C}"/>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16"/>
            <a:extLst>
              <a:ext uri="{FF2B5EF4-FFF2-40B4-BE49-F238E27FC236}">
                <a16:creationId xmlns:a16="http://schemas.microsoft.com/office/drawing/2014/main" id="{AE8E1F3D-8A55-4DEB-BF09-65EA7E80144B}"/>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008118278"/>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userDrawn="1"/>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userDrawn="1"/>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userDrawn="1"/>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1CE2B552-4230-44BE-9A8D-AF1032A7847C}"/>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210BE7E0-5447-46FD-9A66-6EA8418B617B}"/>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9CD1870A-6BC1-49E9-8E2B-383FD3CE9A9D}"/>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6"/>
            <a:extLst>
              <a:ext uri="{FF2B5EF4-FFF2-40B4-BE49-F238E27FC236}">
                <a16:creationId xmlns:a16="http://schemas.microsoft.com/office/drawing/2014/main" id="{E8AEB1D2-B155-4DBC-B4D6-94605C42F883}"/>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7"/>
            <a:extLst>
              <a:ext uri="{FF2B5EF4-FFF2-40B4-BE49-F238E27FC236}">
                <a16:creationId xmlns:a16="http://schemas.microsoft.com/office/drawing/2014/main" id="{FE927439-3F50-42AD-9CA6-2299C2BDF451}"/>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8"/>
            <a:extLst>
              <a:ext uri="{FF2B5EF4-FFF2-40B4-BE49-F238E27FC236}">
                <a16:creationId xmlns:a16="http://schemas.microsoft.com/office/drawing/2014/main" id="{383EF29F-3CA7-41FB-92F6-6886D8C98AC6}"/>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3013953214"/>
      </p:ext>
    </p:extLst>
  </p:cSld>
  <p:clrMap bg1="lt1" tx1="dk1" bg2="lt2" tx2="dk2" accent1="accent1" accent2="accent2" accent3="accent3" accent4="accent4" accent5="accent5" accent6="accent6" hlink="hlink" folHlink="folHlink"/>
  <p:sldLayoutIdLst>
    <p:sldLayoutId id="2147483849" r:id="rId1"/>
    <p:sldLayoutId id="2147483858" r:id="rId2"/>
    <p:sldLayoutId id="2147483861" r:id="rId3"/>
    <p:sldLayoutId id="2147483862"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a:off x="17995435" y="1282545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23429501" y="12734126"/>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a:t>
            </a:fld>
            <a:endParaRPr lang="en-US" sz="1400" b="1">
              <a:solidFill>
                <a:schemeClr val="tx1">
                  <a:lumMod val="90000"/>
                  <a:lumOff val="10000"/>
                </a:schemeClr>
              </a:solidFill>
              <a:latin typeface="+mj-lt"/>
            </a:endParaRPr>
          </a:p>
        </p:txBody>
      </p:sp>
      <p:sp>
        <p:nvSpPr>
          <p:cNvPr id="210" name="TextBox 209">
            <a:extLst>
              <a:ext uri="{FF2B5EF4-FFF2-40B4-BE49-F238E27FC236}">
                <a16:creationId xmlns:a16="http://schemas.microsoft.com/office/drawing/2014/main" id="{069C2D56-633C-446F-A686-A486196BFAD9}"/>
              </a:ext>
            </a:extLst>
          </p:cNvPr>
          <p:cNvSpPr txBox="1"/>
          <p:nvPr userDrawn="1"/>
        </p:nvSpPr>
        <p:spPr>
          <a:xfrm>
            <a:off x="9999839" y="12640786"/>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grpSp>
        <p:nvGrpSpPr>
          <p:cNvPr id="211" name="Group 210">
            <a:extLst>
              <a:ext uri="{FF2B5EF4-FFF2-40B4-BE49-F238E27FC236}">
                <a16:creationId xmlns:a16="http://schemas.microsoft.com/office/drawing/2014/main" id="{3377304C-9DD4-4699-B378-674485569779}"/>
              </a:ext>
            </a:extLst>
          </p:cNvPr>
          <p:cNvGrpSpPr/>
          <p:nvPr userDrawn="1"/>
        </p:nvGrpSpPr>
        <p:grpSpPr>
          <a:xfrm rot="5400000">
            <a:off x="765545" y="336048"/>
            <a:ext cx="102824" cy="698136"/>
            <a:chOff x="729638" y="739163"/>
            <a:chExt cx="102824" cy="698136"/>
          </a:xfrm>
        </p:grpSpPr>
        <p:sp>
          <p:nvSpPr>
            <p:cNvPr id="212" name="Oval 211">
              <a:extLst>
                <a:ext uri="{FF2B5EF4-FFF2-40B4-BE49-F238E27FC236}">
                  <a16:creationId xmlns:a16="http://schemas.microsoft.com/office/drawing/2014/main" id="{49B4F256-E5E5-4514-8124-346326987216}"/>
                </a:ext>
              </a:extLst>
            </p:cNvPr>
            <p:cNvSpPr/>
            <p:nvPr userDrawn="1"/>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30C5FF0-DC40-4A68-B3DD-90F08B400541}"/>
                </a:ext>
              </a:extLst>
            </p:cNvPr>
            <p:cNvSpPr/>
            <p:nvPr userDrawn="1"/>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B42FAED1-C994-470E-BF49-B9FD43CAE860}"/>
                </a:ext>
              </a:extLst>
            </p:cNvPr>
            <p:cNvSpPr/>
            <p:nvPr userDrawn="1"/>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8E4FA519-5368-44A0-8BCA-383C8B5E5CE6}"/>
              </a:ext>
            </a:extLst>
          </p:cNvPr>
          <p:cNvSpPr/>
          <p:nvPr userDrawn="1"/>
        </p:nvSpPr>
        <p:spPr>
          <a:xfrm>
            <a:off x="1197701" y="1278991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5" name="Rectangle 24">
            <a:hlinkClick r:id="rId6"/>
            <a:extLst>
              <a:ext uri="{FF2B5EF4-FFF2-40B4-BE49-F238E27FC236}">
                <a16:creationId xmlns:a16="http://schemas.microsoft.com/office/drawing/2014/main" id="{A89B8AC0-49CF-4625-A0A2-6CE1EE57CC40}"/>
              </a:ext>
            </a:extLst>
          </p:cNvPr>
          <p:cNvSpPr/>
          <p:nvPr userDrawn="1"/>
        </p:nvSpPr>
        <p:spPr>
          <a:xfrm>
            <a:off x="1381511" y="12933851"/>
            <a:ext cx="227417" cy="303221"/>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1" name="Rectangle 20">
            <a:extLst>
              <a:ext uri="{FF2B5EF4-FFF2-40B4-BE49-F238E27FC236}">
                <a16:creationId xmlns:a16="http://schemas.microsoft.com/office/drawing/2014/main" id="{CD507A77-5C89-41F8-BCB6-FEC73EBEE956}"/>
              </a:ext>
            </a:extLst>
          </p:cNvPr>
          <p:cNvSpPr/>
          <p:nvPr userDrawn="1"/>
        </p:nvSpPr>
        <p:spPr>
          <a:xfrm>
            <a:off x="1875075" y="1278991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7"/>
            <a:extLst>
              <a:ext uri="{FF2B5EF4-FFF2-40B4-BE49-F238E27FC236}">
                <a16:creationId xmlns:a16="http://schemas.microsoft.com/office/drawing/2014/main" id="{0419B479-4CC1-448E-A4EF-00E34CA8098E}"/>
              </a:ext>
            </a:extLst>
          </p:cNvPr>
          <p:cNvSpPr/>
          <p:nvPr userDrawn="1"/>
        </p:nvSpPr>
        <p:spPr>
          <a:xfrm>
            <a:off x="2058885" y="12937015"/>
            <a:ext cx="227417" cy="303221"/>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19" name="Rectangle 18">
            <a:extLst>
              <a:ext uri="{FF2B5EF4-FFF2-40B4-BE49-F238E27FC236}">
                <a16:creationId xmlns:a16="http://schemas.microsoft.com/office/drawing/2014/main" id="{5A9A8158-0145-4756-AD6D-F01D5EB2B95F}"/>
              </a:ext>
            </a:extLst>
          </p:cNvPr>
          <p:cNvSpPr/>
          <p:nvPr userDrawn="1"/>
        </p:nvSpPr>
        <p:spPr>
          <a:xfrm>
            <a:off x="520326" y="1278991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0" name="Rectangle 19">
            <a:hlinkClick r:id="rId8"/>
            <a:extLst>
              <a:ext uri="{FF2B5EF4-FFF2-40B4-BE49-F238E27FC236}">
                <a16:creationId xmlns:a16="http://schemas.microsoft.com/office/drawing/2014/main" id="{B2B3C37F-F4CF-4FF7-90E6-4575FB6B1DB8}"/>
              </a:ext>
            </a:extLst>
          </p:cNvPr>
          <p:cNvSpPr/>
          <p:nvPr userDrawn="1"/>
        </p:nvSpPr>
        <p:spPr>
          <a:xfrm>
            <a:off x="704135" y="12930688"/>
            <a:ext cx="227417" cy="303221"/>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795301260"/>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userDrawn="1"/>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userDrawn="1"/>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userDrawn="1"/>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1AE8E4AC-3021-4B7F-B5EE-D90F55DC7ADA}"/>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B0E35E77-88D6-4F62-93BC-E923BC3B0898}"/>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4E1E96B6-2EE1-4A39-9AD5-C3F0E67BCB6A}"/>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8"/>
            <a:extLst>
              <a:ext uri="{FF2B5EF4-FFF2-40B4-BE49-F238E27FC236}">
                <a16:creationId xmlns:a16="http://schemas.microsoft.com/office/drawing/2014/main" id="{1B394C72-570A-4941-A221-790EAD072118}"/>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9"/>
            <a:extLst>
              <a:ext uri="{FF2B5EF4-FFF2-40B4-BE49-F238E27FC236}">
                <a16:creationId xmlns:a16="http://schemas.microsoft.com/office/drawing/2014/main" id="{FCE85F4D-1549-4890-BFC7-44547397B8B1}"/>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10"/>
            <a:extLst>
              <a:ext uri="{FF2B5EF4-FFF2-40B4-BE49-F238E27FC236}">
                <a16:creationId xmlns:a16="http://schemas.microsoft.com/office/drawing/2014/main" id="{221B51BC-CBA5-4AA4-9B47-36E87662D688}"/>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97944431"/>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82" r:id="rId3"/>
    <p:sldLayoutId id="2147483883" r:id="rId4"/>
    <p:sldLayoutId id="2147483884" r:id="rId5"/>
    <p:sldLayoutId id="2147483886"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552" y="579027"/>
            <a:ext cx="23313191" cy="1799330"/>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538551" y="2378357"/>
            <a:ext cx="23310081" cy="904863"/>
          </a:xfrm>
          <a:prstGeom prst="rect">
            <a:avLst/>
          </a:prstGeom>
        </p:spPr>
        <p:txBody>
          <a:bodyPr vert="horz" wrap="square" lIns="146304" tIns="91440" rIns="146304" bIns="91440" rtlCol="0">
            <a:spAutoFit/>
          </a:bodyPr>
          <a:lstStyle/>
          <a:p>
            <a:pPr lvl="0"/>
            <a:r>
              <a:rPr lang="en-US"/>
              <a:t>Click to edit Master text styles</a:t>
            </a:r>
          </a:p>
        </p:txBody>
      </p:sp>
    </p:spTree>
    <p:extLst>
      <p:ext uri="{BB962C8B-B14F-4D97-AF65-F5344CB8AC3E}">
        <p14:creationId xmlns:p14="http://schemas.microsoft.com/office/powerpoint/2010/main" val="3791282921"/>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Lst>
  <p:transition>
    <p:fade/>
  </p:transition>
  <p:txStyles>
    <p:titleStyle>
      <a:lvl1pPr algn="l" defTabSz="1826660" rtl="0" fontAlgn="base">
        <a:lnSpc>
          <a:spcPct val="90000"/>
        </a:lnSpc>
        <a:spcBef>
          <a:spcPct val="0"/>
        </a:spcBef>
        <a:spcAft>
          <a:spcPct val="0"/>
        </a:spcAft>
        <a:defRPr lang="en-US" sz="8800" kern="1200" spc="-2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1826660" rtl="0" fontAlgn="base">
        <a:lnSpc>
          <a:spcPct val="90000"/>
        </a:lnSpc>
        <a:spcBef>
          <a:spcPct val="0"/>
        </a:spcBef>
        <a:spcAft>
          <a:spcPct val="0"/>
        </a:spcAft>
        <a:defRPr sz="10586">
          <a:solidFill>
            <a:schemeClr val="tx1"/>
          </a:solidFill>
          <a:latin typeface="Segoe UI Light" charset="0"/>
          <a:ea typeface="ＭＳ Ｐゴシック" charset="0"/>
        </a:defRPr>
      </a:lvl2pPr>
      <a:lvl3pPr algn="l" defTabSz="1826660" rtl="0" fontAlgn="base">
        <a:lnSpc>
          <a:spcPct val="90000"/>
        </a:lnSpc>
        <a:spcBef>
          <a:spcPct val="0"/>
        </a:spcBef>
        <a:spcAft>
          <a:spcPct val="0"/>
        </a:spcAft>
        <a:defRPr sz="10586">
          <a:solidFill>
            <a:schemeClr val="tx1"/>
          </a:solidFill>
          <a:latin typeface="Segoe UI Light" charset="0"/>
          <a:ea typeface="ＭＳ Ｐゴシック" charset="0"/>
        </a:defRPr>
      </a:lvl3pPr>
      <a:lvl4pPr algn="l" defTabSz="1826660" rtl="0" fontAlgn="base">
        <a:lnSpc>
          <a:spcPct val="90000"/>
        </a:lnSpc>
        <a:spcBef>
          <a:spcPct val="0"/>
        </a:spcBef>
        <a:spcAft>
          <a:spcPct val="0"/>
        </a:spcAft>
        <a:defRPr sz="10586">
          <a:solidFill>
            <a:schemeClr val="tx1"/>
          </a:solidFill>
          <a:latin typeface="Segoe UI Light" charset="0"/>
          <a:ea typeface="ＭＳ Ｐゴシック" charset="0"/>
        </a:defRPr>
      </a:lvl4pPr>
      <a:lvl5pPr algn="l" defTabSz="1826660" rtl="0" fontAlgn="base">
        <a:lnSpc>
          <a:spcPct val="90000"/>
        </a:lnSpc>
        <a:spcBef>
          <a:spcPct val="0"/>
        </a:spcBef>
        <a:spcAft>
          <a:spcPct val="0"/>
        </a:spcAft>
        <a:defRPr sz="10586">
          <a:solidFill>
            <a:schemeClr val="tx1"/>
          </a:solidFill>
          <a:latin typeface="Segoe UI Light" charset="0"/>
          <a:ea typeface="ＭＳ Ｐゴシック" charset="0"/>
        </a:defRPr>
      </a:lvl5pPr>
      <a:lvl6pPr marL="896214" algn="l" defTabSz="1826660" rtl="0" fontAlgn="base">
        <a:lnSpc>
          <a:spcPct val="90000"/>
        </a:lnSpc>
        <a:spcBef>
          <a:spcPct val="0"/>
        </a:spcBef>
        <a:spcAft>
          <a:spcPct val="0"/>
        </a:spcAft>
        <a:defRPr sz="10586">
          <a:solidFill>
            <a:schemeClr val="tx1"/>
          </a:solidFill>
          <a:latin typeface="Segoe UI Light" charset="0"/>
          <a:ea typeface="ＭＳ Ｐゴシック" charset="0"/>
        </a:defRPr>
      </a:lvl6pPr>
      <a:lvl7pPr marL="1792428" algn="l" defTabSz="1826660" rtl="0" fontAlgn="base">
        <a:lnSpc>
          <a:spcPct val="90000"/>
        </a:lnSpc>
        <a:spcBef>
          <a:spcPct val="0"/>
        </a:spcBef>
        <a:spcAft>
          <a:spcPct val="0"/>
        </a:spcAft>
        <a:defRPr sz="10586">
          <a:solidFill>
            <a:schemeClr val="tx1"/>
          </a:solidFill>
          <a:latin typeface="Segoe UI Light" charset="0"/>
          <a:ea typeface="ＭＳ Ｐゴシック" charset="0"/>
        </a:defRPr>
      </a:lvl7pPr>
      <a:lvl8pPr marL="2688642" algn="l" defTabSz="1826660" rtl="0" fontAlgn="base">
        <a:lnSpc>
          <a:spcPct val="90000"/>
        </a:lnSpc>
        <a:spcBef>
          <a:spcPct val="0"/>
        </a:spcBef>
        <a:spcAft>
          <a:spcPct val="0"/>
        </a:spcAft>
        <a:defRPr sz="10586">
          <a:solidFill>
            <a:schemeClr val="tx1"/>
          </a:solidFill>
          <a:latin typeface="Segoe UI Light" charset="0"/>
          <a:ea typeface="ＭＳ Ｐゴシック" charset="0"/>
        </a:defRPr>
      </a:lvl8pPr>
      <a:lvl9pPr marL="3584858" algn="l" defTabSz="1826660" rtl="0" fontAlgn="base">
        <a:lnSpc>
          <a:spcPct val="90000"/>
        </a:lnSpc>
        <a:spcBef>
          <a:spcPct val="0"/>
        </a:spcBef>
        <a:spcAft>
          <a:spcPct val="0"/>
        </a:spcAft>
        <a:defRPr sz="10586">
          <a:solidFill>
            <a:schemeClr val="tx1"/>
          </a:solidFill>
          <a:latin typeface="Segoe UI Light" charset="0"/>
          <a:ea typeface="ＭＳ Ｐゴシック" charset="0"/>
        </a:defRPr>
      </a:lvl9pPr>
    </p:titleStyle>
    <p:bodyStyle>
      <a:lvl1pPr marL="672160" indent="-672160" algn="l" defTabSz="1826660" rtl="0" fontAlgn="base">
        <a:lnSpc>
          <a:spcPct val="90000"/>
        </a:lnSpc>
        <a:spcBef>
          <a:spcPct val="20000"/>
        </a:spcBef>
        <a:spcAft>
          <a:spcPct val="0"/>
        </a:spcAft>
        <a:buSzPct val="90000"/>
        <a:buFont typeface="Arial" charset="0"/>
        <a:buChar char="•"/>
        <a:defRPr sz="5200" kern="1200">
          <a:gradFill>
            <a:gsLst>
              <a:gs pos="1250">
                <a:schemeClr val="tx1"/>
              </a:gs>
              <a:gs pos="100000">
                <a:schemeClr val="tx1"/>
              </a:gs>
            </a:gsLst>
            <a:lin ang="5400000" scaled="0"/>
          </a:gradFill>
          <a:latin typeface="+mj-lt"/>
          <a:ea typeface="ＭＳ Ｐゴシック" charset="0"/>
          <a:cs typeface="ＭＳ Ｐゴシック" charset="0"/>
        </a:defRPr>
      </a:lvl1pPr>
      <a:lvl2pPr marL="1145162" indent="-473000" algn="l" defTabSz="1826660" rtl="0" fontAlgn="base">
        <a:lnSpc>
          <a:spcPct val="90000"/>
        </a:lnSpc>
        <a:spcBef>
          <a:spcPct val="20000"/>
        </a:spcBef>
        <a:spcAft>
          <a:spcPct val="0"/>
        </a:spcAft>
        <a:buSzPct val="90000"/>
        <a:buFont typeface="Arial" charset="0"/>
        <a:buChar char="•"/>
        <a:defRPr sz="4706" kern="1200">
          <a:gradFill>
            <a:gsLst>
              <a:gs pos="1250">
                <a:schemeClr val="tx1"/>
              </a:gs>
              <a:gs pos="100000">
                <a:schemeClr val="tx1"/>
              </a:gs>
            </a:gsLst>
            <a:lin ang="5400000" scaled="0"/>
          </a:gradFill>
          <a:latin typeface="+mn-lt"/>
          <a:ea typeface="ＭＳ Ｐゴシック" charset="0"/>
          <a:cs typeface="+mn-cs"/>
        </a:defRPr>
      </a:lvl2pPr>
      <a:lvl3pPr marL="1568374" indent="-448108" algn="l" defTabSz="1826660" rtl="0" fontAlgn="base">
        <a:lnSpc>
          <a:spcPct val="90000"/>
        </a:lnSpc>
        <a:spcBef>
          <a:spcPct val="20000"/>
        </a:spcBef>
        <a:spcAft>
          <a:spcPct val="0"/>
        </a:spcAft>
        <a:buSzPct val="90000"/>
        <a:buFont typeface="Arial" charset="0"/>
        <a:buChar char="•"/>
        <a:defRPr sz="3922" kern="1200">
          <a:gradFill>
            <a:gsLst>
              <a:gs pos="1250">
                <a:schemeClr val="tx1"/>
              </a:gs>
              <a:gs pos="100000">
                <a:schemeClr val="tx1"/>
              </a:gs>
            </a:gsLst>
            <a:lin ang="5400000" scaled="0"/>
          </a:gradFill>
          <a:latin typeface="+mn-lt"/>
          <a:ea typeface="ＭＳ Ｐゴシック" charset="0"/>
          <a:cs typeface="+mn-cs"/>
        </a:defRPr>
      </a:lvl3pPr>
      <a:lvl4pPr marL="2016482" indent="-448108" algn="l" defTabSz="182666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2464588" indent="-448108" algn="l" defTabSz="1826660"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5028052" indent="-457096" algn="l" defTabSz="1828384" rtl="0" eaLnBrk="1" latinLnBrk="0" hangingPunct="1">
        <a:spcBef>
          <a:spcPct val="20000"/>
        </a:spcBef>
        <a:buFont typeface="Arial" pitchFamily="34" charset="0"/>
        <a:buChar char="•"/>
        <a:defRPr sz="3922" kern="1200">
          <a:solidFill>
            <a:schemeClr val="tx1"/>
          </a:solidFill>
          <a:latin typeface="+mn-lt"/>
          <a:ea typeface="+mn-ea"/>
          <a:cs typeface="+mn-cs"/>
        </a:defRPr>
      </a:lvl6pPr>
      <a:lvl7pPr marL="5942246" indent="-457096" algn="l" defTabSz="1828384" rtl="0" eaLnBrk="1" latinLnBrk="0" hangingPunct="1">
        <a:spcBef>
          <a:spcPct val="20000"/>
        </a:spcBef>
        <a:buFont typeface="Arial" pitchFamily="34" charset="0"/>
        <a:buChar char="•"/>
        <a:defRPr sz="3922" kern="1200">
          <a:solidFill>
            <a:schemeClr val="tx1"/>
          </a:solidFill>
          <a:latin typeface="+mn-lt"/>
          <a:ea typeface="+mn-ea"/>
          <a:cs typeface="+mn-cs"/>
        </a:defRPr>
      </a:lvl7pPr>
      <a:lvl8pPr marL="6856438" indent="-457096" algn="l" defTabSz="182838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0630" indent="-457096" algn="l" defTabSz="1828384" rtl="0" eaLnBrk="1" latinLnBrk="0" hangingPunct="1">
        <a:spcBef>
          <a:spcPct val="20000"/>
        </a:spcBef>
        <a:buFont typeface="Arial" pitchFamily="34" charset="0"/>
        <a:buChar char="•"/>
        <a:defRPr sz="3922" kern="1200">
          <a:solidFill>
            <a:schemeClr val="tx1"/>
          </a:solidFill>
          <a:latin typeface="+mn-lt"/>
          <a:ea typeface="+mn-ea"/>
          <a:cs typeface="+mn-cs"/>
        </a:defRPr>
      </a:lvl9pPr>
    </p:bodyStyle>
    <p:otherStyle>
      <a:defPPr>
        <a:defRPr lang="en-US"/>
      </a:defPPr>
      <a:lvl1pPr marL="0" algn="l" defTabSz="1828384" rtl="0" eaLnBrk="1" latinLnBrk="0" hangingPunct="1">
        <a:defRPr sz="3530" kern="1200">
          <a:solidFill>
            <a:schemeClr val="tx1"/>
          </a:solidFill>
          <a:latin typeface="+mn-lt"/>
          <a:ea typeface="+mn-ea"/>
          <a:cs typeface="+mn-cs"/>
        </a:defRPr>
      </a:lvl1pPr>
      <a:lvl2pPr marL="914190" algn="l" defTabSz="1828384" rtl="0" eaLnBrk="1" latinLnBrk="0" hangingPunct="1">
        <a:defRPr sz="3530" kern="1200">
          <a:solidFill>
            <a:schemeClr val="tx1"/>
          </a:solidFill>
          <a:latin typeface="+mn-lt"/>
          <a:ea typeface="+mn-ea"/>
          <a:cs typeface="+mn-cs"/>
        </a:defRPr>
      </a:lvl2pPr>
      <a:lvl3pPr marL="1828384" algn="l" defTabSz="1828384" rtl="0" eaLnBrk="1" latinLnBrk="0" hangingPunct="1">
        <a:defRPr sz="3530" kern="1200">
          <a:solidFill>
            <a:schemeClr val="tx1"/>
          </a:solidFill>
          <a:latin typeface="+mn-lt"/>
          <a:ea typeface="+mn-ea"/>
          <a:cs typeface="+mn-cs"/>
        </a:defRPr>
      </a:lvl3pPr>
      <a:lvl4pPr marL="2742574" algn="l" defTabSz="1828384" rtl="0" eaLnBrk="1" latinLnBrk="0" hangingPunct="1">
        <a:defRPr sz="3530" kern="1200">
          <a:solidFill>
            <a:schemeClr val="tx1"/>
          </a:solidFill>
          <a:latin typeface="+mn-lt"/>
          <a:ea typeface="+mn-ea"/>
          <a:cs typeface="+mn-cs"/>
        </a:defRPr>
      </a:lvl4pPr>
      <a:lvl5pPr marL="3656766" algn="l" defTabSz="1828384" rtl="0" eaLnBrk="1" latinLnBrk="0" hangingPunct="1">
        <a:defRPr sz="3530" kern="1200">
          <a:solidFill>
            <a:schemeClr val="tx1"/>
          </a:solidFill>
          <a:latin typeface="+mn-lt"/>
          <a:ea typeface="+mn-ea"/>
          <a:cs typeface="+mn-cs"/>
        </a:defRPr>
      </a:lvl5pPr>
      <a:lvl6pPr marL="4570958" algn="l" defTabSz="1828384" rtl="0" eaLnBrk="1" latinLnBrk="0" hangingPunct="1">
        <a:defRPr sz="3530" kern="1200">
          <a:solidFill>
            <a:schemeClr val="tx1"/>
          </a:solidFill>
          <a:latin typeface="+mn-lt"/>
          <a:ea typeface="+mn-ea"/>
          <a:cs typeface="+mn-cs"/>
        </a:defRPr>
      </a:lvl6pPr>
      <a:lvl7pPr marL="5485150" algn="l" defTabSz="1828384" rtl="0" eaLnBrk="1" latinLnBrk="0" hangingPunct="1">
        <a:defRPr sz="3530" kern="1200">
          <a:solidFill>
            <a:schemeClr val="tx1"/>
          </a:solidFill>
          <a:latin typeface="+mn-lt"/>
          <a:ea typeface="+mn-ea"/>
          <a:cs typeface="+mn-cs"/>
        </a:defRPr>
      </a:lvl7pPr>
      <a:lvl8pPr marL="6399340" algn="l" defTabSz="1828384" rtl="0" eaLnBrk="1" latinLnBrk="0" hangingPunct="1">
        <a:defRPr sz="3530" kern="1200">
          <a:solidFill>
            <a:schemeClr val="tx1"/>
          </a:solidFill>
          <a:latin typeface="+mn-lt"/>
          <a:ea typeface="+mn-ea"/>
          <a:cs typeface="+mn-cs"/>
        </a:defRPr>
      </a:lvl8pPr>
      <a:lvl9pPr marL="7313534" algn="l" defTabSz="1828384" rtl="0" eaLnBrk="1" latinLnBrk="0" hangingPunct="1">
        <a:defRPr sz="3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sv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statista.com/statistics/892994/staffing-industry-types-of-text-messaging-software-used-in-the-united-stat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Graphic 450">
            <a:extLst>
              <a:ext uri="{FF2B5EF4-FFF2-40B4-BE49-F238E27FC236}">
                <a16:creationId xmlns:a16="http://schemas.microsoft.com/office/drawing/2014/main" id="{FD3E87AD-AE15-4247-9E26-C0FECFB270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1157" y="1295400"/>
            <a:ext cx="125522" cy="11045952"/>
          </a:xfrm>
          <a:prstGeom prst="rect">
            <a:avLst/>
          </a:prstGeom>
        </p:spPr>
      </p:pic>
      <p:pic>
        <p:nvPicPr>
          <p:cNvPr id="452" name="Graphic 451">
            <a:extLst>
              <a:ext uri="{FF2B5EF4-FFF2-40B4-BE49-F238E27FC236}">
                <a16:creationId xmlns:a16="http://schemas.microsoft.com/office/drawing/2014/main" id="{3BCB1B21-2776-48A1-9DDB-5166EA556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700496" y="1295400"/>
            <a:ext cx="125522" cy="11045952"/>
          </a:xfrm>
          <a:prstGeom prst="rect">
            <a:avLst/>
          </a:prstGeom>
        </p:spPr>
      </p:pic>
      <p:pic>
        <p:nvPicPr>
          <p:cNvPr id="453" name="Graphic 452">
            <a:extLst>
              <a:ext uri="{FF2B5EF4-FFF2-40B4-BE49-F238E27FC236}">
                <a16:creationId xmlns:a16="http://schemas.microsoft.com/office/drawing/2014/main" id="{0393762C-48C8-40CB-AE02-A60B94DCD7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1110" y="1295400"/>
            <a:ext cx="125522" cy="11045952"/>
          </a:xfrm>
          <a:prstGeom prst="rect">
            <a:avLst/>
          </a:prstGeom>
        </p:spPr>
      </p:pic>
      <p:pic>
        <p:nvPicPr>
          <p:cNvPr id="454" name="Graphic 453">
            <a:extLst>
              <a:ext uri="{FF2B5EF4-FFF2-40B4-BE49-F238E27FC236}">
                <a16:creationId xmlns:a16="http://schemas.microsoft.com/office/drawing/2014/main" id="{FB798520-ADE7-468B-80FC-64A548EE33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1063" y="1295400"/>
            <a:ext cx="125522" cy="11045952"/>
          </a:xfrm>
          <a:prstGeom prst="rect">
            <a:avLst/>
          </a:prstGeom>
        </p:spPr>
      </p:pic>
      <p:pic>
        <p:nvPicPr>
          <p:cNvPr id="455" name="Graphic 454">
            <a:extLst>
              <a:ext uri="{FF2B5EF4-FFF2-40B4-BE49-F238E27FC236}">
                <a16:creationId xmlns:a16="http://schemas.microsoft.com/office/drawing/2014/main" id="{D081E778-ADC6-485C-B88C-4453B17756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1016" y="1295400"/>
            <a:ext cx="125522" cy="11045952"/>
          </a:xfrm>
          <a:prstGeom prst="rect">
            <a:avLst/>
          </a:prstGeom>
        </p:spPr>
      </p:pic>
      <p:pic>
        <p:nvPicPr>
          <p:cNvPr id="456" name="Graphic 455">
            <a:extLst>
              <a:ext uri="{FF2B5EF4-FFF2-40B4-BE49-F238E27FC236}">
                <a16:creationId xmlns:a16="http://schemas.microsoft.com/office/drawing/2014/main" id="{6B9A65F2-D85D-434A-BD76-82F0A6B273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969" y="1295400"/>
            <a:ext cx="125522" cy="11045952"/>
          </a:xfrm>
          <a:prstGeom prst="rect">
            <a:avLst/>
          </a:prstGeom>
        </p:spPr>
      </p:pic>
      <p:pic>
        <p:nvPicPr>
          <p:cNvPr id="457" name="Graphic 456">
            <a:extLst>
              <a:ext uri="{FF2B5EF4-FFF2-40B4-BE49-F238E27FC236}">
                <a16:creationId xmlns:a16="http://schemas.microsoft.com/office/drawing/2014/main" id="{C5A313B2-F9F5-45AD-9EFE-460782DADD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0922" y="1295400"/>
            <a:ext cx="125522" cy="11045952"/>
          </a:xfrm>
          <a:prstGeom prst="rect">
            <a:avLst/>
          </a:prstGeom>
        </p:spPr>
      </p:pic>
      <p:pic>
        <p:nvPicPr>
          <p:cNvPr id="458" name="Graphic 457">
            <a:extLst>
              <a:ext uri="{FF2B5EF4-FFF2-40B4-BE49-F238E27FC236}">
                <a16:creationId xmlns:a16="http://schemas.microsoft.com/office/drawing/2014/main" id="{FFF98DD9-A28F-43CC-A722-17861E2D25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0875" y="1295400"/>
            <a:ext cx="125522" cy="11045952"/>
          </a:xfrm>
          <a:prstGeom prst="rect">
            <a:avLst/>
          </a:prstGeom>
        </p:spPr>
      </p:pic>
      <p:pic>
        <p:nvPicPr>
          <p:cNvPr id="459" name="Graphic 458">
            <a:extLst>
              <a:ext uri="{FF2B5EF4-FFF2-40B4-BE49-F238E27FC236}">
                <a16:creationId xmlns:a16="http://schemas.microsoft.com/office/drawing/2014/main" id="{6AFA3156-4F54-47DF-AD47-2EA064149A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30828" y="1295400"/>
            <a:ext cx="125522" cy="11045952"/>
          </a:xfrm>
          <a:prstGeom prst="rect">
            <a:avLst/>
          </a:prstGeom>
        </p:spPr>
      </p:pic>
      <p:pic>
        <p:nvPicPr>
          <p:cNvPr id="460" name="Graphic 459">
            <a:extLst>
              <a:ext uri="{FF2B5EF4-FFF2-40B4-BE49-F238E27FC236}">
                <a16:creationId xmlns:a16="http://schemas.microsoft.com/office/drawing/2014/main" id="{B0CCEA36-9A96-4775-8283-509521CF9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40781" y="1295400"/>
            <a:ext cx="125522" cy="11045952"/>
          </a:xfrm>
          <a:prstGeom prst="rect">
            <a:avLst/>
          </a:prstGeom>
        </p:spPr>
      </p:pic>
      <p:pic>
        <p:nvPicPr>
          <p:cNvPr id="461" name="Graphic 460">
            <a:extLst>
              <a:ext uri="{FF2B5EF4-FFF2-40B4-BE49-F238E27FC236}">
                <a16:creationId xmlns:a16="http://schemas.microsoft.com/office/drawing/2014/main" id="{836F35FC-0EBA-492A-8E5E-46E4D4BD58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50734" y="1295400"/>
            <a:ext cx="125522" cy="11045952"/>
          </a:xfrm>
          <a:prstGeom prst="rect">
            <a:avLst/>
          </a:prstGeom>
        </p:spPr>
      </p:pic>
      <p:pic>
        <p:nvPicPr>
          <p:cNvPr id="462" name="Graphic 461">
            <a:extLst>
              <a:ext uri="{FF2B5EF4-FFF2-40B4-BE49-F238E27FC236}">
                <a16:creationId xmlns:a16="http://schemas.microsoft.com/office/drawing/2014/main" id="{88664125-6354-4B9B-A988-072E7F6725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60687" y="1295400"/>
            <a:ext cx="125522" cy="11045952"/>
          </a:xfrm>
          <a:prstGeom prst="rect">
            <a:avLst/>
          </a:prstGeom>
        </p:spPr>
      </p:pic>
      <p:pic>
        <p:nvPicPr>
          <p:cNvPr id="463" name="Graphic 462">
            <a:extLst>
              <a:ext uri="{FF2B5EF4-FFF2-40B4-BE49-F238E27FC236}">
                <a16:creationId xmlns:a16="http://schemas.microsoft.com/office/drawing/2014/main" id="{8C9C8C2F-2AE0-4F2C-9839-6A73ED3E0D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70640" y="1295400"/>
            <a:ext cx="125522" cy="11045952"/>
          </a:xfrm>
          <a:prstGeom prst="rect">
            <a:avLst/>
          </a:prstGeom>
        </p:spPr>
      </p:pic>
      <p:pic>
        <p:nvPicPr>
          <p:cNvPr id="464" name="Graphic 463">
            <a:extLst>
              <a:ext uri="{FF2B5EF4-FFF2-40B4-BE49-F238E27FC236}">
                <a16:creationId xmlns:a16="http://schemas.microsoft.com/office/drawing/2014/main" id="{B097C0A6-448F-4712-B45A-8D4F13237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80593" y="1295400"/>
            <a:ext cx="125522" cy="11045952"/>
          </a:xfrm>
          <a:prstGeom prst="rect">
            <a:avLst/>
          </a:prstGeom>
        </p:spPr>
      </p:pic>
      <p:pic>
        <p:nvPicPr>
          <p:cNvPr id="465" name="Graphic 464">
            <a:extLst>
              <a:ext uri="{FF2B5EF4-FFF2-40B4-BE49-F238E27FC236}">
                <a16:creationId xmlns:a16="http://schemas.microsoft.com/office/drawing/2014/main" id="{F13BA15E-E142-4F93-8000-CF0F9A43DB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90546" y="1295400"/>
            <a:ext cx="125522" cy="11045952"/>
          </a:xfrm>
          <a:prstGeom prst="rect">
            <a:avLst/>
          </a:prstGeom>
        </p:spPr>
      </p:pic>
      <p:sp>
        <p:nvSpPr>
          <p:cNvPr id="467" name="TextBox 466">
            <a:extLst>
              <a:ext uri="{FF2B5EF4-FFF2-40B4-BE49-F238E27FC236}">
                <a16:creationId xmlns:a16="http://schemas.microsoft.com/office/drawing/2014/main" id="{1CE9B3C2-CAEE-48AC-8686-5F9A7ECB19FA}"/>
              </a:ext>
            </a:extLst>
          </p:cNvPr>
          <p:cNvSpPr txBox="1"/>
          <p:nvPr/>
        </p:nvSpPr>
        <p:spPr>
          <a:xfrm>
            <a:off x="4014242" y="5914920"/>
            <a:ext cx="17530303" cy="221599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800" b="1">
                <a:latin typeface="Century Gothic"/>
              </a:rPr>
              <a:t>usability</a:t>
            </a:r>
            <a:r>
              <a:rPr kumimoji="0" lang="en-US" sz="13800" b="1" i="0" u="none" strike="noStrike" kern="1200" cap="none" spc="0" normalizeH="0" baseline="0" noProof="0">
                <a:ln>
                  <a:noFill/>
                </a:ln>
                <a:effectLst/>
                <a:uLnTx/>
                <a:uFillTx/>
                <a:latin typeface="Century Gothic"/>
                <a:ea typeface="+mn-ea"/>
                <a:cs typeface="+mn-cs"/>
              </a:rPr>
              <a:t> vs security</a:t>
            </a:r>
          </a:p>
        </p:txBody>
      </p:sp>
      <p:cxnSp>
        <p:nvCxnSpPr>
          <p:cNvPr id="470" name="Straight Connector 469">
            <a:extLst>
              <a:ext uri="{FF2B5EF4-FFF2-40B4-BE49-F238E27FC236}">
                <a16:creationId xmlns:a16="http://schemas.microsoft.com/office/drawing/2014/main" id="{168E08A5-757D-4ACB-93B4-4A35AD8589ED}"/>
              </a:ext>
            </a:extLst>
          </p:cNvPr>
          <p:cNvCxnSpPr/>
          <p:nvPr/>
        </p:nvCxnSpPr>
        <p:spPr>
          <a:xfrm>
            <a:off x="3138055" y="2576945"/>
            <a:ext cx="1496290" cy="1219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888AEEFA-0636-46D9-BF78-2DA1F2103FCE}"/>
              </a:ext>
            </a:extLst>
          </p:cNvPr>
          <p:cNvCxnSpPr/>
          <p:nvPr/>
        </p:nvCxnSpPr>
        <p:spPr>
          <a:xfrm flipV="1">
            <a:off x="4641273" y="2583873"/>
            <a:ext cx="1517072" cy="120534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4" name="Straight Connector 473">
            <a:extLst>
              <a:ext uri="{FF2B5EF4-FFF2-40B4-BE49-F238E27FC236}">
                <a16:creationId xmlns:a16="http://schemas.microsoft.com/office/drawing/2014/main" id="{D4BCF29C-AD5E-4C89-9EF0-DF293E4E8611}"/>
              </a:ext>
            </a:extLst>
          </p:cNvPr>
          <p:cNvCxnSpPr/>
          <p:nvPr/>
        </p:nvCxnSpPr>
        <p:spPr>
          <a:xfrm flipH="1">
            <a:off x="3138055" y="3789218"/>
            <a:ext cx="1503218" cy="1198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30A76E53-B85D-46BA-B5FE-508DBD1D3519}"/>
              </a:ext>
            </a:extLst>
          </p:cNvPr>
          <p:cNvCxnSpPr/>
          <p:nvPr/>
        </p:nvCxnSpPr>
        <p:spPr>
          <a:xfrm flipH="1">
            <a:off x="15213494" y="3782291"/>
            <a:ext cx="1509953" cy="692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08DE607B-EC4C-4BC2-92D0-F9C782D0B5C6}"/>
              </a:ext>
            </a:extLst>
          </p:cNvPr>
          <p:cNvCxnSpPr/>
          <p:nvPr/>
        </p:nvCxnSpPr>
        <p:spPr>
          <a:xfrm>
            <a:off x="16723447" y="3789218"/>
            <a:ext cx="0" cy="1198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A96C711C-8FF8-4E15-BD88-A5F44B1C00E1}"/>
              </a:ext>
            </a:extLst>
          </p:cNvPr>
          <p:cNvCxnSpPr/>
          <p:nvPr/>
        </p:nvCxnSpPr>
        <p:spPr>
          <a:xfrm flipH="1" flipV="1">
            <a:off x="13703542" y="2576945"/>
            <a:ext cx="3019905" cy="1219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C4DCAD5A-5C72-4FC5-A33C-C86B7F90AC5E}"/>
              </a:ext>
            </a:extLst>
          </p:cNvPr>
          <p:cNvCxnSpPr/>
          <p:nvPr/>
        </p:nvCxnSpPr>
        <p:spPr>
          <a:xfrm>
            <a:off x="16723447" y="3796145"/>
            <a:ext cx="1509954" cy="11984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219EC762-D2A2-4E75-8FE9-B1109B433F0D}"/>
              </a:ext>
            </a:extLst>
          </p:cNvPr>
          <p:cNvCxnSpPr>
            <a:cxnSpLocks/>
          </p:cNvCxnSpPr>
          <p:nvPr/>
        </p:nvCxnSpPr>
        <p:spPr>
          <a:xfrm flipV="1">
            <a:off x="16723446" y="2570019"/>
            <a:ext cx="1509953" cy="122612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149842F0-EE8B-4DC1-B1D9-BBFEDDDF3A03}"/>
              </a:ext>
            </a:extLst>
          </p:cNvPr>
          <p:cNvCxnSpPr>
            <a:cxnSpLocks/>
          </p:cNvCxnSpPr>
          <p:nvPr/>
        </p:nvCxnSpPr>
        <p:spPr>
          <a:xfrm>
            <a:off x="6153776" y="8637198"/>
            <a:ext cx="1509954" cy="123567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39DE05BB-FAA9-4F5D-ABA1-8386F2BF45C1}"/>
              </a:ext>
            </a:extLst>
          </p:cNvPr>
          <p:cNvCxnSpPr>
            <a:cxnSpLocks/>
          </p:cNvCxnSpPr>
          <p:nvPr/>
        </p:nvCxnSpPr>
        <p:spPr>
          <a:xfrm>
            <a:off x="7663729" y="9851366"/>
            <a:ext cx="3019907" cy="12120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381C84C9-C206-4A5B-BCF6-8A576C8F9123}"/>
              </a:ext>
            </a:extLst>
          </p:cNvPr>
          <p:cNvCxnSpPr>
            <a:cxnSpLocks/>
          </p:cNvCxnSpPr>
          <p:nvPr/>
        </p:nvCxnSpPr>
        <p:spPr>
          <a:xfrm flipH="1">
            <a:off x="6153776" y="9862118"/>
            <a:ext cx="1509955" cy="120125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CD424343-724A-4E07-B8C7-4CD5C5A865C0}"/>
              </a:ext>
            </a:extLst>
          </p:cNvPr>
          <p:cNvCxnSpPr>
            <a:cxnSpLocks/>
          </p:cNvCxnSpPr>
          <p:nvPr/>
        </p:nvCxnSpPr>
        <p:spPr>
          <a:xfrm flipV="1">
            <a:off x="10683636" y="9851366"/>
            <a:ext cx="1509951" cy="121201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BEC7359F-1A64-4630-9E2B-C370FC293DCE}"/>
              </a:ext>
            </a:extLst>
          </p:cNvPr>
          <p:cNvCxnSpPr/>
          <p:nvPr/>
        </p:nvCxnSpPr>
        <p:spPr>
          <a:xfrm>
            <a:off x="15213494" y="9851366"/>
            <a:ext cx="3019905" cy="121201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8CE1665E-B0B9-4B2D-AAD3-8ED34041AD42}"/>
              </a:ext>
            </a:extLst>
          </p:cNvPr>
          <p:cNvCxnSpPr>
            <a:cxnSpLocks/>
          </p:cNvCxnSpPr>
          <p:nvPr/>
        </p:nvCxnSpPr>
        <p:spPr>
          <a:xfrm flipH="1">
            <a:off x="13703542" y="11052872"/>
            <a:ext cx="4529857" cy="12281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73F7488C-F4EB-4539-8A87-0B96698268AF}"/>
              </a:ext>
            </a:extLst>
          </p:cNvPr>
          <p:cNvCxnSpPr/>
          <p:nvPr/>
        </p:nvCxnSpPr>
        <p:spPr>
          <a:xfrm flipV="1">
            <a:off x="1623918" y="8637198"/>
            <a:ext cx="3017355" cy="12249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9D7BB2FA-6CE6-43B9-A07D-18B7195901B9}"/>
              </a:ext>
            </a:extLst>
          </p:cNvPr>
          <p:cNvCxnSpPr/>
          <p:nvPr/>
        </p:nvCxnSpPr>
        <p:spPr>
          <a:xfrm flipH="1">
            <a:off x="3133871" y="8637198"/>
            <a:ext cx="1507402" cy="241567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6" name="TextBox 465">
            <a:extLst>
              <a:ext uri="{FF2B5EF4-FFF2-40B4-BE49-F238E27FC236}">
                <a16:creationId xmlns:a16="http://schemas.microsoft.com/office/drawing/2014/main" id="{2BE9592D-46EA-48D7-86A2-EC45509315D5}"/>
              </a:ext>
            </a:extLst>
          </p:cNvPr>
          <p:cNvSpPr txBox="1"/>
          <p:nvPr/>
        </p:nvSpPr>
        <p:spPr>
          <a:xfrm>
            <a:off x="1791234" y="4204342"/>
            <a:ext cx="12261649" cy="126188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600" b="1" i="0" u="none" strike="noStrike" kern="1200" cap="none" spc="0" normalizeH="0" baseline="0" noProof="0">
                <a:ln>
                  <a:noFill/>
                </a:ln>
                <a:effectLst/>
                <a:uLnTx/>
                <a:uFillTx/>
                <a:latin typeface="Century Gothic"/>
                <a:ea typeface="+mn-ea"/>
                <a:cs typeface="+mn-cs"/>
              </a:rPr>
              <a:t>Microsoft Teams</a:t>
            </a:r>
          </a:p>
        </p:txBody>
      </p:sp>
    </p:spTree>
    <p:extLst>
      <p:ext uri="{BB962C8B-B14F-4D97-AF65-F5344CB8AC3E}">
        <p14:creationId xmlns:p14="http://schemas.microsoft.com/office/powerpoint/2010/main" val="18715072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 calcmode="lin" valueType="num">
                                      <p:cBhvr additive="base">
                                        <p:cTn id="7" dur="1000" fill="hold"/>
                                        <p:tgtEl>
                                          <p:spTgt spid="451"/>
                                        </p:tgtEl>
                                        <p:attrNameLst>
                                          <p:attrName>ppt_x</p:attrName>
                                        </p:attrNameLst>
                                      </p:cBhvr>
                                      <p:tavLst>
                                        <p:tav tm="0">
                                          <p:val>
                                            <p:strVal val="#ppt_x"/>
                                          </p:val>
                                        </p:tav>
                                        <p:tav tm="100000">
                                          <p:val>
                                            <p:strVal val="#ppt_x"/>
                                          </p:val>
                                        </p:tav>
                                      </p:tavLst>
                                    </p:anim>
                                    <p:anim calcmode="lin" valueType="num">
                                      <p:cBhvr additive="base">
                                        <p:cTn id="8" dur="1000" fill="hold"/>
                                        <p:tgtEl>
                                          <p:spTgt spid="4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452"/>
                                        </p:tgtEl>
                                        <p:attrNameLst>
                                          <p:attrName>style.visibility</p:attrName>
                                        </p:attrNameLst>
                                      </p:cBhvr>
                                      <p:to>
                                        <p:strVal val="visible"/>
                                      </p:to>
                                    </p:set>
                                    <p:anim calcmode="lin" valueType="num">
                                      <p:cBhvr additive="base">
                                        <p:cTn id="11" dur="1000" fill="hold"/>
                                        <p:tgtEl>
                                          <p:spTgt spid="452"/>
                                        </p:tgtEl>
                                        <p:attrNameLst>
                                          <p:attrName>ppt_x</p:attrName>
                                        </p:attrNameLst>
                                      </p:cBhvr>
                                      <p:tavLst>
                                        <p:tav tm="0">
                                          <p:val>
                                            <p:strVal val="#ppt_x"/>
                                          </p:val>
                                        </p:tav>
                                        <p:tav tm="100000">
                                          <p:val>
                                            <p:strVal val="#ppt_x"/>
                                          </p:val>
                                        </p:tav>
                                      </p:tavLst>
                                    </p:anim>
                                    <p:anim calcmode="lin" valueType="num">
                                      <p:cBhvr additive="base">
                                        <p:cTn id="12" dur="1000" fill="hold"/>
                                        <p:tgtEl>
                                          <p:spTgt spid="45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453"/>
                                        </p:tgtEl>
                                        <p:attrNameLst>
                                          <p:attrName>style.visibility</p:attrName>
                                        </p:attrNameLst>
                                      </p:cBhvr>
                                      <p:to>
                                        <p:strVal val="visible"/>
                                      </p:to>
                                    </p:set>
                                    <p:anim calcmode="lin" valueType="num">
                                      <p:cBhvr additive="base">
                                        <p:cTn id="15" dur="1000" fill="hold"/>
                                        <p:tgtEl>
                                          <p:spTgt spid="453"/>
                                        </p:tgtEl>
                                        <p:attrNameLst>
                                          <p:attrName>ppt_x</p:attrName>
                                        </p:attrNameLst>
                                      </p:cBhvr>
                                      <p:tavLst>
                                        <p:tav tm="0">
                                          <p:val>
                                            <p:strVal val="#ppt_x"/>
                                          </p:val>
                                        </p:tav>
                                        <p:tav tm="100000">
                                          <p:val>
                                            <p:strVal val="#ppt_x"/>
                                          </p:val>
                                        </p:tav>
                                      </p:tavLst>
                                    </p:anim>
                                    <p:anim calcmode="lin" valueType="num">
                                      <p:cBhvr additive="base">
                                        <p:cTn id="16" dur="1000" fill="hold"/>
                                        <p:tgtEl>
                                          <p:spTgt spid="453"/>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454"/>
                                        </p:tgtEl>
                                        <p:attrNameLst>
                                          <p:attrName>style.visibility</p:attrName>
                                        </p:attrNameLst>
                                      </p:cBhvr>
                                      <p:to>
                                        <p:strVal val="visible"/>
                                      </p:to>
                                    </p:set>
                                    <p:anim calcmode="lin" valueType="num">
                                      <p:cBhvr additive="base">
                                        <p:cTn id="19" dur="1000" fill="hold"/>
                                        <p:tgtEl>
                                          <p:spTgt spid="454"/>
                                        </p:tgtEl>
                                        <p:attrNameLst>
                                          <p:attrName>ppt_x</p:attrName>
                                        </p:attrNameLst>
                                      </p:cBhvr>
                                      <p:tavLst>
                                        <p:tav tm="0">
                                          <p:val>
                                            <p:strVal val="#ppt_x"/>
                                          </p:val>
                                        </p:tav>
                                        <p:tav tm="100000">
                                          <p:val>
                                            <p:strVal val="#ppt_x"/>
                                          </p:val>
                                        </p:tav>
                                      </p:tavLst>
                                    </p:anim>
                                    <p:anim calcmode="lin" valueType="num">
                                      <p:cBhvr additive="base">
                                        <p:cTn id="20" dur="1000" fill="hold"/>
                                        <p:tgtEl>
                                          <p:spTgt spid="454"/>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455"/>
                                        </p:tgtEl>
                                        <p:attrNameLst>
                                          <p:attrName>style.visibility</p:attrName>
                                        </p:attrNameLst>
                                      </p:cBhvr>
                                      <p:to>
                                        <p:strVal val="visible"/>
                                      </p:to>
                                    </p:set>
                                    <p:anim calcmode="lin" valueType="num">
                                      <p:cBhvr additive="base">
                                        <p:cTn id="23" dur="1000" fill="hold"/>
                                        <p:tgtEl>
                                          <p:spTgt spid="455"/>
                                        </p:tgtEl>
                                        <p:attrNameLst>
                                          <p:attrName>ppt_x</p:attrName>
                                        </p:attrNameLst>
                                      </p:cBhvr>
                                      <p:tavLst>
                                        <p:tav tm="0">
                                          <p:val>
                                            <p:strVal val="#ppt_x"/>
                                          </p:val>
                                        </p:tav>
                                        <p:tav tm="100000">
                                          <p:val>
                                            <p:strVal val="#ppt_x"/>
                                          </p:val>
                                        </p:tav>
                                      </p:tavLst>
                                    </p:anim>
                                    <p:anim calcmode="lin" valueType="num">
                                      <p:cBhvr additive="base">
                                        <p:cTn id="24" dur="1000" fill="hold"/>
                                        <p:tgtEl>
                                          <p:spTgt spid="455"/>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456"/>
                                        </p:tgtEl>
                                        <p:attrNameLst>
                                          <p:attrName>style.visibility</p:attrName>
                                        </p:attrNameLst>
                                      </p:cBhvr>
                                      <p:to>
                                        <p:strVal val="visible"/>
                                      </p:to>
                                    </p:set>
                                    <p:anim calcmode="lin" valueType="num">
                                      <p:cBhvr additive="base">
                                        <p:cTn id="27" dur="1000" fill="hold"/>
                                        <p:tgtEl>
                                          <p:spTgt spid="456"/>
                                        </p:tgtEl>
                                        <p:attrNameLst>
                                          <p:attrName>ppt_x</p:attrName>
                                        </p:attrNameLst>
                                      </p:cBhvr>
                                      <p:tavLst>
                                        <p:tav tm="0">
                                          <p:val>
                                            <p:strVal val="#ppt_x"/>
                                          </p:val>
                                        </p:tav>
                                        <p:tav tm="100000">
                                          <p:val>
                                            <p:strVal val="#ppt_x"/>
                                          </p:val>
                                        </p:tav>
                                      </p:tavLst>
                                    </p:anim>
                                    <p:anim calcmode="lin" valueType="num">
                                      <p:cBhvr additive="base">
                                        <p:cTn id="28" dur="1000" fill="hold"/>
                                        <p:tgtEl>
                                          <p:spTgt spid="456"/>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457"/>
                                        </p:tgtEl>
                                        <p:attrNameLst>
                                          <p:attrName>style.visibility</p:attrName>
                                        </p:attrNameLst>
                                      </p:cBhvr>
                                      <p:to>
                                        <p:strVal val="visible"/>
                                      </p:to>
                                    </p:set>
                                    <p:anim calcmode="lin" valueType="num">
                                      <p:cBhvr additive="base">
                                        <p:cTn id="31" dur="1000" fill="hold"/>
                                        <p:tgtEl>
                                          <p:spTgt spid="457"/>
                                        </p:tgtEl>
                                        <p:attrNameLst>
                                          <p:attrName>ppt_x</p:attrName>
                                        </p:attrNameLst>
                                      </p:cBhvr>
                                      <p:tavLst>
                                        <p:tav tm="0">
                                          <p:val>
                                            <p:strVal val="#ppt_x"/>
                                          </p:val>
                                        </p:tav>
                                        <p:tav tm="100000">
                                          <p:val>
                                            <p:strVal val="#ppt_x"/>
                                          </p:val>
                                        </p:tav>
                                      </p:tavLst>
                                    </p:anim>
                                    <p:anim calcmode="lin" valueType="num">
                                      <p:cBhvr additive="base">
                                        <p:cTn id="32" dur="1000" fill="hold"/>
                                        <p:tgtEl>
                                          <p:spTgt spid="457"/>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600"/>
                                  </p:stCondLst>
                                  <p:childTnLst>
                                    <p:set>
                                      <p:cBhvr>
                                        <p:cTn id="34" dur="1" fill="hold">
                                          <p:stCondLst>
                                            <p:cond delay="0"/>
                                          </p:stCondLst>
                                        </p:cTn>
                                        <p:tgtEl>
                                          <p:spTgt spid="458"/>
                                        </p:tgtEl>
                                        <p:attrNameLst>
                                          <p:attrName>style.visibility</p:attrName>
                                        </p:attrNameLst>
                                      </p:cBhvr>
                                      <p:to>
                                        <p:strVal val="visible"/>
                                      </p:to>
                                    </p:set>
                                    <p:anim calcmode="lin" valueType="num">
                                      <p:cBhvr additive="base">
                                        <p:cTn id="35" dur="1000" fill="hold"/>
                                        <p:tgtEl>
                                          <p:spTgt spid="458"/>
                                        </p:tgtEl>
                                        <p:attrNameLst>
                                          <p:attrName>ppt_x</p:attrName>
                                        </p:attrNameLst>
                                      </p:cBhvr>
                                      <p:tavLst>
                                        <p:tav tm="0">
                                          <p:val>
                                            <p:strVal val="#ppt_x"/>
                                          </p:val>
                                        </p:tav>
                                        <p:tav tm="100000">
                                          <p:val>
                                            <p:strVal val="#ppt_x"/>
                                          </p:val>
                                        </p:tav>
                                      </p:tavLst>
                                    </p:anim>
                                    <p:anim calcmode="lin" valueType="num">
                                      <p:cBhvr additive="base">
                                        <p:cTn id="36" dur="1000" fill="hold"/>
                                        <p:tgtEl>
                                          <p:spTgt spid="458"/>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0"/>
                                  </p:stCondLst>
                                  <p:childTnLst>
                                    <p:set>
                                      <p:cBhvr>
                                        <p:cTn id="38" dur="1" fill="hold">
                                          <p:stCondLst>
                                            <p:cond delay="0"/>
                                          </p:stCondLst>
                                        </p:cTn>
                                        <p:tgtEl>
                                          <p:spTgt spid="459"/>
                                        </p:tgtEl>
                                        <p:attrNameLst>
                                          <p:attrName>style.visibility</p:attrName>
                                        </p:attrNameLst>
                                      </p:cBhvr>
                                      <p:to>
                                        <p:strVal val="visible"/>
                                      </p:to>
                                    </p:set>
                                    <p:anim calcmode="lin" valueType="num">
                                      <p:cBhvr additive="base">
                                        <p:cTn id="39" dur="1000" fill="hold"/>
                                        <p:tgtEl>
                                          <p:spTgt spid="459"/>
                                        </p:tgtEl>
                                        <p:attrNameLst>
                                          <p:attrName>ppt_x</p:attrName>
                                        </p:attrNameLst>
                                      </p:cBhvr>
                                      <p:tavLst>
                                        <p:tav tm="0">
                                          <p:val>
                                            <p:strVal val="#ppt_x"/>
                                          </p:val>
                                        </p:tav>
                                        <p:tav tm="100000">
                                          <p:val>
                                            <p:strVal val="#ppt_x"/>
                                          </p:val>
                                        </p:tav>
                                      </p:tavLst>
                                    </p:anim>
                                    <p:anim calcmode="lin" valueType="num">
                                      <p:cBhvr additive="base">
                                        <p:cTn id="40" dur="1000" fill="hold"/>
                                        <p:tgtEl>
                                          <p:spTgt spid="459"/>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900"/>
                                  </p:stCondLst>
                                  <p:childTnLst>
                                    <p:set>
                                      <p:cBhvr>
                                        <p:cTn id="42" dur="1" fill="hold">
                                          <p:stCondLst>
                                            <p:cond delay="0"/>
                                          </p:stCondLst>
                                        </p:cTn>
                                        <p:tgtEl>
                                          <p:spTgt spid="460"/>
                                        </p:tgtEl>
                                        <p:attrNameLst>
                                          <p:attrName>style.visibility</p:attrName>
                                        </p:attrNameLst>
                                      </p:cBhvr>
                                      <p:to>
                                        <p:strVal val="visible"/>
                                      </p:to>
                                    </p:set>
                                    <p:anim calcmode="lin" valueType="num">
                                      <p:cBhvr additive="base">
                                        <p:cTn id="43" dur="1000" fill="hold"/>
                                        <p:tgtEl>
                                          <p:spTgt spid="460"/>
                                        </p:tgtEl>
                                        <p:attrNameLst>
                                          <p:attrName>ppt_x</p:attrName>
                                        </p:attrNameLst>
                                      </p:cBhvr>
                                      <p:tavLst>
                                        <p:tav tm="0">
                                          <p:val>
                                            <p:strVal val="#ppt_x"/>
                                          </p:val>
                                        </p:tav>
                                        <p:tav tm="100000">
                                          <p:val>
                                            <p:strVal val="#ppt_x"/>
                                          </p:val>
                                        </p:tav>
                                      </p:tavLst>
                                    </p:anim>
                                    <p:anim calcmode="lin" valueType="num">
                                      <p:cBhvr additive="base">
                                        <p:cTn id="44" dur="1000" fill="hold"/>
                                        <p:tgtEl>
                                          <p:spTgt spid="460"/>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200"/>
                                  </p:stCondLst>
                                  <p:childTnLst>
                                    <p:set>
                                      <p:cBhvr>
                                        <p:cTn id="46" dur="1" fill="hold">
                                          <p:stCondLst>
                                            <p:cond delay="0"/>
                                          </p:stCondLst>
                                        </p:cTn>
                                        <p:tgtEl>
                                          <p:spTgt spid="461"/>
                                        </p:tgtEl>
                                        <p:attrNameLst>
                                          <p:attrName>style.visibility</p:attrName>
                                        </p:attrNameLst>
                                      </p:cBhvr>
                                      <p:to>
                                        <p:strVal val="visible"/>
                                      </p:to>
                                    </p:set>
                                    <p:anim calcmode="lin" valueType="num">
                                      <p:cBhvr additive="base">
                                        <p:cTn id="47" dur="1000" fill="hold"/>
                                        <p:tgtEl>
                                          <p:spTgt spid="461"/>
                                        </p:tgtEl>
                                        <p:attrNameLst>
                                          <p:attrName>ppt_x</p:attrName>
                                        </p:attrNameLst>
                                      </p:cBhvr>
                                      <p:tavLst>
                                        <p:tav tm="0">
                                          <p:val>
                                            <p:strVal val="#ppt_x"/>
                                          </p:val>
                                        </p:tav>
                                        <p:tav tm="100000">
                                          <p:val>
                                            <p:strVal val="#ppt_x"/>
                                          </p:val>
                                        </p:tav>
                                      </p:tavLst>
                                    </p:anim>
                                    <p:anim calcmode="lin" valueType="num">
                                      <p:cBhvr additive="base">
                                        <p:cTn id="48" dur="1000" fill="hold"/>
                                        <p:tgtEl>
                                          <p:spTgt spid="461"/>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00"/>
                                  </p:stCondLst>
                                  <p:childTnLst>
                                    <p:set>
                                      <p:cBhvr>
                                        <p:cTn id="50" dur="1" fill="hold">
                                          <p:stCondLst>
                                            <p:cond delay="0"/>
                                          </p:stCondLst>
                                        </p:cTn>
                                        <p:tgtEl>
                                          <p:spTgt spid="462"/>
                                        </p:tgtEl>
                                        <p:attrNameLst>
                                          <p:attrName>style.visibility</p:attrName>
                                        </p:attrNameLst>
                                      </p:cBhvr>
                                      <p:to>
                                        <p:strVal val="visible"/>
                                      </p:to>
                                    </p:set>
                                    <p:anim calcmode="lin" valueType="num">
                                      <p:cBhvr additive="base">
                                        <p:cTn id="51" dur="1000" fill="hold"/>
                                        <p:tgtEl>
                                          <p:spTgt spid="462"/>
                                        </p:tgtEl>
                                        <p:attrNameLst>
                                          <p:attrName>ppt_x</p:attrName>
                                        </p:attrNameLst>
                                      </p:cBhvr>
                                      <p:tavLst>
                                        <p:tav tm="0">
                                          <p:val>
                                            <p:strVal val="#ppt_x"/>
                                          </p:val>
                                        </p:tav>
                                        <p:tav tm="100000">
                                          <p:val>
                                            <p:strVal val="#ppt_x"/>
                                          </p:val>
                                        </p:tav>
                                      </p:tavLst>
                                    </p:anim>
                                    <p:anim calcmode="lin" valueType="num">
                                      <p:cBhvr additive="base">
                                        <p:cTn id="52" dur="1000" fill="hold"/>
                                        <p:tgtEl>
                                          <p:spTgt spid="462"/>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600"/>
                                  </p:stCondLst>
                                  <p:childTnLst>
                                    <p:set>
                                      <p:cBhvr>
                                        <p:cTn id="54" dur="1" fill="hold">
                                          <p:stCondLst>
                                            <p:cond delay="0"/>
                                          </p:stCondLst>
                                        </p:cTn>
                                        <p:tgtEl>
                                          <p:spTgt spid="463"/>
                                        </p:tgtEl>
                                        <p:attrNameLst>
                                          <p:attrName>style.visibility</p:attrName>
                                        </p:attrNameLst>
                                      </p:cBhvr>
                                      <p:to>
                                        <p:strVal val="visible"/>
                                      </p:to>
                                    </p:set>
                                    <p:anim calcmode="lin" valueType="num">
                                      <p:cBhvr additive="base">
                                        <p:cTn id="55" dur="1000" fill="hold"/>
                                        <p:tgtEl>
                                          <p:spTgt spid="463"/>
                                        </p:tgtEl>
                                        <p:attrNameLst>
                                          <p:attrName>ppt_x</p:attrName>
                                        </p:attrNameLst>
                                      </p:cBhvr>
                                      <p:tavLst>
                                        <p:tav tm="0">
                                          <p:val>
                                            <p:strVal val="#ppt_x"/>
                                          </p:val>
                                        </p:tav>
                                        <p:tav tm="100000">
                                          <p:val>
                                            <p:strVal val="#ppt_x"/>
                                          </p:val>
                                        </p:tav>
                                      </p:tavLst>
                                    </p:anim>
                                    <p:anim calcmode="lin" valueType="num">
                                      <p:cBhvr additive="base">
                                        <p:cTn id="56" dur="1000" fill="hold"/>
                                        <p:tgtEl>
                                          <p:spTgt spid="463"/>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300"/>
                                  </p:stCondLst>
                                  <p:childTnLst>
                                    <p:set>
                                      <p:cBhvr>
                                        <p:cTn id="58" dur="1" fill="hold">
                                          <p:stCondLst>
                                            <p:cond delay="0"/>
                                          </p:stCondLst>
                                        </p:cTn>
                                        <p:tgtEl>
                                          <p:spTgt spid="464"/>
                                        </p:tgtEl>
                                        <p:attrNameLst>
                                          <p:attrName>style.visibility</p:attrName>
                                        </p:attrNameLst>
                                      </p:cBhvr>
                                      <p:to>
                                        <p:strVal val="visible"/>
                                      </p:to>
                                    </p:set>
                                    <p:anim calcmode="lin" valueType="num">
                                      <p:cBhvr additive="base">
                                        <p:cTn id="59" dur="1000" fill="hold"/>
                                        <p:tgtEl>
                                          <p:spTgt spid="464"/>
                                        </p:tgtEl>
                                        <p:attrNameLst>
                                          <p:attrName>ppt_x</p:attrName>
                                        </p:attrNameLst>
                                      </p:cBhvr>
                                      <p:tavLst>
                                        <p:tav tm="0">
                                          <p:val>
                                            <p:strVal val="#ppt_x"/>
                                          </p:val>
                                        </p:tav>
                                        <p:tav tm="100000">
                                          <p:val>
                                            <p:strVal val="#ppt_x"/>
                                          </p:val>
                                        </p:tav>
                                      </p:tavLst>
                                    </p:anim>
                                    <p:anim calcmode="lin" valueType="num">
                                      <p:cBhvr additive="base">
                                        <p:cTn id="60" dur="1000" fill="hold"/>
                                        <p:tgtEl>
                                          <p:spTgt spid="464"/>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0"/>
                                  </p:stCondLst>
                                  <p:childTnLst>
                                    <p:set>
                                      <p:cBhvr>
                                        <p:cTn id="62" dur="1" fill="hold">
                                          <p:stCondLst>
                                            <p:cond delay="0"/>
                                          </p:stCondLst>
                                        </p:cTn>
                                        <p:tgtEl>
                                          <p:spTgt spid="465"/>
                                        </p:tgtEl>
                                        <p:attrNameLst>
                                          <p:attrName>style.visibility</p:attrName>
                                        </p:attrNameLst>
                                      </p:cBhvr>
                                      <p:to>
                                        <p:strVal val="visible"/>
                                      </p:to>
                                    </p:set>
                                    <p:anim calcmode="lin" valueType="num">
                                      <p:cBhvr additive="base">
                                        <p:cTn id="63" dur="2100" fill="hold"/>
                                        <p:tgtEl>
                                          <p:spTgt spid="465"/>
                                        </p:tgtEl>
                                        <p:attrNameLst>
                                          <p:attrName>ppt_x</p:attrName>
                                        </p:attrNameLst>
                                      </p:cBhvr>
                                      <p:tavLst>
                                        <p:tav tm="0">
                                          <p:val>
                                            <p:strVal val="#ppt_x"/>
                                          </p:val>
                                        </p:tav>
                                        <p:tav tm="100000">
                                          <p:val>
                                            <p:strVal val="#ppt_x"/>
                                          </p:val>
                                        </p:tav>
                                      </p:tavLst>
                                    </p:anim>
                                    <p:anim calcmode="lin" valueType="num">
                                      <p:cBhvr additive="base">
                                        <p:cTn id="64" dur="2100" fill="hold"/>
                                        <p:tgtEl>
                                          <p:spTgt spid="465"/>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iterate type="wd">
                                    <p:tmPct val="10000"/>
                                  </p:iterate>
                                  <p:childTnLst>
                                    <p:set>
                                      <p:cBhvr>
                                        <p:cTn id="66" dur="1" fill="hold">
                                          <p:stCondLst>
                                            <p:cond delay="0"/>
                                          </p:stCondLst>
                                        </p:cTn>
                                        <p:tgtEl>
                                          <p:spTgt spid="466"/>
                                        </p:tgtEl>
                                        <p:attrNameLst>
                                          <p:attrName>style.visibility</p:attrName>
                                        </p:attrNameLst>
                                      </p:cBhvr>
                                      <p:to>
                                        <p:strVal val="visible"/>
                                      </p:to>
                                    </p:set>
                                    <p:anim calcmode="lin" valueType="num">
                                      <p:cBhvr additive="base">
                                        <p:cTn id="67" dur="1500" fill="hold"/>
                                        <p:tgtEl>
                                          <p:spTgt spid="466"/>
                                        </p:tgtEl>
                                        <p:attrNameLst>
                                          <p:attrName>ppt_x</p:attrName>
                                        </p:attrNameLst>
                                      </p:cBhvr>
                                      <p:tavLst>
                                        <p:tav tm="0">
                                          <p:val>
                                            <p:strVal val="#ppt_x"/>
                                          </p:val>
                                        </p:tav>
                                        <p:tav tm="100000">
                                          <p:val>
                                            <p:strVal val="#ppt_x"/>
                                          </p:val>
                                        </p:tav>
                                      </p:tavLst>
                                    </p:anim>
                                    <p:anim calcmode="lin" valueType="num">
                                      <p:cBhvr additive="base">
                                        <p:cTn id="68" dur="1500" fill="hold"/>
                                        <p:tgtEl>
                                          <p:spTgt spid="466"/>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200"/>
                                  </p:stCondLst>
                                  <p:iterate type="wd">
                                    <p:tmPct val="10000"/>
                                  </p:iterate>
                                  <p:childTnLst>
                                    <p:set>
                                      <p:cBhvr>
                                        <p:cTn id="70" dur="1" fill="hold">
                                          <p:stCondLst>
                                            <p:cond delay="0"/>
                                          </p:stCondLst>
                                        </p:cTn>
                                        <p:tgtEl>
                                          <p:spTgt spid="467"/>
                                        </p:tgtEl>
                                        <p:attrNameLst>
                                          <p:attrName>style.visibility</p:attrName>
                                        </p:attrNameLst>
                                      </p:cBhvr>
                                      <p:to>
                                        <p:strVal val="visible"/>
                                      </p:to>
                                    </p:set>
                                    <p:anim calcmode="lin" valueType="num">
                                      <p:cBhvr additive="base">
                                        <p:cTn id="71" dur="1500" fill="hold"/>
                                        <p:tgtEl>
                                          <p:spTgt spid="467"/>
                                        </p:tgtEl>
                                        <p:attrNameLst>
                                          <p:attrName>ppt_x</p:attrName>
                                        </p:attrNameLst>
                                      </p:cBhvr>
                                      <p:tavLst>
                                        <p:tav tm="0">
                                          <p:val>
                                            <p:strVal val="#ppt_x"/>
                                          </p:val>
                                        </p:tav>
                                        <p:tav tm="100000">
                                          <p:val>
                                            <p:strVal val="#ppt_x"/>
                                          </p:val>
                                        </p:tav>
                                      </p:tavLst>
                                    </p:anim>
                                    <p:anim calcmode="lin" valueType="num">
                                      <p:cBhvr additive="base">
                                        <p:cTn id="72" dur="1500" fill="hold"/>
                                        <p:tgtEl>
                                          <p:spTgt spid="467"/>
                                        </p:tgtEl>
                                        <p:attrNameLst>
                                          <p:attrName>ppt_y</p:attrName>
                                        </p:attrNameLst>
                                      </p:cBhvr>
                                      <p:tavLst>
                                        <p:tav tm="0">
                                          <p:val>
                                            <p:strVal val="1+#ppt_h/2"/>
                                          </p:val>
                                        </p:tav>
                                        <p:tav tm="100000">
                                          <p:val>
                                            <p:strVal val="#ppt_y"/>
                                          </p:val>
                                        </p:tav>
                                      </p:tavLst>
                                    </p:anim>
                                  </p:childTnLst>
                                </p:cTn>
                              </p:par>
                              <p:par>
                                <p:cTn id="73" presetID="22" presetClass="entr" presetSubtype="2" fill="hold" nodeType="withEffect">
                                  <p:stCondLst>
                                    <p:cond delay="2100"/>
                                  </p:stCondLst>
                                  <p:childTnLst>
                                    <p:set>
                                      <p:cBhvr>
                                        <p:cTn id="74" dur="1" fill="hold">
                                          <p:stCondLst>
                                            <p:cond delay="0"/>
                                          </p:stCondLst>
                                        </p:cTn>
                                        <p:tgtEl>
                                          <p:spTgt spid="470"/>
                                        </p:tgtEl>
                                        <p:attrNameLst>
                                          <p:attrName>style.visibility</p:attrName>
                                        </p:attrNameLst>
                                      </p:cBhvr>
                                      <p:to>
                                        <p:strVal val="visible"/>
                                      </p:to>
                                    </p:set>
                                    <p:animEffect transition="in" filter="wipe(right)">
                                      <p:cBhvr>
                                        <p:cTn id="75" dur="1000"/>
                                        <p:tgtEl>
                                          <p:spTgt spid="470"/>
                                        </p:tgtEl>
                                      </p:cBhvr>
                                    </p:animEffect>
                                  </p:childTnLst>
                                </p:cTn>
                              </p:par>
                              <p:par>
                                <p:cTn id="76" presetID="22" presetClass="entr" presetSubtype="8" fill="hold" nodeType="withEffect">
                                  <p:stCondLst>
                                    <p:cond delay="2200"/>
                                  </p:stCondLst>
                                  <p:childTnLst>
                                    <p:set>
                                      <p:cBhvr>
                                        <p:cTn id="77" dur="1" fill="hold">
                                          <p:stCondLst>
                                            <p:cond delay="0"/>
                                          </p:stCondLst>
                                        </p:cTn>
                                        <p:tgtEl>
                                          <p:spTgt spid="472"/>
                                        </p:tgtEl>
                                        <p:attrNameLst>
                                          <p:attrName>style.visibility</p:attrName>
                                        </p:attrNameLst>
                                      </p:cBhvr>
                                      <p:to>
                                        <p:strVal val="visible"/>
                                      </p:to>
                                    </p:set>
                                    <p:animEffect transition="in" filter="wipe(left)">
                                      <p:cBhvr>
                                        <p:cTn id="78" dur="1000"/>
                                        <p:tgtEl>
                                          <p:spTgt spid="472"/>
                                        </p:tgtEl>
                                      </p:cBhvr>
                                    </p:animEffect>
                                  </p:childTnLst>
                                </p:cTn>
                              </p:par>
                              <p:par>
                                <p:cTn id="79" presetID="22" presetClass="entr" presetSubtype="2" fill="hold" nodeType="withEffect">
                                  <p:stCondLst>
                                    <p:cond delay="2300"/>
                                  </p:stCondLst>
                                  <p:childTnLst>
                                    <p:set>
                                      <p:cBhvr>
                                        <p:cTn id="80" dur="1" fill="hold">
                                          <p:stCondLst>
                                            <p:cond delay="0"/>
                                          </p:stCondLst>
                                        </p:cTn>
                                        <p:tgtEl>
                                          <p:spTgt spid="474"/>
                                        </p:tgtEl>
                                        <p:attrNameLst>
                                          <p:attrName>style.visibility</p:attrName>
                                        </p:attrNameLst>
                                      </p:cBhvr>
                                      <p:to>
                                        <p:strVal val="visible"/>
                                      </p:to>
                                    </p:set>
                                    <p:animEffect transition="in" filter="wipe(right)">
                                      <p:cBhvr>
                                        <p:cTn id="81" dur="1000"/>
                                        <p:tgtEl>
                                          <p:spTgt spid="474"/>
                                        </p:tgtEl>
                                      </p:cBhvr>
                                    </p:animEffect>
                                  </p:childTnLst>
                                </p:cTn>
                              </p:par>
                              <p:par>
                                <p:cTn id="82" presetID="22" presetClass="entr" presetSubtype="2" fill="hold" nodeType="withEffect">
                                  <p:stCondLst>
                                    <p:cond delay="2000"/>
                                  </p:stCondLst>
                                  <p:childTnLst>
                                    <p:set>
                                      <p:cBhvr>
                                        <p:cTn id="83" dur="1" fill="hold">
                                          <p:stCondLst>
                                            <p:cond delay="0"/>
                                          </p:stCondLst>
                                        </p:cTn>
                                        <p:tgtEl>
                                          <p:spTgt spid="509"/>
                                        </p:tgtEl>
                                        <p:attrNameLst>
                                          <p:attrName>style.visibility</p:attrName>
                                        </p:attrNameLst>
                                      </p:cBhvr>
                                      <p:to>
                                        <p:strVal val="visible"/>
                                      </p:to>
                                    </p:set>
                                    <p:animEffect transition="in" filter="wipe(right)">
                                      <p:cBhvr>
                                        <p:cTn id="84" dur="1000"/>
                                        <p:tgtEl>
                                          <p:spTgt spid="509"/>
                                        </p:tgtEl>
                                      </p:cBhvr>
                                    </p:animEffect>
                                  </p:childTnLst>
                                </p:cTn>
                              </p:par>
                              <p:par>
                                <p:cTn id="85" presetID="22" presetClass="entr" presetSubtype="1" fill="hold" nodeType="withEffect">
                                  <p:stCondLst>
                                    <p:cond delay="2500"/>
                                  </p:stCondLst>
                                  <p:childTnLst>
                                    <p:set>
                                      <p:cBhvr>
                                        <p:cTn id="86" dur="1" fill="hold">
                                          <p:stCondLst>
                                            <p:cond delay="0"/>
                                          </p:stCondLst>
                                        </p:cTn>
                                        <p:tgtEl>
                                          <p:spTgt spid="511"/>
                                        </p:tgtEl>
                                        <p:attrNameLst>
                                          <p:attrName>style.visibility</p:attrName>
                                        </p:attrNameLst>
                                      </p:cBhvr>
                                      <p:to>
                                        <p:strVal val="visible"/>
                                      </p:to>
                                    </p:set>
                                    <p:animEffect transition="in" filter="wipe(up)">
                                      <p:cBhvr>
                                        <p:cTn id="87" dur="1000"/>
                                        <p:tgtEl>
                                          <p:spTgt spid="511"/>
                                        </p:tgtEl>
                                      </p:cBhvr>
                                    </p:animEffect>
                                  </p:childTnLst>
                                </p:cTn>
                              </p:par>
                              <p:par>
                                <p:cTn id="88" presetID="22" presetClass="entr" presetSubtype="2" fill="hold" nodeType="withEffect">
                                  <p:stCondLst>
                                    <p:cond delay="2200"/>
                                  </p:stCondLst>
                                  <p:childTnLst>
                                    <p:set>
                                      <p:cBhvr>
                                        <p:cTn id="89" dur="1" fill="hold">
                                          <p:stCondLst>
                                            <p:cond delay="0"/>
                                          </p:stCondLst>
                                        </p:cTn>
                                        <p:tgtEl>
                                          <p:spTgt spid="476"/>
                                        </p:tgtEl>
                                        <p:attrNameLst>
                                          <p:attrName>style.visibility</p:attrName>
                                        </p:attrNameLst>
                                      </p:cBhvr>
                                      <p:to>
                                        <p:strVal val="visible"/>
                                      </p:to>
                                    </p:set>
                                    <p:animEffect transition="in" filter="wipe(right)">
                                      <p:cBhvr>
                                        <p:cTn id="90" dur="1000"/>
                                        <p:tgtEl>
                                          <p:spTgt spid="476"/>
                                        </p:tgtEl>
                                      </p:cBhvr>
                                    </p:animEffect>
                                  </p:childTnLst>
                                </p:cTn>
                              </p:par>
                              <p:par>
                                <p:cTn id="91" presetID="22" presetClass="entr" presetSubtype="1" fill="hold" nodeType="withEffect">
                                  <p:stCondLst>
                                    <p:cond delay="2700"/>
                                  </p:stCondLst>
                                  <p:childTnLst>
                                    <p:set>
                                      <p:cBhvr>
                                        <p:cTn id="92" dur="1" fill="hold">
                                          <p:stCondLst>
                                            <p:cond delay="0"/>
                                          </p:stCondLst>
                                        </p:cTn>
                                        <p:tgtEl>
                                          <p:spTgt spid="478"/>
                                        </p:tgtEl>
                                        <p:attrNameLst>
                                          <p:attrName>style.visibility</p:attrName>
                                        </p:attrNameLst>
                                      </p:cBhvr>
                                      <p:to>
                                        <p:strVal val="visible"/>
                                      </p:to>
                                    </p:set>
                                    <p:animEffect transition="in" filter="wipe(up)">
                                      <p:cBhvr>
                                        <p:cTn id="93" dur="1000"/>
                                        <p:tgtEl>
                                          <p:spTgt spid="478"/>
                                        </p:tgtEl>
                                      </p:cBhvr>
                                    </p:animEffect>
                                  </p:childTnLst>
                                </p:cTn>
                              </p:par>
                              <p:par>
                                <p:cTn id="94" presetID="22" presetClass="entr" presetSubtype="2" fill="hold" nodeType="withEffect">
                                  <p:stCondLst>
                                    <p:cond delay="2400"/>
                                  </p:stCondLst>
                                  <p:childTnLst>
                                    <p:set>
                                      <p:cBhvr>
                                        <p:cTn id="95" dur="1" fill="hold">
                                          <p:stCondLst>
                                            <p:cond delay="0"/>
                                          </p:stCondLst>
                                        </p:cTn>
                                        <p:tgtEl>
                                          <p:spTgt spid="480"/>
                                        </p:tgtEl>
                                        <p:attrNameLst>
                                          <p:attrName>style.visibility</p:attrName>
                                        </p:attrNameLst>
                                      </p:cBhvr>
                                      <p:to>
                                        <p:strVal val="visible"/>
                                      </p:to>
                                    </p:set>
                                    <p:animEffect transition="in" filter="wipe(right)">
                                      <p:cBhvr>
                                        <p:cTn id="96" dur="1000"/>
                                        <p:tgtEl>
                                          <p:spTgt spid="480"/>
                                        </p:tgtEl>
                                      </p:cBhvr>
                                    </p:animEffect>
                                  </p:childTnLst>
                                </p:cTn>
                              </p:par>
                              <p:par>
                                <p:cTn id="97" presetID="22" presetClass="entr" presetSubtype="8" fill="hold" nodeType="withEffect">
                                  <p:stCondLst>
                                    <p:cond delay="2900"/>
                                  </p:stCondLst>
                                  <p:childTnLst>
                                    <p:set>
                                      <p:cBhvr>
                                        <p:cTn id="98" dur="1" fill="hold">
                                          <p:stCondLst>
                                            <p:cond delay="0"/>
                                          </p:stCondLst>
                                        </p:cTn>
                                        <p:tgtEl>
                                          <p:spTgt spid="482"/>
                                        </p:tgtEl>
                                        <p:attrNameLst>
                                          <p:attrName>style.visibility</p:attrName>
                                        </p:attrNameLst>
                                      </p:cBhvr>
                                      <p:to>
                                        <p:strVal val="visible"/>
                                      </p:to>
                                    </p:set>
                                    <p:animEffect transition="in" filter="wipe(left)">
                                      <p:cBhvr>
                                        <p:cTn id="99" dur="1000"/>
                                        <p:tgtEl>
                                          <p:spTgt spid="482"/>
                                        </p:tgtEl>
                                      </p:cBhvr>
                                    </p:animEffect>
                                  </p:childTnLst>
                                </p:cTn>
                              </p:par>
                              <p:par>
                                <p:cTn id="100" presetID="22" presetClass="entr" presetSubtype="8" fill="hold" nodeType="withEffect">
                                  <p:stCondLst>
                                    <p:cond delay="2300"/>
                                  </p:stCondLst>
                                  <p:childTnLst>
                                    <p:set>
                                      <p:cBhvr>
                                        <p:cTn id="101" dur="1" fill="hold">
                                          <p:stCondLst>
                                            <p:cond delay="0"/>
                                          </p:stCondLst>
                                        </p:cTn>
                                        <p:tgtEl>
                                          <p:spTgt spid="484"/>
                                        </p:tgtEl>
                                        <p:attrNameLst>
                                          <p:attrName>style.visibility</p:attrName>
                                        </p:attrNameLst>
                                      </p:cBhvr>
                                      <p:to>
                                        <p:strVal val="visible"/>
                                      </p:to>
                                    </p:set>
                                    <p:animEffect transition="in" filter="wipe(left)">
                                      <p:cBhvr>
                                        <p:cTn id="102" dur="1000"/>
                                        <p:tgtEl>
                                          <p:spTgt spid="484"/>
                                        </p:tgtEl>
                                      </p:cBhvr>
                                    </p:animEffect>
                                  </p:childTnLst>
                                </p:cTn>
                              </p:par>
                              <p:par>
                                <p:cTn id="103" presetID="22" presetClass="entr" presetSubtype="2" fill="hold" nodeType="withEffect">
                                  <p:stCondLst>
                                    <p:cond delay="3100"/>
                                  </p:stCondLst>
                                  <p:childTnLst>
                                    <p:set>
                                      <p:cBhvr>
                                        <p:cTn id="104" dur="1" fill="hold">
                                          <p:stCondLst>
                                            <p:cond delay="0"/>
                                          </p:stCondLst>
                                        </p:cTn>
                                        <p:tgtEl>
                                          <p:spTgt spid="487"/>
                                        </p:tgtEl>
                                        <p:attrNameLst>
                                          <p:attrName>style.visibility</p:attrName>
                                        </p:attrNameLst>
                                      </p:cBhvr>
                                      <p:to>
                                        <p:strVal val="visible"/>
                                      </p:to>
                                    </p:set>
                                    <p:animEffect transition="in" filter="wipe(right)">
                                      <p:cBhvr>
                                        <p:cTn id="105" dur="1000"/>
                                        <p:tgtEl>
                                          <p:spTgt spid="487"/>
                                        </p:tgtEl>
                                      </p:cBhvr>
                                    </p:animEffect>
                                  </p:childTnLst>
                                </p:cTn>
                              </p:par>
                              <p:par>
                                <p:cTn id="106" presetID="22" presetClass="entr" presetSubtype="8" fill="hold" nodeType="withEffect">
                                  <p:stCondLst>
                                    <p:cond delay="2600"/>
                                  </p:stCondLst>
                                  <p:childTnLst>
                                    <p:set>
                                      <p:cBhvr>
                                        <p:cTn id="107" dur="1" fill="hold">
                                          <p:stCondLst>
                                            <p:cond delay="0"/>
                                          </p:stCondLst>
                                        </p:cTn>
                                        <p:tgtEl>
                                          <p:spTgt spid="489"/>
                                        </p:tgtEl>
                                        <p:attrNameLst>
                                          <p:attrName>style.visibility</p:attrName>
                                        </p:attrNameLst>
                                      </p:cBhvr>
                                      <p:to>
                                        <p:strVal val="visible"/>
                                      </p:to>
                                    </p:set>
                                    <p:animEffect transition="in" filter="wipe(left)">
                                      <p:cBhvr>
                                        <p:cTn id="108" dur="1000"/>
                                        <p:tgtEl>
                                          <p:spTgt spid="489"/>
                                        </p:tgtEl>
                                      </p:cBhvr>
                                    </p:animEffect>
                                  </p:childTnLst>
                                </p:cTn>
                              </p:par>
                              <p:par>
                                <p:cTn id="109" presetID="22" presetClass="entr" presetSubtype="2" fill="hold" nodeType="withEffect">
                                  <p:stCondLst>
                                    <p:cond delay="2700"/>
                                  </p:stCondLst>
                                  <p:childTnLst>
                                    <p:set>
                                      <p:cBhvr>
                                        <p:cTn id="110" dur="1" fill="hold">
                                          <p:stCondLst>
                                            <p:cond delay="0"/>
                                          </p:stCondLst>
                                        </p:cTn>
                                        <p:tgtEl>
                                          <p:spTgt spid="491"/>
                                        </p:tgtEl>
                                        <p:attrNameLst>
                                          <p:attrName>style.visibility</p:attrName>
                                        </p:attrNameLst>
                                      </p:cBhvr>
                                      <p:to>
                                        <p:strVal val="visible"/>
                                      </p:to>
                                    </p:set>
                                    <p:animEffect transition="in" filter="wipe(right)">
                                      <p:cBhvr>
                                        <p:cTn id="111" dur="1000"/>
                                        <p:tgtEl>
                                          <p:spTgt spid="491"/>
                                        </p:tgtEl>
                                      </p:cBhvr>
                                    </p:animEffect>
                                  </p:childTnLst>
                                </p:cTn>
                              </p:par>
                              <p:par>
                                <p:cTn id="112" presetID="22" presetClass="entr" presetSubtype="8" fill="hold" nodeType="withEffect">
                                  <p:stCondLst>
                                    <p:cond delay="2500"/>
                                  </p:stCondLst>
                                  <p:childTnLst>
                                    <p:set>
                                      <p:cBhvr>
                                        <p:cTn id="113" dur="1" fill="hold">
                                          <p:stCondLst>
                                            <p:cond delay="0"/>
                                          </p:stCondLst>
                                        </p:cTn>
                                        <p:tgtEl>
                                          <p:spTgt spid="497"/>
                                        </p:tgtEl>
                                        <p:attrNameLst>
                                          <p:attrName>style.visibility</p:attrName>
                                        </p:attrNameLst>
                                      </p:cBhvr>
                                      <p:to>
                                        <p:strVal val="visible"/>
                                      </p:to>
                                    </p:set>
                                    <p:animEffect transition="in" filter="wipe(left)">
                                      <p:cBhvr>
                                        <p:cTn id="114" dur="1000"/>
                                        <p:tgtEl>
                                          <p:spTgt spid="497"/>
                                        </p:tgtEl>
                                      </p:cBhvr>
                                    </p:animEffect>
                                  </p:childTnLst>
                                </p:cTn>
                              </p:par>
                              <p:par>
                                <p:cTn id="115" presetID="22" presetClass="entr" presetSubtype="2" fill="hold" nodeType="withEffect">
                                  <p:stCondLst>
                                    <p:cond delay="2900"/>
                                  </p:stCondLst>
                                  <p:childTnLst>
                                    <p:set>
                                      <p:cBhvr>
                                        <p:cTn id="116" dur="1" fill="hold">
                                          <p:stCondLst>
                                            <p:cond delay="0"/>
                                          </p:stCondLst>
                                        </p:cTn>
                                        <p:tgtEl>
                                          <p:spTgt spid="502"/>
                                        </p:tgtEl>
                                        <p:attrNameLst>
                                          <p:attrName>style.visibility</p:attrName>
                                        </p:attrNameLst>
                                      </p:cBhvr>
                                      <p:to>
                                        <p:strVal val="visible"/>
                                      </p:to>
                                    </p:set>
                                    <p:animEffect transition="in" filter="wipe(right)">
                                      <p:cBhvr>
                                        <p:cTn id="117" dur="1000"/>
                                        <p:tgtEl>
                                          <p:spTgt spid="502"/>
                                        </p:tgtEl>
                                      </p:cBhvr>
                                    </p:animEffect>
                                  </p:childTnLst>
                                </p:cTn>
                              </p:par>
                              <p:par>
                                <p:cTn id="118" presetID="22" presetClass="entr" presetSubtype="2" fill="hold" nodeType="withEffect">
                                  <p:stCondLst>
                                    <p:cond delay="3000"/>
                                  </p:stCondLst>
                                  <p:childTnLst>
                                    <p:set>
                                      <p:cBhvr>
                                        <p:cTn id="119" dur="1" fill="hold">
                                          <p:stCondLst>
                                            <p:cond delay="0"/>
                                          </p:stCondLst>
                                        </p:cTn>
                                        <p:tgtEl>
                                          <p:spTgt spid="504"/>
                                        </p:tgtEl>
                                        <p:attrNameLst>
                                          <p:attrName>style.visibility</p:attrName>
                                        </p:attrNameLst>
                                      </p:cBhvr>
                                      <p:to>
                                        <p:strVal val="visible"/>
                                      </p:to>
                                    </p:set>
                                    <p:animEffect transition="in" filter="wipe(right)">
                                      <p:cBhvr>
                                        <p:cTn id="120" dur="10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p:bldP spid="46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FF0BE77-F02F-424B-AB87-2712E755D5F2}"/>
              </a:ext>
            </a:extLst>
          </p:cNvPr>
          <p:cNvSpPr/>
          <p:nvPr/>
        </p:nvSpPr>
        <p:spPr>
          <a:xfrm>
            <a:off x="8225348" y="2889761"/>
            <a:ext cx="7936479" cy="7936479"/>
          </a:xfrm>
          <a:prstGeom prst="ellipse">
            <a:avLst/>
          </a:prstGeom>
          <a:solidFill>
            <a:schemeClr val="bg1">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E7929AC-895A-4355-9025-B1CD8FBAC379}"/>
              </a:ext>
            </a:extLst>
          </p:cNvPr>
          <p:cNvGrpSpPr/>
          <p:nvPr/>
        </p:nvGrpSpPr>
        <p:grpSpPr>
          <a:xfrm>
            <a:off x="9769513" y="4433926"/>
            <a:ext cx="4848149" cy="4848149"/>
            <a:chOff x="9989883" y="4654296"/>
            <a:chExt cx="4407408" cy="4407408"/>
          </a:xfrm>
        </p:grpSpPr>
        <p:sp>
          <p:nvSpPr>
            <p:cNvPr id="4" name="Oval 3">
              <a:extLst>
                <a:ext uri="{FF2B5EF4-FFF2-40B4-BE49-F238E27FC236}">
                  <a16:creationId xmlns:a16="http://schemas.microsoft.com/office/drawing/2014/main" id="{1311C088-D982-4226-B167-252BCA98ECF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38A01CA3-205F-4BD0-B433-8E4E9FBFE9C1}"/>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12F8C9F-BED7-4E5C-94FE-7269FBFE52E3}"/>
              </a:ext>
            </a:extLst>
          </p:cNvPr>
          <p:cNvGrpSpPr/>
          <p:nvPr/>
        </p:nvGrpSpPr>
        <p:grpSpPr>
          <a:xfrm rot="15300000" flipH="1">
            <a:off x="9527105" y="4191518"/>
            <a:ext cx="5332964" cy="5332964"/>
            <a:chOff x="9989883" y="4654296"/>
            <a:chExt cx="4407408" cy="4407408"/>
          </a:xfrm>
        </p:grpSpPr>
        <p:sp>
          <p:nvSpPr>
            <p:cNvPr id="9" name="Oval 8">
              <a:extLst>
                <a:ext uri="{FF2B5EF4-FFF2-40B4-BE49-F238E27FC236}">
                  <a16:creationId xmlns:a16="http://schemas.microsoft.com/office/drawing/2014/main" id="{F2453F8C-5855-4737-87AB-E74913B63CAC}"/>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8E20C951-8FC1-42C5-A17B-CFD1271C33D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2EF90FE6-40B8-4D17-AE12-1D602D9D6A7E}"/>
              </a:ext>
            </a:extLst>
          </p:cNvPr>
          <p:cNvSpPr txBox="1"/>
          <p:nvPr/>
        </p:nvSpPr>
        <p:spPr>
          <a:xfrm>
            <a:off x="8684520" y="5925870"/>
            <a:ext cx="7887544" cy="1569660"/>
          </a:xfrm>
          <a:prstGeom prst="rect">
            <a:avLst/>
          </a:prstGeom>
          <a:noFill/>
        </p:spPr>
        <p:txBody>
          <a:bodyPr wrap="none" rtlCol="0">
            <a:spAutoFit/>
          </a:bodyPr>
          <a:lstStyle/>
          <a:p>
            <a:pPr algn="ctr">
              <a:defRPr/>
            </a:pPr>
            <a:r>
              <a:rPr lang="en-US" sz="9600" b="1">
                <a:effectLst>
                  <a:outerShdw blurRad="292100" sx="102000" sy="102000" algn="ctr" rotWithShape="0">
                    <a:srgbClr val="377DFF">
                      <a:lumMod val="75000"/>
                      <a:alpha val="60000"/>
                    </a:srgbClr>
                  </a:outerShdw>
                </a:effectLst>
                <a:latin typeface="Open Sans Bold" panose="020B0806030504020204" pitchFamily="34" charset="0"/>
                <a:ea typeface="Open Sans Bold" panose="020B0806030504020204" pitchFamily="34" charset="0"/>
                <a:cs typeface="Open Sans Bold" panose="020B0806030504020204" pitchFamily="34" charset="0"/>
              </a:rPr>
              <a:t>Architecture</a:t>
            </a:r>
          </a:p>
        </p:txBody>
      </p:sp>
      <p:grpSp>
        <p:nvGrpSpPr>
          <p:cNvPr id="15" name="Group 14">
            <a:extLst>
              <a:ext uri="{FF2B5EF4-FFF2-40B4-BE49-F238E27FC236}">
                <a16:creationId xmlns:a16="http://schemas.microsoft.com/office/drawing/2014/main" id="{DF9AB356-5BFC-40AE-B58E-F94D6453C2F7}"/>
              </a:ext>
            </a:extLst>
          </p:cNvPr>
          <p:cNvGrpSpPr/>
          <p:nvPr/>
        </p:nvGrpSpPr>
        <p:grpSpPr>
          <a:xfrm>
            <a:off x="9260457" y="3924870"/>
            <a:ext cx="5866260" cy="5866260"/>
            <a:chOff x="9989883" y="4654296"/>
            <a:chExt cx="4407408" cy="4407408"/>
          </a:xfrm>
        </p:grpSpPr>
        <p:sp>
          <p:nvSpPr>
            <p:cNvPr id="16" name="Oval 15">
              <a:extLst>
                <a:ext uri="{FF2B5EF4-FFF2-40B4-BE49-F238E27FC236}">
                  <a16:creationId xmlns:a16="http://schemas.microsoft.com/office/drawing/2014/main" id="{CC75AEA2-07CA-4390-9880-3A4EF185183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37330191-19CD-413C-BB04-2993D10A625E}"/>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3DE2AF3-4FE8-401C-946B-F8DA8F63359D}"/>
              </a:ext>
            </a:extLst>
          </p:cNvPr>
          <p:cNvGrpSpPr/>
          <p:nvPr/>
        </p:nvGrpSpPr>
        <p:grpSpPr>
          <a:xfrm rot="15300000" flipH="1">
            <a:off x="8967144" y="3631557"/>
            <a:ext cx="6452886" cy="6452886"/>
            <a:chOff x="9989883" y="4654296"/>
            <a:chExt cx="4407408" cy="4407408"/>
          </a:xfrm>
        </p:grpSpPr>
        <p:sp>
          <p:nvSpPr>
            <p:cNvPr id="19" name="Oval 18">
              <a:extLst>
                <a:ext uri="{FF2B5EF4-FFF2-40B4-BE49-F238E27FC236}">
                  <a16:creationId xmlns:a16="http://schemas.microsoft.com/office/drawing/2014/main" id="{3AEBD042-CB66-48F9-A794-85E94DD1E9E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93A0AC6C-62BA-4DEB-8E50-0EA702FD55ED}"/>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763806888"/>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par>
                                    <p:cTn id="14" presetID="10" presetClass="entr" presetSubtype="0" fill="hold" nodeType="withEffect">
                                      <p:stCondLst>
                                        <p:cond delay="6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par>
                                    <p:cTn id="17" presetID="8" presetClass="emph" presetSubtype="0" repeatCount="indefinite" fill="hold" nodeType="withEffect">
                                      <p:stCondLst>
                                        <p:cond delay="0"/>
                                      </p:stCondLst>
                                      <p:childTnLst>
                                        <p:animRot by="21600000">
                                          <p:cBhvr>
                                            <p:cTn id="18" dur="2000" fill="hold"/>
                                            <p:tgtEl>
                                              <p:spTgt spid="7"/>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5"/>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8"/>
                                            </p:tgtEl>
                                            <p:attrNameLst>
                                              <p:attrName>r</p:attrName>
                                            </p:attrNameLst>
                                          </p:cBhvr>
                                        </p:animRot>
                                      </p:childTnLst>
                                    </p:cTn>
                                  </p:par>
                                  <p:par>
                                    <p:cTn id="25" presetID="2" presetClass="entr" presetSubtype="8" fill="hold" grpId="0" nodeType="withEffect" p14:presetBounceEnd="80000">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14:bounceEnd="80000">
                                          <p:cBhvr additive="base">
                                            <p:cTn id="27" dur="3000" fill="hold"/>
                                            <p:tgtEl>
                                              <p:spTgt spid="13"/>
                                            </p:tgtEl>
                                            <p:attrNameLst>
                                              <p:attrName>ppt_x</p:attrName>
                                            </p:attrNameLst>
                                          </p:cBhvr>
                                          <p:tavLst>
                                            <p:tav tm="0">
                                              <p:val>
                                                <p:strVal val="0-#ppt_w/2"/>
                                              </p:val>
                                            </p:tav>
                                            <p:tav tm="100000">
                                              <p:val>
                                                <p:strVal val="#ppt_x"/>
                                              </p:val>
                                            </p:tav>
                                          </p:tavLst>
                                        </p:anim>
                                        <p:anim calcmode="lin" valueType="num" p14:bounceEnd="80000">
                                          <p:cBhvr additive="base">
                                            <p:cTn id="28" dur="3000" fill="hold"/>
                                            <p:tgtEl>
                                              <p:spTgt spid="13"/>
                                            </p:tgtEl>
                                            <p:attrNameLst>
                                              <p:attrName>ppt_y</p:attrName>
                                            </p:attrNameLst>
                                          </p:cBhvr>
                                          <p:tavLst>
                                            <p:tav tm="0">
                                              <p:val>
                                                <p:strVal val="#ppt_y"/>
                                              </p:val>
                                            </p:tav>
                                            <p:tav tm="100000">
                                              <p:val>
                                                <p:strVal val="#ppt_y"/>
                                              </p:val>
                                            </p:tav>
                                          </p:tavLst>
                                        </p:anim>
                                      </p:childTnLst>
                                    </p:cTn>
                                  </p:par>
                                  <p:par>
                                    <p:cTn id="29" presetID="6" presetClass="emph" presetSubtype="0" repeatCount="indefinite" autoRev="1" fill="hold" nodeType="withEffect">
                                      <p:stCondLst>
                                        <p:cond delay="1200"/>
                                      </p:stCondLst>
                                      <p:childTnLst>
                                        <p:animScale>
                                          <p:cBhvr>
                                            <p:cTn id="3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par>
                                    <p:cTn id="14" presetID="10" presetClass="entr" presetSubtype="0" fill="hold" nodeType="withEffect">
                                      <p:stCondLst>
                                        <p:cond delay="6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par>
                                    <p:cTn id="17" presetID="8" presetClass="emph" presetSubtype="0" repeatCount="indefinite" fill="hold" nodeType="withEffect">
                                      <p:stCondLst>
                                        <p:cond delay="0"/>
                                      </p:stCondLst>
                                      <p:childTnLst>
                                        <p:animRot by="21600000">
                                          <p:cBhvr>
                                            <p:cTn id="18" dur="2000" fill="hold"/>
                                            <p:tgtEl>
                                              <p:spTgt spid="7"/>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5"/>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8"/>
                                            </p:tgtEl>
                                            <p:attrNameLst>
                                              <p:attrName>r</p:attrName>
                                            </p:attrNameLst>
                                          </p:cBhvr>
                                        </p:animRot>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3000" fill="hold"/>
                                            <p:tgtEl>
                                              <p:spTgt spid="13"/>
                                            </p:tgtEl>
                                            <p:attrNameLst>
                                              <p:attrName>ppt_x</p:attrName>
                                            </p:attrNameLst>
                                          </p:cBhvr>
                                          <p:tavLst>
                                            <p:tav tm="0">
                                              <p:val>
                                                <p:strVal val="0-#ppt_w/2"/>
                                              </p:val>
                                            </p:tav>
                                            <p:tav tm="100000">
                                              <p:val>
                                                <p:strVal val="#ppt_x"/>
                                              </p:val>
                                            </p:tav>
                                          </p:tavLst>
                                        </p:anim>
                                        <p:anim calcmode="lin" valueType="num">
                                          <p:cBhvr additive="base">
                                            <p:cTn id="28" dur="3000" fill="hold"/>
                                            <p:tgtEl>
                                              <p:spTgt spid="13"/>
                                            </p:tgtEl>
                                            <p:attrNameLst>
                                              <p:attrName>ppt_y</p:attrName>
                                            </p:attrNameLst>
                                          </p:cBhvr>
                                          <p:tavLst>
                                            <p:tav tm="0">
                                              <p:val>
                                                <p:strVal val="#ppt_y"/>
                                              </p:val>
                                            </p:tav>
                                            <p:tav tm="100000">
                                              <p:val>
                                                <p:strVal val="#ppt_y"/>
                                              </p:val>
                                            </p:tav>
                                          </p:tavLst>
                                        </p:anim>
                                      </p:childTnLst>
                                    </p:cTn>
                                  </p:par>
                                  <p:par>
                                    <p:cTn id="29" presetID="6" presetClass="emph" presetSubtype="0" repeatCount="indefinite" autoRev="1" fill="hold" nodeType="withEffect">
                                      <p:stCondLst>
                                        <p:cond delay="1200"/>
                                      </p:stCondLst>
                                      <p:childTnLst>
                                        <p:animScale>
                                          <p:cBhvr>
                                            <p:cTn id="3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3C35D-3129-4B94-851E-5DE3AD1ED68A}"/>
              </a:ext>
            </a:extLst>
          </p:cNvPr>
          <p:cNvSpPr txBox="1"/>
          <p:nvPr/>
        </p:nvSpPr>
        <p:spPr>
          <a:xfrm>
            <a:off x="1237844" y="1074929"/>
            <a:ext cx="1540877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ea typeface="Open Sans Bold" panose="020B0806030504020204" pitchFamily="34" charset="0"/>
                <a:cs typeface="Open Sans Bold" panose="020B0806030504020204" pitchFamily="34" charset="0"/>
              </a:rPr>
              <a:t>Microsoft Teams high level architecture</a:t>
            </a:r>
            <a:endParaRPr kumimoji="0" lang="en-US" sz="4000" b="1" i="0" u="none" strike="noStrike" kern="1200" cap="none" spc="0" normalizeH="0" baseline="0" noProof="0">
              <a:ln>
                <a:noFill/>
              </a:ln>
              <a:effectLst/>
              <a:uLnTx/>
              <a:uFillTx/>
              <a:ea typeface="Open Sans Bold" panose="020B0806030504020204" pitchFamily="34" charset="0"/>
              <a:cs typeface="Open Sans Bold" panose="020B0806030504020204" pitchFamily="34" charset="0"/>
            </a:endParaRPr>
          </a:p>
        </p:txBody>
      </p:sp>
      <p:sp>
        <p:nvSpPr>
          <p:cNvPr id="73" name="Rounded Rectangle 4">
            <a:extLst>
              <a:ext uri="{FF2B5EF4-FFF2-40B4-BE49-F238E27FC236}">
                <a16:creationId xmlns:a16="http://schemas.microsoft.com/office/drawing/2014/main" id="{698D8DAB-80D4-4FC9-A899-DFFD6710E91A}"/>
              </a:ext>
            </a:extLst>
          </p:cNvPr>
          <p:cNvSpPr/>
          <p:nvPr/>
        </p:nvSpPr>
        <p:spPr>
          <a:xfrm>
            <a:off x="1895873" y="5751091"/>
            <a:ext cx="18914856" cy="6297885"/>
          </a:xfrm>
          <a:prstGeom prst="roundRect">
            <a:avLst>
              <a:gd name="adj" fmla="val 6344"/>
            </a:avLst>
          </a:prstGeom>
          <a:solidFill>
            <a:schemeClr val="tx1"/>
          </a:solidFill>
          <a:ln w="12700" cap="flat" cmpd="sng" algn="ctr">
            <a:noFill/>
            <a:prstDash val="lgDash"/>
            <a:miter lim="800000"/>
          </a:ln>
          <a:effectLst/>
        </p:spPr>
        <p:txBody>
          <a:bodyPr rtlCol="0" anchor="t"/>
          <a:lstStyle/>
          <a:p>
            <a:pPr algn="ctr" defTabSz="1793047">
              <a:defRPr/>
            </a:pPr>
            <a:endParaRPr lang="en-US" sz="2400" kern="0">
              <a:solidFill>
                <a:prstClr val="black"/>
              </a:solidFill>
            </a:endParaRPr>
          </a:p>
        </p:txBody>
      </p:sp>
      <p:cxnSp>
        <p:nvCxnSpPr>
          <p:cNvPr id="74" name="Straight Connector 73">
            <a:extLst>
              <a:ext uri="{FF2B5EF4-FFF2-40B4-BE49-F238E27FC236}">
                <a16:creationId xmlns:a16="http://schemas.microsoft.com/office/drawing/2014/main" id="{4773962B-10B3-4A84-A8B2-81874E04FA0A}"/>
              </a:ext>
            </a:extLst>
          </p:cNvPr>
          <p:cNvCxnSpPr/>
          <p:nvPr/>
        </p:nvCxnSpPr>
        <p:spPr>
          <a:xfrm flipV="1">
            <a:off x="7854306" y="4826755"/>
            <a:ext cx="0" cy="2813111"/>
          </a:xfrm>
          <a:prstGeom prst="line">
            <a:avLst/>
          </a:prstGeom>
          <a:noFill/>
          <a:ln w="25400" cap="flat" cmpd="sng" algn="ctr">
            <a:solidFill>
              <a:schemeClr val="bg2"/>
            </a:solidFill>
            <a:prstDash val="solid"/>
            <a:miter lim="800000"/>
          </a:ln>
          <a:effectLst/>
        </p:spPr>
      </p:cxnSp>
      <p:cxnSp>
        <p:nvCxnSpPr>
          <p:cNvPr id="75" name="Straight Connector 74">
            <a:extLst>
              <a:ext uri="{FF2B5EF4-FFF2-40B4-BE49-F238E27FC236}">
                <a16:creationId xmlns:a16="http://schemas.microsoft.com/office/drawing/2014/main" id="{5331069D-48E9-4B28-A474-CF1A578EB417}"/>
              </a:ext>
            </a:extLst>
          </p:cNvPr>
          <p:cNvCxnSpPr>
            <a:cxnSpLocks/>
          </p:cNvCxnSpPr>
          <p:nvPr/>
        </p:nvCxnSpPr>
        <p:spPr>
          <a:xfrm flipH="1">
            <a:off x="15633306" y="9240010"/>
            <a:ext cx="0" cy="1667514"/>
          </a:xfrm>
          <a:prstGeom prst="line">
            <a:avLst/>
          </a:prstGeom>
          <a:noFill/>
          <a:ln w="25400" cap="flat" cmpd="sng" algn="ctr">
            <a:solidFill>
              <a:schemeClr val="bg2"/>
            </a:solidFill>
            <a:prstDash val="solid"/>
            <a:miter lim="800000"/>
          </a:ln>
          <a:effectLst/>
        </p:spPr>
      </p:cxnSp>
      <p:sp>
        <p:nvSpPr>
          <p:cNvPr id="76" name="Rectangle 75">
            <a:extLst>
              <a:ext uri="{FF2B5EF4-FFF2-40B4-BE49-F238E27FC236}">
                <a16:creationId xmlns:a16="http://schemas.microsoft.com/office/drawing/2014/main" id="{C912FFDA-E2A5-4E42-8DA4-18155905294C}"/>
              </a:ext>
            </a:extLst>
          </p:cNvPr>
          <p:cNvSpPr/>
          <p:nvPr/>
        </p:nvSpPr>
        <p:spPr>
          <a:xfrm>
            <a:off x="6734369" y="8961290"/>
            <a:ext cx="2322109" cy="520851"/>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793047">
              <a:defRPr/>
            </a:pPr>
            <a:r>
              <a:rPr lang="en-US" sz="2400" kern="0">
                <a:solidFill>
                  <a:prstClr val="white"/>
                </a:solidFill>
              </a:rPr>
              <a:t>Exchange</a:t>
            </a:r>
          </a:p>
        </p:txBody>
      </p:sp>
      <p:cxnSp>
        <p:nvCxnSpPr>
          <p:cNvPr id="77" name="Straight Connector 76">
            <a:extLst>
              <a:ext uri="{FF2B5EF4-FFF2-40B4-BE49-F238E27FC236}">
                <a16:creationId xmlns:a16="http://schemas.microsoft.com/office/drawing/2014/main" id="{069F4049-BBD0-4B01-85A3-468DE7D5ECD6}"/>
              </a:ext>
            </a:extLst>
          </p:cNvPr>
          <p:cNvCxnSpPr/>
          <p:nvPr/>
        </p:nvCxnSpPr>
        <p:spPr>
          <a:xfrm flipV="1">
            <a:off x="15044959" y="4804319"/>
            <a:ext cx="0" cy="2687330"/>
          </a:xfrm>
          <a:prstGeom prst="line">
            <a:avLst/>
          </a:prstGeom>
          <a:noFill/>
          <a:ln w="25400" cap="flat" cmpd="sng" algn="ctr">
            <a:solidFill>
              <a:schemeClr val="bg2"/>
            </a:solidFill>
            <a:prstDash val="solid"/>
            <a:miter lim="800000"/>
          </a:ln>
          <a:effectLst/>
        </p:spPr>
      </p:cxnSp>
      <p:cxnSp>
        <p:nvCxnSpPr>
          <p:cNvPr id="78" name="Straight Connector 77">
            <a:extLst>
              <a:ext uri="{FF2B5EF4-FFF2-40B4-BE49-F238E27FC236}">
                <a16:creationId xmlns:a16="http://schemas.microsoft.com/office/drawing/2014/main" id="{EB01658D-98BC-4E18-8B45-B0685CD4B1F7}"/>
              </a:ext>
            </a:extLst>
          </p:cNvPr>
          <p:cNvCxnSpPr/>
          <p:nvPr/>
        </p:nvCxnSpPr>
        <p:spPr>
          <a:xfrm flipV="1">
            <a:off x="12390949" y="4850222"/>
            <a:ext cx="0" cy="2582820"/>
          </a:xfrm>
          <a:prstGeom prst="line">
            <a:avLst/>
          </a:prstGeom>
          <a:noFill/>
          <a:ln w="25400" cap="flat" cmpd="sng" algn="ctr">
            <a:solidFill>
              <a:schemeClr val="bg2"/>
            </a:solidFill>
            <a:prstDash val="solid"/>
            <a:miter lim="800000"/>
          </a:ln>
          <a:effectLst/>
        </p:spPr>
      </p:cxnSp>
      <p:sp>
        <p:nvSpPr>
          <p:cNvPr id="79" name="TextBox 78">
            <a:extLst>
              <a:ext uri="{FF2B5EF4-FFF2-40B4-BE49-F238E27FC236}">
                <a16:creationId xmlns:a16="http://schemas.microsoft.com/office/drawing/2014/main" id="{CBFB3E92-518C-4107-8231-46D48100D4D8}"/>
              </a:ext>
            </a:extLst>
          </p:cNvPr>
          <p:cNvSpPr txBox="1"/>
          <p:nvPr/>
        </p:nvSpPr>
        <p:spPr>
          <a:xfrm>
            <a:off x="9096582" y="7787507"/>
            <a:ext cx="1678665" cy="707886"/>
          </a:xfrm>
          <a:prstGeom prst="rect">
            <a:avLst/>
          </a:prstGeom>
          <a:noFill/>
        </p:spPr>
        <p:txBody>
          <a:bodyPr wrap="none" rtlCol="0">
            <a:spAutoFit/>
          </a:bodyPr>
          <a:lstStyle/>
          <a:p>
            <a:pPr>
              <a:defRPr/>
            </a:pPr>
            <a:r>
              <a:rPr lang="en-US" sz="2000" kern="0">
                <a:solidFill>
                  <a:prstClr val="black"/>
                </a:solidFill>
              </a:rPr>
              <a:t>Most recent </a:t>
            </a:r>
          </a:p>
          <a:p>
            <a:pPr>
              <a:defRPr/>
            </a:pPr>
            <a:r>
              <a:rPr lang="en-US" sz="2000" kern="0">
                <a:solidFill>
                  <a:prstClr val="black"/>
                </a:solidFill>
              </a:rPr>
              <a:t>files</a:t>
            </a:r>
          </a:p>
        </p:txBody>
      </p:sp>
      <p:cxnSp>
        <p:nvCxnSpPr>
          <p:cNvPr id="80" name="Straight Connector 79">
            <a:extLst>
              <a:ext uri="{FF2B5EF4-FFF2-40B4-BE49-F238E27FC236}">
                <a16:creationId xmlns:a16="http://schemas.microsoft.com/office/drawing/2014/main" id="{28B90B1E-50A4-4F4F-9F44-AC6CD1469E3A}"/>
              </a:ext>
            </a:extLst>
          </p:cNvPr>
          <p:cNvCxnSpPr/>
          <p:nvPr/>
        </p:nvCxnSpPr>
        <p:spPr>
          <a:xfrm>
            <a:off x="8822757" y="8515183"/>
            <a:ext cx="2461638" cy="0"/>
          </a:xfrm>
          <a:prstGeom prst="line">
            <a:avLst/>
          </a:prstGeom>
          <a:noFill/>
          <a:ln w="25400" cap="flat" cmpd="sng" algn="ctr">
            <a:solidFill>
              <a:srgbClr val="5B9BD5"/>
            </a:solidFill>
            <a:prstDash val="solid"/>
            <a:miter lim="800000"/>
          </a:ln>
          <a:effectLst/>
        </p:spPr>
      </p:cxnSp>
      <p:cxnSp>
        <p:nvCxnSpPr>
          <p:cNvPr id="81" name="Elbow Connector 29">
            <a:extLst>
              <a:ext uri="{FF2B5EF4-FFF2-40B4-BE49-F238E27FC236}">
                <a16:creationId xmlns:a16="http://schemas.microsoft.com/office/drawing/2014/main" id="{BDDDBBAC-DD9D-40C5-889F-1439D0F57B67}"/>
              </a:ext>
            </a:extLst>
          </p:cNvPr>
          <p:cNvCxnSpPr>
            <a:stCxn id="125" idx="2"/>
            <a:endCxn id="138" idx="2"/>
          </p:cNvCxnSpPr>
          <p:nvPr/>
        </p:nvCxnSpPr>
        <p:spPr>
          <a:xfrm rot="5400000" flipH="1">
            <a:off x="9118425" y="6438209"/>
            <a:ext cx="116882" cy="6231589"/>
          </a:xfrm>
          <a:prstGeom prst="bentConnector3">
            <a:avLst>
              <a:gd name="adj1" fmla="val -383518"/>
            </a:avLst>
          </a:prstGeom>
          <a:noFill/>
          <a:ln w="25400" cap="flat" cmpd="sng" algn="ctr">
            <a:solidFill>
              <a:schemeClr val="bg2"/>
            </a:solidFill>
            <a:prstDash val="solid"/>
            <a:miter lim="800000"/>
          </a:ln>
          <a:effectLst/>
        </p:spPr>
      </p:cxnSp>
      <p:cxnSp>
        <p:nvCxnSpPr>
          <p:cNvPr id="82" name="Elbow Connector 30">
            <a:extLst>
              <a:ext uri="{FF2B5EF4-FFF2-40B4-BE49-F238E27FC236}">
                <a16:creationId xmlns:a16="http://schemas.microsoft.com/office/drawing/2014/main" id="{DAB1C82B-8B80-40A0-B8BA-F4A2D865B742}"/>
              </a:ext>
            </a:extLst>
          </p:cNvPr>
          <p:cNvCxnSpPr>
            <a:stCxn id="125" idx="2"/>
            <a:endCxn id="101" idx="2"/>
          </p:cNvCxnSpPr>
          <p:nvPr/>
        </p:nvCxnSpPr>
        <p:spPr>
          <a:xfrm rot="5400000" flipH="1">
            <a:off x="8677570" y="5997355"/>
            <a:ext cx="116883" cy="7113297"/>
          </a:xfrm>
          <a:prstGeom prst="bentConnector3">
            <a:avLst>
              <a:gd name="adj1" fmla="val -383518"/>
            </a:avLst>
          </a:prstGeom>
          <a:noFill/>
          <a:ln w="25400" cap="flat" cmpd="sng" algn="ctr">
            <a:solidFill>
              <a:schemeClr val="bg2"/>
            </a:solidFill>
            <a:prstDash val="solid"/>
            <a:miter lim="800000"/>
          </a:ln>
          <a:effectLst/>
        </p:spPr>
      </p:cxnSp>
      <p:cxnSp>
        <p:nvCxnSpPr>
          <p:cNvPr id="83" name="Elbow Connector 31">
            <a:extLst>
              <a:ext uri="{FF2B5EF4-FFF2-40B4-BE49-F238E27FC236}">
                <a16:creationId xmlns:a16="http://schemas.microsoft.com/office/drawing/2014/main" id="{8287D922-2A6A-4651-92EC-8751C3D3DCDB}"/>
              </a:ext>
            </a:extLst>
          </p:cNvPr>
          <p:cNvCxnSpPr>
            <a:stCxn id="125" idx="2"/>
            <a:endCxn id="100" idx="2"/>
          </p:cNvCxnSpPr>
          <p:nvPr/>
        </p:nvCxnSpPr>
        <p:spPr>
          <a:xfrm rot="5400000" flipH="1">
            <a:off x="7795865" y="5115650"/>
            <a:ext cx="116883" cy="8876707"/>
          </a:xfrm>
          <a:prstGeom prst="bentConnector3">
            <a:avLst>
              <a:gd name="adj1" fmla="val -383518"/>
            </a:avLst>
          </a:prstGeom>
          <a:noFill/>
          <a:ln w="25400" cap="flat" cmpd="sng" algn="ctr">
            <a:solidFill>
              <a:schemeClr val="bg2"/>
            </a:solidFill>
            <a:prstDash val="solid"/>
            <a:miter lim="800000"/>
          </a:ln>
          <a:effectLst/>
        </p:spPr>
      </p:cxnSp>
      <p:sp>
        <p:nvSpPr>
          <p:cNvPr id="84" name="Rectangle 83">
            <a:extLst>
              <a:ext uri="{FF2B5EF4-FFF2-40B4-BE49-F238E27FC236}">
                <a16:creationId xmlns:a16="http://schemas.microsoft.com/office/drawing/2014/main" id="{DC7AF6A1-751E-49C0-BB93-B66876BFB2DE}"/>
              </a:ext>
            </a:extLst>
          </p:cNvPr>
          <p:cNvSpPr/>
          <p:nvPr/>
        </p:nvSpPr>
        <p:spPr>
          <a:xfrm>
            <a:off x="21299438" y="6228927"/>
            <a:ext cx="2324349" cy="1319442"/>
          </a:xfrm>
          <a:prstGeom prst="rect">
            <a:avLst/>
          </a:prstGeom>
          <a:solidFill>
            <a:schemeClr val="bg2"/>
          </a:solidFill>
          <a:ln w="12700" cap="flat" cmpd="sng" algn="ctr">
            <a:solidFill>
              <a:schemeClr val="bg2"/>
            </a:solidFill>
            <a:prstDash val="solid"/>
            <a:miter lim="800000"/>
          </a:ln>
          <a:effectLst/>
        </p:spPr>
        <p:txBody>
          <a:bodyPr rtlCol="0" anchor="ctr"/>
          <a:lstStyle/>
          <a:p>
            <a:pPr algn="ctr" defTabSz="1793047">
              <a:defRPr/>
            </a:pPr>
            <a:r>
              <a:rPr lang="en-US" sz="2400" kern="0">
                <a:solidFill>
                  <a:prstClr val="white"/>
                </a:solidFill>
              </a:rPr>
              <a:t>Telemetry</a:t>
            </a:r>
          </a:p>
        </p:txBody>
      </p:sp>
      <p:sp>
        <p:nvSpPr>
          <p:cNvPr id="85" name="TextBox 84">
            <a:extLst>
              <a:ext uri="{FF2B5EF4-FFF2-40B4-BE49-F238E27FC236}">
                <a16:creationId xmlns:a16="http://schemas.microsoft.com/office/drawing/2014/main" id="{E19A2994-49A7-4C0C-8AB6-8DF76545BF39}"/>
              </a:ext>
            </a:extLst>
          </p:cNvPr>
          <p:cNvSpPr txBox="1"/>
          <p:nvPr/>
        </p:nvSpPr>
        <p:spPr>
          <a:xfrm rot="16200000">
            <a:off x="5592768" y="6920320"/>
            <a:ext cx="712054" cy="400110"/>
          </a:xfrm>
          <a:prstGeom prst="rect">
            <a:avLst/>
          </a:prstGeom>
          <a:noFill/>
        </p:spPr>
        <p:txBody>
          <a:bodyPr wrap="none" rtlCol="0">
            <a:spAutoFit/>
          </a:bodyPr>
          <a:lstStyle/>
          <a:p>
            <a:pPr defTabSz="1793047">
              <a:defRPr/>
            </a:pPr>
            <a:r>
              <a:rPr lang="en-US" sz="2000" kern="0">
                <a:solidFill>
                  <a:prstClr val="black"/>
                </a:solidFill>
              </a:rPr>
              <a:t>Files</a:t>
            </a:r>
          </a:p>
        </p:txBody>
      </p:sp>
      <p:cxnSp>
        <p:nvCxnSpPr>
          <p:cNvPr id="86" name="Straight Connector 85">
            <a:extLst>
              <a:ext uri="{FF2B5EF4-FFF2-40B4-BE49-F238E27FC236}">
                <a16:creationId xmlns:a16="http://schemas.microsoft.com/office/drawing/2014/main" id="{1E6373BA-4451-4818-A700-201F3A19AB91}"/>
              </a:ext>
            </a:extLst>
          </p:cNvPr>
          <p:cNvCxnSpPr/>
          <p:nvPr/>
        </p:nvCxnSpPr>
        <p:spPr>
          <a:xfrm flipV="1">
            <a:off x="5282210" y="4804319"/>
            <a:ext cx="0" cy="2835546"/>
          </a:xfrm>
          <a:prstGeom prst="line">
            <a:avLst/>
          </a:prstGeom>
          <a:noFill/>
          <a:ln w="25400" cap="flat" cmpd="sng" algn="ctr">
            <a:solidFill>
              <a:schemeClr val="bg2"/>
            </a:solidFill>
            <a:prstDash val="solid"/>
            <a:miter lim="800000"/>
          </a:ln>
          <a:effectLst/>
        </p:spPr>
      </p:cxnSp>
      <p:sp>
        <p:nvSpPr>
          <p:cNvPr id="87" name="TextBox 86">
            <a:extLst>
              <a:ext uri="{FF2B5EF4-FFF2-40B4-BE49-F238E27FC236}">
                <a16:creationId xmlns:a16="http://schemas.microsoft.com/office/drawing/2014/main" id="{8033F3E0-9CAF-48E7-A405-D03152A855F8}"/>
              </a:ext>
            </a:extLst>
          </p:cNvPr>
          <p:cNvSpPr txBox="1"/>
          <p:nvPr/>
        </p:nvSpPr>
        <p:spPr>
          <a:xfrm rot="16200000">
            <a:off x="4753886" y="6922582"/>
            <a:ext cx="712054" cy="400110"/>
          </a:xfrm>
          <a:prstGeom prst="rect">
            <a:avLst/>
          </a:prstGeom>
          <a:noFill/>
        </p:spPr>
        <p:txBody>
          <a:bodyPr wrap="none" rtlCol="0">
            <a:spAutoFit/>
          </a:bodyPr>
          <a:lstStyle/>
          <a:p>
            <a:pPr defTabSz="1793047">
              <a:defRPr/>
            </a:pPr>
            <a:r>
              <a:rPr lang="en-US" sz="2000" kern="0">
                <a:solidFill>
                  <a:prstClr val="black"/>
                </a:solidFill>
              </a:rPr>
              <a:t>Files</a:t>
            </a:r>
          </a:p>
        </p:txBody>
      </p:sp>
      <p:cxnSp>
        <p:nvCxnSpPr>
          <p:cNvPr id="88" name="Straight Connector 87">
            <a:extLst>
              <a:ext uri="{FF2B5EF4-FFF2-40B4-BE49-F238E27FC236}">
                <a16:creationId xmlns:a16="http://schemas.microsoft.com/office/drawing/2014/main" id="{3EE5610C-3878-4A00-B73A-CC68F5BA98DA}"/>
              </a:ext>
            </a:extLst>
          </p:cNvPr>
          <p:cNvCxnSpPr/>
          <p:nvPr/>
        </p:nvCxnSpPr>
        <p:spPr>
          <a:xfrm flipV="1">
            <a:off x="4223378" y="5059687"/>
            <a:ext cx="0" cy="2580179"/>
          </a:xfrm>
          <a:prstGeom prst="line">
            <a:avLst/>
          </a:prstGeom>
          <a:noFill/>
          <a:ln w="25400" cap="flat" cmpd="sng" algn="ctr">
            <a:solidFill>
              <a:srgbClr val="5B9BD5"/>
            </a:solidFill>
            <a:prstDash val="solid"/>
            <a:miter lim="800000"/>
          </a:ln>
          <a:effectLst/>
        </p:spPr>
      </p:cxnSp>
      <p:sp>
        <p:nvSpPr>
          <p:cNvPr id="89" name="TextBox 88">
            <a:extLst>
              <a:ext uri="{FF2B5EF4-FFF2-40B4-BE49-F238E27FC236}">
                <a16:creationId xmlns:a16="http://schemas.microsoft.com/office/drawing/2014/main" id="{8DB2AFF5-E60E-41A8-8928-2C47B8DB9F58}"/>
              </a:ext>
            </a:extLst>
          </p:cNvPr>
          <p:cNvSpPr txBox="1"/>
          <p:nvPr/>
        </p:nvSpPr>
        <p:spPr>
          <a:xfrm rot="16200000">
            <a:off x="3391199" y="6258330"/>
            <a:ext cx="1696298" cy="707886"/>
          </a:xfrm>
          <a:prstGeom prst="rect">
            <a:avLst/>
          </a:prstGeom>
          <a:noFill/>
          <a:ln>
            <a:noFill/>
          </a:ln>
        </p:spPr>
        <p:txBody>
          <a:bodyPr wrap="none" rtlCol="0">
            <a:spAutoFit/>
          </a:bodyPr>
          <a:lstStyle/>
          <a:p>
            <a:pPr defTabSz="1793047">
              <a:defRPr/>
            </a:pPr>
            <a:r>
              <a:rPr lang="en-US" sz="2000" kern="0">
                <a:solidFill>
                  <a:prstClr val="black"/>
                </a:solidFill>
              </a:rPr>
              <a:t>Web </a:t>
            </a:r>
          </a:p>
          <a:p>
            <a:pPr defTabSz="1793047">
              <a:defRPr/>
            </a:pPr>
            <a:r>
              <a:rPr lang="en-US" sz="2000" kern="0">
                <a:solidFill>
                  <a:prstClr val="black"/>
                </a:solidFill>
              </a:rPr>
              <a:t>Companions</a:t>
            </a:r>
          </a:p>
        </p:txBody>
      </p:sp>
      <p:cxnSp>
        <p:nvCxnSpPr>
          <p:cNvPr id="90" name="Straight Connector 89">
            <a:extLst>
              <a:ext uri="{FF2B5EF4-FFF2-40B4-BE49-F238E27FC236}">
                <a16:creationId xmlns:a16="http://schemas.microsoft.com/office/drawing/2014/main" id="{24D71F61-D2CD-421C-B452-CC8F7C63AFD0}"/>
              </a:ext>
            </a:extLst>
          </p:cNvPr>
          <p:cNvCxnSpPr/>
          <p:nvPr/>
        </p:nvCxnSpPr>
        <p:spPr>
          <a:xfrm flipV="1">
            <a:off x="3407762" y="4826755"/>
            <a:ext cx="0" cy="2813111"/>
          </a:xfrm>
          <a:prstGeom prst="line">
            <a:avLst/>
          </a:prstGeom>
          <a:noFill/>
          <a:ln w="25400" cap="flat" cmpd="sng" algn="ctr">
            <a:solidFill>
              <a:schemeClr val="bg2"/>
            </a:solidFill>
            <a:prstDash val="solid"/>
            <a:miter lim="800000"/>
          </a:ln>
          <a:effectLst/>
        </p:spPr>
      </p:cxnSp>
      <p:sp>
        <p:nvSpPr>
          <p:cNvPr id="91" name="TextBox 90">
            <a:extLst>
              <a:ext uri="{FF2B5EF4-FFF2-40B4-BE49-F238E27FC236}">
                <a16:creationId xmlns:a16="http://schemas.microsoft.com/office/drawing/2014/main" id="{D9686D07-8E0D-45C9-BB6B-959FD60B3CDF}"/>
              </a:ext>
            </a:extLst>
          </p:cNvPr>
          <p:cNvSpPr txBox="1"/>
          <p:nvPr/>
        </p:nvSpPr>
        <p:spPr>
          <a:xfrm rot="16200000">
            <a:off x="2816659" y="6846816"/>
            <a:ext cx="889987" cy="400110"/>
          </a:xfrm>
          <a:prstGeom prst="rect">
            <a:avLst/>
          </a:prstGeom>
          <a:noFill/>
        </p:spPr>
        <p:txBody>
          <a:bodyPr wrap="none" rtlCol="0">
            <a:spAutoFit/>
          </a:bodyPr>
          <a:lstStyle/>
          <a:p>
            <a:pPr defTabSz="1793047">
              <a:defRPr/>
            </a:pPr>
            <a:r>
              <a:rPr lang="en-US" sz="2000" kern="0">
                <a:solidFill>
                  <a:prstClr val="black"/>
                </a:solidFill>
              </a:rPr>
              <a:t>Notes</a:t>
            </a:r>
          </a:p>
        </p:txBody>
      </p:sp>
      <p:cxnSp>
        <p:nvCxnSpPr>
          <p:cNvPr id="92" name="Straight Connector 91">
            <a:extLst>
              <a:ext uri="{FF2B5EF4-FFF2-40B4-BE49-F238E27FC236}">
                <a16:creationId xmlns:a16="http://schemas.microsoft.com/office/drawing/2014/main" id="{B5C342FE-62A9-4BAC-A944-5A972B4F250B}"/>
              </a:ext>
            </a:extLst>
          </p:cNvPr>
          <p:cNvCxnSpPr/>
          <p:nvPr/>
        </p:nvCxnSpPr>
        <p:spPr>
          <a:xfrm flipV="1">
            <a:off x="2547957" y="4826755"/>
            <a:ext cx="0" cy="2813111"/>
          </a:xfrm>
          <a:prstGeom prst="line">
            <a:avLst/>
          </a:prstGeom>
          <a:noFill/>
          <a:ln w="25400" cap="flat" cmpd="sng" algn="ctr">
            <a:solidFill>
              <a:schemeClr val="bg2"/>
            </a:solidFill>
            <a:prstDash val="solid"/>
            <a:miter lim="800000"/>
          </a:ln>
          <a:effectLst/>
        </p:spPr>
      </p:cxnSp>
      <p:sp>
        <p:nvSpPr>
          <p:cNvPr id="93" name="TextBox 92">
            <a:extLst>
              <a:ext uri="{FF2B5EF4-FFF2-40B4-BE49-F238E27FC236}">
                <a16:creationId xmlns:a16="http://schemas.microsoft.com/office/drawing/2014/main" id="{97CF56B6-7754-4837-9381-D3952460A05F}"/>
              </a:ext>
            </a:extLst>
          </p:cNvPr>
          <p:cNvSpPr txBox="1"/>
          <p:nvPr/>
        </p:nvSpPr>
        <p:spPr>
          <a:xfrm>
            <a:off x="9062557" y="8798631"/>
            <a:ext cx="1258678" cy="400110"/>
          </a:xfrm>
          <a:prstGeom prst="rect">
            <a:avLst/>
          </a:prstGeom>
          <a:noFill/>
        </p:spPr>
        <p:txBody>
          <a:bodyPr wrap="none" rtlCol="0">
            <a:spAutoFit/>
          </a:bodyPr>
          <a:lstStyle/>
          <a:p>
            <a:pPr defTabSz="1793047">
              <a:defRPr/>
            </a:pPr>
            <a:r>
              <a:rPr lang="en-US" sz="2000" kern="0">
                <a:solidFill>
                  <a:prstClr val="black"/>
                </a:solidFill>
              </a:rPr>
              <a:t>Calendar</a:t>
            </a:r>
          </a:p>
        </p:txBody>
      </p:sp>
      <p:sp>
        <p:nvSpPr>
          <p:cNvPr id="94" name="Rectangle 93">
            <a:extLst>
              <a:ext uri="{FF2B5EF4-FFF2-40B4-BE49-F238E27FC236}">
                <a16:creationId xmlns:a16="http://schemas.microsoft.com/office/drawing/2014/main" id="{74CF8339-099C-477B-880E-FD3E6237C815}"/>
              </a:ext>
            </a:extLst>
          </p:cNvPr>
          <p:cNvSpPr/>
          <p:nvPr/>
        </p:nvSpPr>
        <p:spPr>
          <a:xfrm>
            <a:off x="18909612" y="7421226"/>
            <a:ext cx="1609480" cy="655801"/>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793047">
              <a:defRPr/>
            </a:pPr>
            <a:r>
              <a:rPr lang="en-US" sz="2400" kern="0">
                <a:solidFill>
                  <a:prstClr val="white"/>
                </a:solidFill>
              </a:rPr>
              <a:t>AAD</a:t>
            </a:r>
          </a:p>
        </p:txBody>
      </p:sp>
      <p:sp>
        <p:nvSpPr>
          <p:cNvPr id="95" name="Rectangle 94">
            <a:extLst>
              <a:ext uri="{FF2B5EF4-FFF2-40B4-BE49-F238E27FC236}">
                <a16:creationId xmlns:a16="http://schemas.microsoft.com/office/drawing/2014/main" id="{4C27AF2D-A742-4C7E-BEE4-FC0925A9C619}"/>
              </a:ext>
            </a:extLst>
          </p:cNvPr>
          <p:cNvSpPr/>
          <p:nvPr/>
        </p:nvSpPr>
        <p:spPr>
          <a:xfrm>
            <a:off x="14992629" y="10907523"/>
            <a:ext cx="2213436" cy="806887"/>
          </a:xfrm>
          <a:prstGeom prst="rect">
            <a:avLst/>
          </a:prstGeom>
          <a:solidFill>
            <a:srgbClr val="5558AF"/>
          </a:solidFill>
          <a:ln>
            <a:solidFill>
              <a:srgbClr val="3F487F"/>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Firehose Listener</a:t>
            </a:r>
          </a:p>
        </p:txBody>
      </p:sp>
      <p:cxnSp>
        <p:nvCxnSpPr>
          <p:cNvPr id="96" name="Straight Connector 95">
            <a:extLst>
              <a:ext uri="{FF2B5EF4-FFF2-40B4-BE49-F238E27FC236}">
                <a16:creationId xmlns:a16="http://schemas.microsoft.com/office/drawing/2014/main" id="{36D873A3-4B16-43E7-9629-3350FB384B51}"/>
              </a:ext>
            </a:extLst>
          </p:cNvPr>
          <p:cNvCxnSpPr>
            <a:stCxn id="112" idx="3"/>
          </p:cNvCxnSpPr>
          <p:nvPr/>
        </p:nvCxnSpPr>
        <p:spPr>
          <a:xfrm>
            <a:off x="14512131" y="11358879"/>
            <a:ext cx="480497" cy="0"/>
          </a:xfrm>
          <a:prstGeom prst="line">
            <a:avLst/>
          </a:prstGeom>
          <a:noFill/>
          <a:ln w="25400" cap="flat" cmpd="sng" algn="ctr">
            <a:solidFill>
              <a:schemeClr val="bg2"/>
            </a:solidFill>
            <a:prstDash val="solid"/>
            <a:miter lim="800000"/>
          </a:ln>
          <a:effectLst/>
        </p:spPr>
      </p:cxnSp>
      <p:sp>
        <p:nvSpPr>
          <p:cNvPr id="97" name="TextBox 96">
            <a:extLst>
              <a:ext uri="{FF2B5EF4-FFF2-40B4-BE49-F238E27FC236}">
                <a16:creationId xmlns:a16="http://schemas.microsoft.com/office/drawing/2014/main" id="{FF13424F-F238-41BC-B436-79B64C4A6086}"/>
              </a:ext>
            </a:extLst>
          </p:cNvPr>
          <p:cNvSpPr txBox="1"/>
          <p:nvPr/>
        </p:nvSpPr>
        <p:spPr>
          <a:xfrm>
            <a:off x="15146996" y="6564292"/>
            <a:ext cx="1449436" cy="400110"/>
          </a:xfrm>
          <a:prstGeom prst="rect">
            <a:avLst/>
          </a:prstGeom>
          <a:noFill/>
        </p:spPr>
        <p:txBody>
          <a:bodyPr wrap="none" rtlCol="0">
            <a:spAutoFit/>
          </a:bodyPr>
          <a:lstStyle/>
          <a:p>
            <a:pPr defTabSz="1793047">
              <a:defRPr/>
            </a:pPr>
            <a:r>
              <a:rPr lang="en-US" sz="2000" kern="0">
                <a:solidFill>
                  <a:prstClr val="black"/>
                </a:solidFill>
              </a:rPr>
              <a:t>Messaging</a:t>
            </a:r>
          </a:p>
        </p:txBody>
      </p:sp>
      <p:sp>
        <p:nvSpPr>
          <p:cNvPr id="98" name="TextBox 97">
            <a:extLst>
              <a:ext uri="{FF2B5EF4-FFF2-40B4-BE49-F238E27FC236}">
                <a16:creationId xmlns:a16="http://schemas.microsoft.com/office/drawing/2014/main" id="{C8693B16-B3D2-4F32-AE99-3448232EBD34}"/>
              </a:ext>
            </a:extLst>
          </p:cNvPr>
          <p:cNvSpPr txBox="1"/>
          <p:nvPr/>
        </p:nvSpPr>
        <p:spPr>
          <a:xfrm>
            <a:off x="12492986" y="6383158"/>
            <a:ext cx="1725152" cy="707886"/>
          </a:xfrm>
          <a:prstGeom prst="rect">
            <a:avLst/>
          </a:prstGeom>
          <a:noFill/>
        </p:spPr>
        <p:txBody>
          <a:bodyPr wrap="none" rtlCol="0">
            <a:spAutoFit/>
          </a:bodyPr>
          <a:lstStyle/>
          <a:p>
            <a:pPr defTabSz="1793047">
              <a:defRPr/>
            </a:pPr>
            <a:r>
              <a:rPr lang="en-US" sz="2000" kern="0">
                <a:solidFill>
                  <a:prstClr val="black"/>
                </a:solidFill>
              </a:rPr>
              <a:t>Settings and </a:t>
            </a:r>
          </a:p>
          <a:p>
            <a:pPr defTabSz="1793047">
              <a:defRPr/>
            </a:pPr>
            <a:r>
              <a:rPr lang="en-US" sz="2000" kern="0">
                <a:solidFill>
                  <a:prstClr val="black"/>
                </a:solidFill>
              </a:rPr>
              <a:t>O365 access</a:t>
            </a:r>
          </a:p>
        </p:txBody>
      </p:sp>
      <p:cxnSp>
        <p:nvCxnSpPr>
          <p:cNvPr id="99" name="Straight Connector 98">
            <a:extLst>
              <a:ext uri="{FF2B5EF4-FFF2-40B4-BE49-F238E27FC236}">
                <a16:creationId xmlns:a16="http://schemas.microsoft.com/office/drawing/2014/main" id="{A1C317F8-CC0E-49B1-8627-9F8FD834ABF4}"/>
              </a:ext>
            </a:extLst>
          </p:cNvPr>
          <p:cNvCxnSpPr>
            <a:stCxn id="125" idx="3"/>
            <a:endCxn id="115" idx="1"/>
          </p:cNvCxnSpPr>
          <p:nvPr/>
        </p:nvCxnSpPr>
        <p:spPr>
          <a:xfrm flipV="1">
            <a:off x="13527872" y="8534688"/>
            <a:ext cx="501968" cy="1906"/>
          </a:xfrm>
          <a:prstGeom prst="line">
            <a:avLst/>
          </a:prstGeom>
          <a:noFill/>
          <a:ln w="25400" cap="flat" cmpd="sng" algn="ctr">
            <a:solidFill>
              <a:srgbClr val="5B9BD5"/>
            </a:solidFill>
            <a:prstDash val="solid"/>
            <a:miter lim="800000"/>
          </a:ln>
          <a:effectLst/>
        </p:spPr>
      </p:cxnSp>
      <p:sp>
        <p:nvSpPr>
          <p:cNvPr id="100" name="Rectangle 99">
            <a:extLst>
              <a:ext uri="{FF2B5EF4-FFF2-40B4-BE49-F238E27FC236}">
                <a16:creationId xmlns:a16="http://schemas.microsoft.com/office/drawing/2014/main" id="{B3535C92-9D58-4F70-A143-E35C6444D9DD}"/>
              </a:ext>
            </a:extLst>
          </p:cNvPr>
          <p:cNvSpPr/>
          <p:nvPr/>
        </p:nvSpPr>
        <p:spPr>
          <a:xfrm>
            <a:off x="3057336" y="7480578"/>
            <a:ext cx="717233" cy="2014983"/>
          </a:xfrm>
          <a:prstGeom prst="rect">
            <a:avLst/>
          </a:prstGeom>
          <a:solidFill>
            <a:schemeClr val="bg1"/>
          </a:solidFill>
          <a:ln w="12700" cap="flat" cmpd="sng" algn="ctr">
            <a:solidFill>
              <a:schemeClr val="bg1"/>
            </a:solidFill>
            <a:prstDash val="solid"/>
            <a:miter lim="800000"/>
          </a:ln>
          <a:effectLst/>
        </p:spPr>
        <p:txBody>
          <a:bodyPr vert="vert270" rtlCol="0" anchor="ctr"/>
          <a:lstStyle/>
          <a:p>
            <a:pPr defTabSz="1793047">
              <a:defRPr/>
            </a:pPr>
            <a:r>
              <a:rPr lang="en-US" sz="2400" kern="0">
                <a:solidFill>
                  <a:prstClr val="white"/>
                </a:solidFill>
              </a:rPr>
              <a:t>OneNote</a:t>
            </a:r>
          </a:p>
        </p:txBody>
      </p:sp>
      <p:sp>
        <p:nvSpPr>
          <p:cNvPr id="101" name="Rectangle 100">
            <a:extLst>
              <a:ext uri="{FF2B5EF4-FFF2-40B4-BE49-F238E27FC236}">
                <a16:creationId xmlns:a16="http://schemas.microsoft.com/office/drawing/2014/main" id="{10050A9B-80A2-499B-BF87-AC4409840061}"/>
              </a:ext>
            </a:extLst>
          </p:cNvPr>
          <p:cNvSpPr/>
          <p:nvPr/>
        </p:nvSpPr>
        <p:spPr>
          <a:xfrm>
            <a:off x="4820746" y="7458090"/>
            <a:ext cx="717233" cy="2037471"/>
          </a:xfrm>
          <a:prstGeom prst="rect">
            <a:avLst/>
          </a:prstGeom>
          <a:solidFill>
            <a:schemeClr val="bg1"/>
          </a:solidFill>
          <a:ln w="12700" cap="flat" cmpd="sng" algn="ctr">
            <a:solidFill>
              <a:schemeClr val="bg1"/>
            </a:solidFill>
            <a:prstDash val="solid"/>
            <a:miter lim="800000"/>
          </a:ln>
          <a:effectLst/>
        </p:spPr>
        <p:txBody>
          <a:bodyPr vert="vert270" rtlCol="0" anchor="ctr"/>
          <a:lstStyle/>
          <a:p>
            <a:pPr defTabSz="1793047">
              <a:defRPr/>
            </a:pPr>
            <a:r>
              <a:rPr lang="en-US" sz="2400" kern="0">
                <a:solidFill>
                  <a:prstClr val="white"/>
                </a:solidFill>
              </a:rPr>
              <a:t>OneDrive for business</a:t>
            </a:r>
          </a:p>
        </p:txBody>
      </p:sp>
      <p:sp>
        <p:nvSpPr>
          <p:cNvPr id="102" name="Rectangle 101">
            <a:extLst>
              <a:ext uri="{FF2B5EF4-FFF2-40B4-BE49-F238E27FC236}">
                <a16:creationId xmlns:a16="http://schemas.microsoft.com/office/drawing/2014/main" id="{9DDD5145-A870-431B-A220-4071B35C208D}"/>
              </a:ext>
            </a:extLst>
          </p:cNvPr>
          <p:cNvSpPr/>
          <p:nvPr/>
        </p:nvSpPr>
        <p:spPr>
          <a:xfrm>
            <a:off x="3939041" y="7458090"/>
            <a:ext cx="717233" cy="2037471"/>
          </a:xfrm>
          <a:prstGeom prst="rect">
            <a:avLst/>
          </a:prstGeom>
          <a:solidFill>
            <a:schemeClr val="bg1"/>
          </a:solidFill>
          <a:ln w="12700" cap="flat" cmpd="sng" algn="ctr">
            <a:solidFill>
              <a:schemeClr val="bg1"/>
            </a:solidFill>
            <a:prstDash val="solid"/>
            <a:miter lim="800000"/>
          </a:ln>
          <a:effectLst/>
        </p:spPr>
        <p:txBody>
          <a:bodyPr vert="vert270" rtlCol="0" anchor="ctr"/>
          <a:lstStyle/>
          <a:p>
            <a:pPr defTabSz="1793047">
              <a:defRPr/>
            </a:pPr>
            <a:r>
              <a:rPr lang="en-US" sz="2400" kern="0">
                <a:solidFill>
                  <a:prstClr val="white"/>
                </a:solidFill>
              </a:rPr>
              <a:t>WAC</a:t>
            </a:r>
          </a:p>
        </p:txBody>
      </p:sp>
      <p:sp>
        <p:nvSpPr>
          <p:cNvPr id="103" name="Rectangle 102">
            <a:extLst>
              <a:ext uri="{FF2B5EF4-FFF2-40B4-BE49-F238E27FC236}">
                <a16:creationId xmlns:a16="http://schemas.microsoft.com/office/drawing/2014/main" id="{BCC5A5FA-EDBF-4E11-A0A5-F141206C8E95}"/>
              </a:ext>
            </a:extLst>
          </p:cNvPr>
          <p:cNvSpPr/>
          <p:nvPr/>
        </p:nvSpPr>
        <p:spPr>
          <a:xfrm>
            <a:off x="2175631" y="7480578"/>
            <a:ext cx="717233" cy="2014983"/>
          </a:xfrm>
          <a:prstGeom prst="rect">
            <a:avLst/>
          </a:prstGeom>
          <a:solidFill>
            <a:schemeClr val="bg1"/>
          </a:solidFill>
          <a:ln w="12700" cap="flat" cmpd="sng" algn="ctr">
            <a:solidFill>
              <a:schemeClr val="bg1"/>
            </a:solidFill>
            <a:prstDash val="solid"/>
            <a:miter lim="800000"/>
          </a:ln>
          <a:effectLst/>
        </p:spPr>
        <p:txBody>
          <a:bodyPr vert="vert270" rtlCol="0" anchor="ctr"/>
          <a:lstStyle/>
          <a:p>
            <a:pPr defTabSz="1793047">
              <a:defRPr/>
            </a:pPr>
            <a:r>
              <a:rPr lang="en-US" sz="2400" kern="0">
                <a:solidFill>
                  <a:prstClr val="white"/>
                </a:solidFill>
              </a:rPr>
              <a:t>Other Workloads</a:t>
            </a:r>
          </a:p>
        </p:txBody>
      </p:sp>
      <p:sp>
        <p:nvSpPr>
          <p:cNvPr id="104" name="TextBox 103">
            <a:extLst>
              <a:ext uri="{FF2B5EF4-FFF2-40B4-BE49-F238E27FC236}">
                <a16:creationId xmlns:a16="http://schemas.microsoft.com/office/drawing/2014/main" id="{40D05FE5-56F3-4832-82C5-465A3198B3BB}"/>
              </a:ext>
            </a:extLst>
          </p:cNvPr>
          <p:cNvSpPr txBox="1"/>
          <p:nvPr/>
        </p:nvSpPr>
        <p:spPr>
          <a:xfrm>
            <a:off x="9697650" y="5834114"/>
            <a:ext cx="2405324" cy="633700"/>
          </a:xfrm>
          <a:prstGeom prst="rect">
            <a:avLst/>
          </a:prstGeom>
          <a:noFill/>
        </p:spPr>
        <p:txBody>
          <a:bodyPr wrap="square" lIns="0" tIns="0" rIns="0" bIns="0" rtlCol="0">
            <a:spAutoFit/>
          </a:bodyPr>
          <a:lstStyle>
            <a:defPPr>
              <a:defRPr lang="en-US"/>
            </a:defPPr>
            <a:lvl1pPr>
              <a:defRPr sz="2100" b="1" kern="0">
                <a:solidFill>
                  <a:srgbClr val="5558AF"/>
                </a:solidFill>
                <a:latin typeface="Calibri" panose="020F0502020204030204"/>
              </a:defRPr>
            </a:lvl1pPr>
          </a:lstStyle>
          <a:p>
            <a:r>
              <a:rPr lang="en-US" sz="4000">
                <a:solidFill>
                  <a:schemeClr val="bg1"/>
                </a:solidFill>
                <a:latin typeface="+mn-lt"/>
              </a:rPr>
              <a:t>Services</a:t>
            </a:r>
          </a:p>
        </p:txBody>
      </p:sp>
      <p:sp>
        <p:nvSpPr>
          <p:cNvPr id="105" name="TextBox 104">
            <a:extLst>
              <a:ext uri="{FF2B5EF4-FFF2-40B4-BE49-F238E27FC236}">
                <a16:creationId xmlns:a16="http://schemas.microsoft.com/office/drawing/2014/main" id="{673E864D-F942-4CAB-B5E5-57F8BF18BBDC}"/>
              </a:ext>
            </a:extLst>
          </p:cNvPr>
          <p:cNvSpPr txBox="1"/>
          <p:nvPr/>
        </p:nvSpPr>
        <p:spPr>
          <a:xfrm>
            <a:off x="21096473" y="327060"/>
            <a:ext cx="960519" cy="646331"/>
          </a:xfrm>
          <a:prstGeom prst="rect">
            <a:avLst/>
          </a:prstGeom>
          <a:noFill/>
        </p:spPr>
        <p:txBody>
          <a:bodyPr wrap="none" rtlCol="0">
            <a:spAutoFit/>
          </a:bodyPr>
          <a:lstStyle/>
          <a:p>
            <a:pPr>
              <a:defRPr/>
            </a:pPr>
            <a:r>
              <a:rPr lang="en-US" sz="3600" kern="0"/>
              <a:t>Key</a:t>
            </a:r>
          </a:p>
        </p:txBody>
      </p:sp>
      <p:sp>
        <p:nvSpPr>
          <p:cNvPr id="106" name="Rounded Rectangle 66">
            <a:extLst>
              <a:ext uri="{FF2B5EF4-FFF2-40B4-BE49-F238E27FC236}">
                <a16:creationId xmlns:a16="http://schemas.microsoft.com/office/drawing/2014/main" id="{583AB185-C382-490E-BF2A-AB02105E77E9}"/>
              </a:ext>
            </a:extLst>
          </p:cNvPr>
          <p:cNvSpPr/>
          <p:nvPr/>
        </p:nvSpPr>
        <p:spPr>
          <a:xfrm>
            <a:off x="21269209" y="1167886"/>
            <a:ext cx="358617" cy="358617"/>
          </a:xfrm>
          <a:prstGeom prst="roundRect">
            <a:avLst/>
          </a:prstGeom>
          <a:solidFill>
            <a:srgbClr val="5558AF"/>
          </a:solidFill>
          <a:ln>
            <a:solidFill>
              <a:schemeClr val="tx1"/>
            </a:solidFill>
          </a:ln>
        </p:spPr>
        <p:style>
          <a:lnRef idx="1">
            <a:schemeClr val="accent4"/>
          </a:lnRef>
          <a:fillRef idx="3">
            <a:schemeClr val="accent4"/>
          </a:fillRef>
          <a:effectRef idx="2">
            <a:schemeClr val="accent4"/>
          </a:effectRef>
          <a:fontRef idx="minor">
            <a:schemeClr val="lt1"/>
          </a:fontRef>
        </p:style>
        <p:txBody>
          <a:bodyPr rtlCol="0" anchor="t"/>
          <a:lstStyle/>
          <a:p>
            <a:pPr algn="ctr"/>
            <a:endParaRPr lang="en-US" sz="2745"/>
          </a:p>
        </p:txBody>
      </p:sp>
      <p:sp>
        <p:nvSpPr>
          <p:cNvPr id="107" name="Rounded Rectangle 67">
            <a:extLst>
              <a:ext uri="{FF2B5EF4-FFF2-40B4-BE49-F238E27FC236}">
                <a16:creationId xmlns:a16="http://schemas.microsoft.com/office/drawing/2014/main" id="{131EBD92-C5F9-4AE5-8B17-2507065D0E39}"/>
              </a:ext>
            </a:extLst>
          </p:cNvPr>
          <p:cNvSpPr/>
          <p:nvPr/>
        </p:nvSpPr>
        <p:spPr>
          <a:xfrm>
            <a:off x="21269209" y="1645497"/>
            <a:ext cx="358617" cy="358617"/>
          </a:xfrm>
          <a:prstGeom prst="roundRect">
            <a:avLst/>
          </a:prstGeom>
          <a:solidFill>
            <a:schemeClr val="bg2"/>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tIns="0" rtlCol="0" anchor="t"/>
          <a:lstStyle/>
          <a:p>
            <a:pPr algn="ctr"/>
            <a:endParaRPr lang="en-US" sz="2745" kern="0">
              <a:solidFill>
                <a:schemeClr val="tx1"/>
              </a:solidFill>
            </a:endParaRPr>
          </a:p>
        </p:txBody>
      </p:sp>
      <p:sp>
        <p:nvSpPr>
          <p:cNvPr id="108" name="Rounded Rectangle 68">
            <a:extLst>
              <a:ext uri="{FF2B5EF4-FFF2-40B4-BE49-F238E27FC236}">
                <a16:creationId xmlns:a16="http://schemas.microsoft.com/office/drawing/2014/main" id="{1C0C820E-313A-444C-8381-9EAD1429EE5E}"/>
              </a:ext>
            </a:extLst>
          </p:cNvPr>
          <p:cNvSpPr/>
          <p:nvPr/>
        </p:nvSpPr>
        <p:spPr>
          <a:xfrm>
            <a:off x="21269209" y="2123107"/>
            <a:ext cx="358617" cy="358617"/>
          </a:xfrm>
          <a:prstGeom prst="roundRect">
            <a:avLst/>
          </a:prstGeom>
          <a:solidFill>
            <a:schemeClr val="bg1"/>
          </a:solidFill>
          <a:ln w="12700" cap="flat" cmpd="sng" algn="ctr">
            <a:solidFill>
              <a:schemeClr val="tx1"/>
            </a:solidFill>
            <a:prstDash val="solid"/>
            <a:miter lim="800000"/>
          </a:ln>
          <a:effectLst/>
        </p:spPr>
        <p:txBody>
          <a:bodyPr rtlCol="0" anchor="ctr"/>
          <a:lstStyle/>
          <a:p>
            <a:pPr algn="ctr" defTabSz="1793047"/>
            <a:endParaRPr lang="en-US" sz="2745" kern="0">
              <a:solidFill>
                <a:prstClr val="white"/>
              </a:solidFill>
            </a:endParaRPr>
          </a:p>
        </p:txBody>
      </p:sp>
      <p:sp>
        <p:nvSpPr>
          <p:cNvPr id="109" name="TextBox 108">
            <a:extLst>
              <a:ext uri="{FF2B5EF4-FFF2-40B4-BE49-F238E27FC236}">
                <a16:creationId xmlns:a16="http://schemas.microsoft.com/office/drawing/2014/main" id="{657C8EC0-C024-49C0-9B52-0DA22E6F1207}"/>
              </a:ext>
            </a:extLst>
          </p:cNvPr>
          <p:cNvSpPr txBox="1"/>
          <p:nvPr/>
        </p:nvSpPr>
        <p:spPr>
          <a:xfrm>
            <a:off x="21675354" y="1081235"/>
            <a:ext cx="2528256" cy="454420"/>
          </a:xfrm>
          <a:prstGeom prst="rect">
            <a:avLst/>
          </a:prstGeom>
          <a:noFill/>
        </p:spPr>
        <p:txBody>
          <a:bodyPr wrap="none" rtlCol="0">
            <a:spAutoFit/>
          </a:bodyPr>
          <a:lstStyle/>
          <a:p>
            <a:pPr defTabSz="1793047">
              <a:defRPr/>
            </a:pPr>
            <a:r>
              <a:rPr lang="en-US" sz="2353" kern="0"/>
              <a:t>Microsoft Teams</a:t>
            </a:r>
          </a:p>
        </p:txBody>
      </p:sp>
      <p:sp>
        <p:nvSpPr>
          <p:cNvPr id="110" name="TextBox 109">
            <a:extLst>
              <a:ext uri="{FF2B5EF4-FFF2-40B4-BE49-F238E27FC236}">
                <a16:creationId xmlns:a16="http://schemas.microsoft.com/office/drawing/2014/main" id="{0B3986FF-7F3E-4F83-BDE6-70B7AEE31200}"/>
              </a:ext>
            </a:extLst>
          </p:cNvPr>
          <p:cNvSpPr txBox="1"/>
          <p:nvPr/>
        </p:nvSpPr>
        <p:spPr>
          <a:xfrm>
            <a:off x="21675354" y="1560747"/>
            <a:ext cx="2217274" cy="454420"/>
          </a:xfrm>
          <a:prstGeom prst="rect">
            <a:avLst/>
          </a:prstGeom>
          <a:noFill/>
        </p:spPr>
        <p:txBody>
          <a:bodyPr wrap="none" rtlCol="0">
            <a:spAutoFit/>
          </a:bodyPr>
          <a:lstStyle/>
          <a:p>
            <a:pPr defTabSz="1793047">
              <a:defRPr/>
            </a:pPr>
            <a:r>
              <a:rPr lang="en-US" sz="2353" kern="0"/>
              <a:t>Skype services</a:t>
            </a:r>
          </a:p>
        </p:txBody>
      </p:sp>
      <p:sp>
        <p:nvSpPr>
          <p:cNvPr id="111" name="TextBox 110">
            <a:extLst>
              <a:ext uri="{FF2B5EF4-FFF2-40B4-BE49-F238E27FC236}">
                <a16:creationId xmlns:a16="http://schemas.microsoft.com/office/drawing/2014/main" id="{2245F243-00B8-4421-BC7E-A7A96E590BD1}"/>
              </a:ext>
            </a:extLst>
          </p:cNvPr>
          <p:cNvSpPr txBox="1"/>
          <p:nvPr/>
        </p:nvSpPr>
        <p:spPr>
          <a:xfrm>
            <a:off x="21675353" y="2030826"/>
            <a:ext cx="2483372" cy="454420"/>
          </a:xfrm>
          <a:prstGeom prst="rect">
            <a:avLst/>
          </a:prstGeom>
          <a:noFill/>
        </p:spPr>
        <p:txBody>
          <a:bodyPr wrap="none" rtlCol="0">
            <a:spAutoFit/>
          </a:bodyPr>
          <a:lstStyle/>
          <a:p>
            <a:pPr defTabSz="1793047">
              <a:defRPr/>
            </a:pPr>
            <a:r>
              <a:rPr lang="en-US" sz="2353" kern="0"/>
              <a:t>Azure and M365</a:t>
            </a:r>
          </a:p>
        </p:txBody>
      </p:sp>
      <p:sp>
        <p:nvSpPr>
          <p:cNvPr id="112" name="Rectangle 111">
            <a:extLst>
              <a:ext uri="{FF2B5EF4-FFF2-40B4-BE49-F238E27FC236}">
                <a16:creationId xmlns:a16="http://schemas.microsoft.com/office/drawing/2014/main" id="{A7440EF5-8609-4995-AA75-F68BA6374CB8}"/>
              </a:ext>
            </a:extLst>
          </p:cNvPr>
          <p:cNvSpPr/>
          <p:nvPr/>
        </p:nvSpPr>
        <p:spPr>
          <a:xfrm>
            <a:off x="12468659" y="10955435"/>
            <a:ext cx="2043472" cy="806887"/>
          </a:xfrm>
          <a:prstGeom prst="rect">
            <a:avLst/>
          </a:prstGeom>
          <a:solidFill>
            <a:schemeClr val="bg2"/>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tIns="0" rtlCol="0" anchor="t"/>
          <a:lstStyle/>
          <a:p>
            <a:pPr algn="ctr"/>
            <a:r>
              <a:rPr lang="en-US" sz="2400" kern="0">
                <a:solidFill>
                  <a:schemeClr val="tx1"/>
                </a:solidFill>
              </a:rPr>
              <a:t>Notification Hub</a:t>
            </a:r>
          </a:p>
        </p:txBody>
      </p:sp>
      <p:cxnSp>
        <p:nvCxnSpPr>
          <p:cNvPr id="113" name="Straight Connector 112">
            <a:extLst>
              <a:ext uri="{FF2B5EF4-FFF2-40B4-BE49-F238E27FC236}">
                <a16:creationId xmlns:a16="http://schemas.microsoft.com/office/drawing/2014/main" id="{37EF64F0-2E43-4ECD-B96B-2C1C51A54DC1}"/>
              </a:ext>
            </a:extLst>
          </p:cNvPr>
          <p:cNvCxnSpPr/>
          <p:nvPr/>
        </p:nvCxnSpPr>
        <p:spPr>
          <a:xfrm flipH="1">
            <a:off x="14188874" y="9495561"/>
            <a:ext cx="0" cy="736437"/>
          </a:xfrm>
          <a:prstGeom prst="line">
            <a:avLst/>
          </a:prstGeom>
          <a:noFill/>
          <a:ln w="25400" cap="flat" cmpd="sng" algn="ctr">
            <a:solidFill>
              <a:schemeClr val="bg2"/>
            </a:solidFill>
            <a:prstDash val="solid"/>
            <a:miter lim="800000"/>
          </a:ln>
          <a:effectLst/>
        </p:spPr>
      </p:cxnSp>
      <p:sp>
        <p:nvSpPr>
          <p:cNvPr id="114" name="Rectangle 113">
            <a:extLst>
              <a:ext uri="{FF2B5EF4-FFF2-40B4-BE49-F238E27FC236}">
                <a16:creationId xmlns:a16="http://schemas.microsoft.com/office/drawing/2014/main" id="{33D36B84-0012-4151-AD6C-BDC7ECEB8C40}"/>
              </a:ext>
            </a:extLst>
          </p:cNvPr>
          <p:cNvSpPr/>
          <p:nvPr/>
        </p:nvSpPr>
        <p:spPr>
          <a:xfrm>
            <a:off x="12529994" y="10189182"/>
            <a:ext cx="1982137" cy="584466"/>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793047">
              <a:defRPr/>
            </a:pPr>
            <a:r>
              <a:rPr lang="en-US" sz="2400" kern="0">
                <a:solidFill>
                  <a:prstClr val="white"/>
                </a:solidFill>
              </a:rPr>
              <a:t>Connectors</a:t>
            </a:r>
          </a:p>
        </p:txBody>
      </p:sp>
      <p:sp>
        <p:nvSpPr>
          <p:cNvPr id="115" name="Rectangle 114">
            <a:extLst>
              <a:ext uri="{FF2B5EF4-FFF2-40B4-BE49-F238E27FC236}">
                <a16:creationId xmlns:a16="http://schemas.microsoft.com/office/drawing/2014/main" id="{8440A77A-BA82-4BE5-8B56-882C60D863AD}"/>
              </a:ext>
            </a:extLst>
          </p:cNvPr>
          <p:cNvSpPr/>
          <p:nvPr/>
        </p:nvSpPr>
        <p:spPr>
          <a:xfrm>
            <a:off x="14029840" y="7458838"/>
            <a:ext cx="2192809" cy="2151700"/>
          </a:xfrm>
          <a:prstGeom prst="rect">
            <a:avLst/>
          </a:prstGeom>
          <a:solidFill>
            <a:schemeClr val="bg2"/>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a:r>
              <a:rPr lang="en-US" sz="2400" kern="0">
                <a:solidFill>
                  <a:schemeClr val="tx1"/>
                </a:solidFill>
              </a:rPr>
              <a:t>Chat &amp; Presence services</a:t>
            </a:r>
          </a:p>
        </p:txBody>
      </p:sp>
      <p:sp>
        <p:nvSpPr>
          <p:cNvPr id="116" name="TextBox 115">
            <a:extLst>
              <a:ext uri="{FF2B5EF4-FFF2-40B4-BE49-F238E27FC236}">
                <a16:creationId xmlns:a16="http://schemas.microsoft.com/office/drawing/2014/main" id="{8674E0B9-E717-49F4-AA91-A9399C29C6F9}"/>
              </a:ext>
            </a:extLst>
          </p:cNvPr>
          <p:cNvSpPr txBox="1"/>
          <p:nvPr/>
        </p:nvSpPr>
        <p:spPr>
          <a:xfrm>
            <a:off x="12478007" y="9764774"/>
            <a:ext cx="1608133" cy="400110"/>
          </a:xfrm>
          <a:prstGeom prst="rect">
            <a:avLst/>
          </a:prstGeom>
          <a:noFill/>
        </p:spPr>
        <p:txBody>
          <a:bodyPr wrap="none" rtlCol="0">
            <a:spAutoFit/>
          </a:bodyPr>
          <a:lstStyle/>
          <a:p>
            <a:pPr defTabSz="1793047">
              <a:defRPr/>
            </a:pPr>
            <a:r>
              <a:rPr lang="en-US" sz="2000" kern="0">
                <a:solidFill>
                  <a:prstClr val="black"/>
                </a:solidFill>
              </a:rPr>
              <a:t>Extensibility</a:t>
            </a:r>
          </a:p>
        </p:txBody>
      </p:sp>
      <p:sp>
        <p:nvSpPr>
          <p:cNvPr id="117" name="Rectangle 116">
            <a:extLst>
              <a:ext uri="{FF2B5EF4-FFF2-40B4-BE49-F238E27FC236}">
                <a16:creationId xmlns:a16="http://schemas.microsoft.com/office/drawing/2014/main" id="{70F8198B-EC07-4B26-9ABB-53DA2909F8DA}"/>
              </a:ext>
            </a:extLst>
          </p:cNvPr>
          <p:cNvSpPr/>
          <p:nvPr/>
        </p:nvSpPr>
        <p:spPr>
          <a:xfrm>
            <a:off x="16596433" y="7447005"/>
            <a:ext cx="2057939" cy="2140760"/>
          </a:xfrm>
          <a:prstGeom prst="rect">
            <a:avLst/>
          </a:prstGeom>
          <a:solidFill>
            <a:schemeClr val="bg2"/>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a:r>
              <a:rPr lang="en-US" sz="2400" kern="0">
                <a:solidFill>
                  <a:schemeClr val="tx1"/>
                </a:solidFill>
              </a:rPr>
              <a:t>Calling / Meeting</a:t>
            </a:r>
          </a:p>
        </p:txBody>
      </p:sp>
      <p:cxnSp>
        <p:nvCxnSpPr>
          <p:cNvPr id="118" name="Straight Connector 117">
            <a:extLst>
              <a:ext uri="{FF2B5EF4-FFF2-40B4-BE49-F238E27FC236}">
                <a16:creationId xmlns:a16="http://schemas.microsoft.com/office/drawing/2014/main" id="{3B25E67B-861D-412A-9A77-40BB3F93F42A}"/>
              </a:ext>
            </a:extLst>
          </p:cNvPr>
          <p:cNvCxnSpPr>
            <a:stCxn id="117" idx="0"/>
          </p:cNvCxnSpPr>
          <p:nvPr/>
        </p:nvCxnSpPr>
        <p:spPr>
          <a:xfrm flipV="1">
            <a:off x="17625403" y="4576929"/>
            <a:ext cx="0" cy="2870076"/>
          </a:xfrm>
          <a:prstGeom prst="line">
            <a:avLst/>
          </a:prstGeom>
          <a:noFill/>
          <a:ln w="25400" cap="flat" cmpd="sng" algn="ctr">
            <a:solidFill>
              <a:schemeClr val="bg2"/>
            </a:solidFill>
            <a:prstDash val="solid"/>
            <a:miter lim="800000"/>
          </a:ln>
          <a:effectLst/>
        </p:spPr>
      </p:cxnSp>
      <p:sp>
        <p:nvSpPr>
          <p:cNvPr id="119" name="TextBox 118">
            <a:extLst>
              <a:ext uri="{FF2B5EF4-FFF2-40B4-BE49-F238E27FC236}">
                <a16:creationId xmlns:a16="http://schemas.microsoft.com/office/drawing/2014/main" id="{0B95B5B3-4F7B-4D95-8606-E495181A5733}"/>
              </a:ext>
            </a:extLst>
          </p:cNvPr>
          <p:cNvSpPr txBox="1"/>
          <p:nvPr/>
        </p:nvSpPr>
        <p:spPr>
          <a:xfrm>
            <a:off x="17749185" y="6436001"/>
            <a:ext cx="1109599" cy="707886"/>
          </a:xfrm>
          <a:prstGeom prst="rect">
            <a:avLst/>
          </a:prstGeom>
          <a:noFill/>
        </p:spPr>
        <p:txBody>
          <a:bodyPr wrap="none" rtlCol="0">
            <a:spAutoFit/>
          </a:bodyPr>
          <a:lstStyle/>
          <a:p>
            <a:pPr defTabSz="1793047">
              <a:defRPr/>
            </a:pPr>
            <a:r>
              <a:rPr lang="en-US" sz="2000" kern="0">
                <a:solidFill>
                  <a:prstClr val="black"/>
                </a:solidFill>
              </a:rPr>
              <a:t>Audio / </a:t>
            </a:r>
            <a:br>
              <a:rPr lang="en-US" sz="2000" kern="0">
                <a:solidFill>
                  <a:prstClr val="black"/>
                </a:solidFill>
              </a:rPr>
            </a:br>
            <a:r>
              <a:rPr lang="en-US" sz="2000" kern="0">
                <a:solidFill>
                  <a:prstClr val="black"/>
                </a:solidFill>
              </a:rPr>
              <a:t>video</a:t>
            </a:r>
          </a:p>
        </p:txBody>
      </p:sp>
      <p:sp>
        <p:nvSpPr>
          <p:cNvPr id="120" name="Rectangle 119">
            <a:extLst>
              <a:ext uri="{FF2B5EF4-FFF2-40B4-BE49-F238E27FC236}">
                <a16:creationId xmlns:a16="http://schemas.microsoft.com/office/drawing/2014/main" id="{79AC27E5-F38E-4B9A-A85C-E1406BC715C0}"/>
              </a:ext>
            </a:extLst>
          </p:cNvPr>
          <p:cNvSpPr/>
          <p:nvPr/>
        </p:nvSpPr>
        <p:spPr>
          <a:xfrm>
            <a:off x="18897908" y="8284202"/>
            <a:ext cx="1609480" cy="584211"/>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793047"/>
            <a:r>
              <a:rPr lang="en-US" sz="2400" kern="0">
                <a:solidFill>
                  <a:prstClr val="white"/>
                </a:solidFill>
              </a:rPr>
              <a:t>Search</a:t>
            </a:r>
          </a:p>
        </p:txBody>
      </p:sp>
      <p:sp>
        <p:nvSpPr>
          <p:cNvPr id="121" name="Rectangle 120">
            <a:extLst>
              <a:ext uri="{FF2B5EF4-FFF2-40B4-BE49-F238E27FC236}">
                <a16:creationId xmlns:a16="http://schemas.microsoft.com/office/drawing/2014/main" id="{DA9F09D2-51E5-4AB8-A821-58E9C966D32C}"/>
              </a:ext>
            </a:extLst>
          </p:cNvPr>
          <p:cNvSpPr/>
          <p:nvPr/>
        </p:nvSpPr>
        <p:spPr>
          <a:xfrm>
            <a:off x="6722508" y="7453510"/>
            <a:ext cx="2299231" cy="562525"/>
          </a:xfrm>
          <a:prstGeom prst="rect">
            <a:avLst/>
          </a:prstGeom>
          <a:solidFill>
            <a:schemeClr val="bg2"/>
          </a:solidFill>
          <a:ln>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tIns="0" rtlCol="0" anchor="ctr"/>
          <a:lstStyle/>
          <a:p>
            <a:pPr algn="ctr"/>
            <a:r>
              <a:rPr lang="en-US" sz="2000" kern="0">
                <a:solidFill>
                  <a:schemeClr val="tx1"/>
                </a:solidFill>
              </a:rPr>
              <a:t>Experimentation</a:t>
            </a:r>
          </a:p>
        </p:txBody>
      </p:sp>
      <p:cxnSp>
        <p:nvCxnSpPr>
          <p:cNvPr id="122" name="Straight Connector 121">
            <a:extLst>
              <a:ext uri="{FF2B5EF4-FFF2-40B4-BE49-F238E27FC236}">
                <a16:creationId xmlns:a16="http://schemas.microsoft.com/office/drawing/2014/main" id="{B01EB62E-EC71-457B-854D-09B748C6219B}"/>
              </a:ext>
            </a:extLst>
          </p:cNvPr>
          <p:cNvCxnSpPr/>
          <p:nvPr/>
        </p:nvCxnSpPr>
        <p:spPr>
          <a:xfrm>
            <a:off x="9093334" y="9240009"/>
            <a:ext cx="1972391" cy="0"/>
          </a:xfrm>
          <a:prstGeom prst="line">
            <a:avLst/>
          </a:prstGeom>
          <a:noFill/>
          <a:ln w="25400" cap="flat" cmpd="sng" algn="ctr">
            <a:solidFill>
              <a:srgbClr val="5B9BD5"/>
            </a:solidFill>
            <a:prstDash val="solid"/>
            <a:miter lim="800000"/>
          </a:ln>
          <a:effectLst/>
        </p:spPr>
      </p:cxnSp>
      <p:sp>
        <p:nvSpPr>
          <p:cNvPr id="123" name="Rectangle 122">
            <a:extLst>
              <a:ext uri="{FF2B5EF4-FFF2-40B4-BE49-F238E27FC236}">
                <a16:creationId xmlns:a16="http://schemas.microsoft.com/office/drawing/2014/main" id="{C8C9A356-0E7C-4A9F-BC4B-BF85FC75CFB4}"/>
              </a:ext>
            </a:extLst>
          </p:cNvPr>
          <p:cNvSpPr/>
          <p:nvPr/>
        </p:nvSpPr>
        <p:spPr>
          <a:xfrm>
            <a:off x="6740514" y="8210169"/>
            <a:ext cx="2331008" cy="537925"/>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793047">
              <a:defRPr/>
            </a:pPr>
            <a:r>
              <a:rPr lang="en-US" sz="2400" kern="0">
                <a:solidFill>
                  <a:prstClr val="white"/>
                </a:solidFill>
              </a:rPr>
              <a:t>Most Recent</a:t>
            </a:r>
          </a:p>
        </p:txBody>
      </p:sp>
      <p:cxnSp>
        <p:nvCxnSpPr>
          <p:cNvPr id="124" name="Straight Connector 123">
            <a:extLst>
              <a:ext uri="{FF2B5EF4-FFF2-40B4-BE49-F238E27FC236}">
                <a16:creationId xmlns:a16="http://schemas.microsoft.com/office/drawing/2014/main" id="{BDFCCA42-CEB2-4827-B7C1-77FAD49BC4E9}"/>
              </a:ext>
            </a:extLst>
          </p:cNvPr>
          <p:cNvCxnSpPr/>
          <p:nvPr/>
        </p:nvCxnSpPr>
        <p:spPr>
          <a:xfrm flipV="1">
            <a:off x="9021510" y="7734771"/>
            <a:ext cx="2331788" cy="14356"/>
          </a:xfrm>
          <a:prstGeom prst="line">
            <a:avLst/>
          </a:prstGeom>
          <a:noFill/>
          <a:ln w="25400" cap="flat" cmpd="sng" algn="ctr">
            <a:solidFill>
              <a:srgbClr val="5B9BD5"/>
            </a:solidFill>
            <a:prstDash val="solid"/>
            <a:miter lim="800000"/>
          </a:ln>
          <a:effectLst/>
        </p:spPr>
      </p:cxnSp>
      <p:sp>
        <p:nvSpPr>
          <p:cNvPr id="125" name="Rectangle 124">
            <a:extLst>
              <a:ext uri="{FF2B5EF4-FFF2-40B4-BE49-F238E27FC236}">
                <a16:creationId xmlns:a16="http://schemas.microsoft.com/office/drawing/2014/main" id="{AEA03CA3-69F4-46FB-B74C-80E6BC9917A9}"/>
              </a:ext>
            </a:extLst>
          </p:cNvPr>
          <p:cNvSpPr/>
          <p:nvPr/>
        </p:nvSpPr>
        <p:spPr>
          <a:xfrm>
            <a:off x="11057447" y="7460744"/>
            <a:ext cx="2470425" cy="2151700"/>
          </a:xfrm>
          <a:prstGeom prst="rect">
            <a:avLst/>
          </a:prstGeom>
          <a:solidFill>
            <a:srgbClr val="5558AF"/>
          </a:solidFill>
          <a:ln>
            <a:solidFill>
              <a:srgbClr val="3F487F"/>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Teams services</a:t>
            </a:r>
          </a:p>
        </p:txBody>
      </p:sp>
      <p:cxnSp>
        <p:nvCxnSpPr>
          <p:cNvPr id="126" name="Straight Connector 125">
            <a:extLst>
              <a:ext uri="{FF2B5EF4-FFF2-40B4-BE49-F238E27FC236}">
                <a16:creationId xmlns:a16="http://schemas.microsoft.com/office/drawing/2014/main" id="{2506A696-B7D1-4928-B652-82DEB33CE054}"/>
              </a:ext>
            </a:extLst>
          </p:cNvPr>
          <p:cNvCxnSpPr>
            <a:cxnSpLocks/>
            <a:stCxn id="127" idx="3"/>
            <a:endCxn id="128" idx="1"/>
          </p:cNvCxnSpPr>
          <p:nvPr/>
        </p:nvCxnSpPr>
        <p:spPr>
          <a:xfrm>
            <a:off x="19800179" y="11307889"/>
            <a:ext cx="1597714" cy="0"/>
          </a:xfrm>
          <a:prstGeom prst="line">
            <a:avLst/>
          </a:prstGeom>
          <a:noFill/>
          <a:ln w="25400" cap="flat" cmpd="sng" algn="ctr">
            <a:solidFill>
              <a:schemeClr val="bg2"/>
            </a:solidFill>
            <a:prstDash val="solid"/>
            <a:miter lim="800000"/>
          </a:ln>
          <a:effectLst/>
        </p:spPr>
      </p:cxnSp>
      <p:sp>
        <p:nvSpPr>
          <p:cNvPr id="127" name="Rectangle 126">
            <a:extLst>
              <a:ext uri="{FF2B5EF4-FFF2-40B4-BE49-F238E27FC236}">
                <a16:creationId xmlns:a16="http://schemas.microsoft.com/office/drawing/2014/main" id="{A328BA3D-2CD2-466B-9BF7-4FDDD30DC4AF}"/>
              </a:ext>
            </a:extLst>
          </p:cNvPr>
          <p:cNvSpPr/>
          <p:nvPr/>
        </p:nvSpPr>
        <p:spPr>
          <a:xfrm>
            <a:off x="17804586" y="10904445"/>
            <a:ext cx="1995593" cy="806887"/>
          </a:xfrm>
          <a:prstGeom prst="rect">
            <a:avLst/>
          </a:prstGeom>
          <a:solidFill>
            <a:srgbClr val="5558AF"/>
          </a:solidFill>
          <a:ln>
            <a:solidFill>
              <a:srgbClr val="3F487F"/>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Email</a:t>
            </a:r>
          </a:p>
          <a:p>
            <a:pPr algn="ctr"/>
            <a:r>
              <a:rPr lang="en-US" sz="2400"/>
              <a:t>Service</a:t>
            </a:r>
          </a:p>
        </p:txBody>
      </p:sp>
      <p:sp>
        <p:nvSpPr>
          <p:cNvPr id="128" name="Rectangle 127">
            <a:extLst>
              <a:ext uri="{FF2B5EF4-FFF2-40B4-BE49-F238E27FC236}">
                <a16:creationId xmlns:a16="http://schemas.microsoft.com/office/drawing/2014/main" id="{86C75001-6673-4153-9B50-F555B0F48D50}"/>
              </a:ext>
            </a:extLst>
          </p:cNvPr>
          <p:cNvSpPr/>
          <p:nvPr/>
        </p:nvSpPr>
        <p:spPr>
          <a:xfrm>
            <a:off x="21397893" y="10351443"/>
            <a:ext cx="2324349" cy="1912891"/>
          </a:xfrm>
          <a:prstGeom prst="rect">
            <a:avLst/>
          </a:prstGeom>
          <a:solidFill>
            <a:srgbClr val="172144"/>
          </a:solidFill>
          <a:ln w="12700" cap="flat" cmpd="sng" algn="ctr">
            <a:solidFill>
              <a:schemeClr val="bg2"/>
            </a:solidFill>
            <a:prstDash val="solid"/>
            <a:miter lim="800000"/>
          </a:ln>
          <a:effectLst/>
        </p:spPr>
        <p:txBody>
          <a:bodyPr rtlCol="0" anchor="ctr"/>
          <a:lstStyle/>
          <a:p>
            <a:pPr algn="ctr" defTabSz="1793047">
              <a:defRPr/>
            </a:pPr>
            <a:r>
              <a:rPr lang="en-US" sz="2400" kern="0">
                <a:solidFill>
                  <a:prstClr val="white"/>
                </a:solidFill>
              </a:rPr>
              <a:t>Exchange + Exchange Online Protection</a:t>
            </a:r>
          </a:p>
        </p:txBody>
      </p:sp>
      <p:cxnSp>
        <p:nvCxnSpPr>
          <p:cNvPr id="129" name="Straight Connector 128">
            <a:extLst>
              <a:ext uri="{FF2B5EF4-FFF2-40B4-BE49-F238E27FC236}">
                <a16:creationId xmlns:a16="http://schemas.microsoft.com/office/drawing/2014/main" id="{AE231E13-7D6B-4BBC-BE55-098BB88ED331}"/>
              </a:ext>
            </a:extLst>
          </p:cNvPr>
          <p:cNvCxnSpPr/>
          <p:nvPr/>
        </p:nvCxnSpPr>
        <p:spPr>
          <a:xfrm flipV="1">
            <a:off x="6111580" y="4932001"/>
            <a:ext cx="0" cy="2835546"/>
          </a:xfrm>
          <a:prstGeom prst="line">
            <a:avLst/>
          </a:prstGeom>
          <a:noFill/>
          <a:ln w="25400" cap="flat" cmpd="sng" algn="ctr">
            <a:solidFill>
              <a:schemeClr val="bg2"/>
            </a:solidFill>
            <a:prstDash val="solid"/>
            <a:miter lim="800000"/>
          </a:ln>
          <a:effectLst/>
        </p:spPr>
      </p:cxnSp>
      <p:sp>
        <p:nvSpPr>
          <p:cNvPr id="130" name="Rounded Rectangle 6">
            <a:extLst>
              <a:ext uri="{FF2B5EF4-FFF2-40B4-BE49-F238E27FC236}">
                <a16:creationId xmlns:a16="http://schemas.microsoft.com/office/drawing/2014/main" id="{09179BD3-1906-4EB6-B788-D190CC124A7B}"/>
              </a:ext>
            </a:extLst>
          </p:cNvPr>
          <p:cNvSpPr/>
          <p:nvPr/>
        </p:nvSpPr>
        <p:spPr>
          <a:xfrm>
            <a:off x="1895873" y="2949134"/>
            <a:ext cx="18914856" cy="2282724"/>
          </a:xfrm>
          <a:prstGeom prst="roundRect">
            <a:avLst>
              <a:gd name="adj" fmla="val 6344"/>
            </a:avLst>
          </a:prstGeom>
          <a:solidFill>
            <a:schemeClr val="tx1"/>
          </a:solidFill>
          <a:ln w="12700" cap="flat" cmpd="sng" algn="ctr">
            <a:noFill/>
            <a:prstDash val="lgDash"/>
            <a:miter lim="800000"/>
          </a:ln>
          <a:effectLst/>
        </p:spPr>
        <p:txBody>
          <a:bodyPr rtlCol="0" anchor="t"/>
          <a:lstStyle/>
          <a:p>
            <a:pPr algn="ctr" defTabSz="1793047"/>
            <a:endParaRPr lang="en-US" sz="2400" kern="0">
              <a:solidFill>
                <a:prstClr val="black"/>
              </a:solidFill>
            </a:endParaRPr>
          </a:p>
        </p:txBody>
      </p:sp>
      <p:sp>
        <p:nvSpPr>
          <p:cNvPr id="131" name="Rounded Rectangle 13">
            <a:extLst>
              <a:ext uri="{FF2B5EF4-FFF2-40B4-BE49-F238E27FC236}">
                <a16:creationId xmlns:a16="http://schemas.microsoft.com/office/drawing/2014/main" id="{0549EE02-7F3B-4A0F-823F-C660E3BC909F}"/>
              </a:ext>
            </a:extLst>
          </p:cNvPr>
          <p:cNvSpPr/>
          <p:nvPr/>
        </p:nvSpPr>
        <p:spPr>
          <a:xfrm>
            <a:off x="8752548" y="3446250"/>
            <a:ext cx="2510316" cy="1509188"/>
          </a:xfrm>
          <a:prstGeom prst="roundRect">
            <a:avLst/>
          </a:prstGeom>
          <a:solidFill>
            <a:srgbClr val="5558AF"/>
          </a:solidFill>
          <a:ln>
            <a:solidFill>
              <a:srgbClr val="3F487F"/>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Desktop</a:t>
            </a:r>
          </a:p>
        </p:txBody>
      </p:sp>
      <p:sp>
        <p:nvSpPr>
          <p:cNvPr id="132" name="Rounded Rectangle 14">
            <a:extLst>
              <a:ext uri="{FF2B5EF4-FFF2-40B4-BE49-F238E27FC236}">
                <a16:creationId xmlns:a16="http://schemas.microsoft.com/office/drawing/2014/main" id="{730A22BF-534B-45F7-A6A9-DC7E1F00EE40}"/>
              </a:ext>
            </a:extLst>
          </p:cNvPr>
          <p:cNvSpPr/>
          <p:nvPr/>
        </p:nvSpPr>
        <p:spPr>
          <a:xfrm>
            <a:off x="11505676" y="3446250"/>
            <a:ext cx="2510316" cy="1509188"/>
          </a:xfrm>
          <a:prstGeom prst="roundRect">
            <a:avLst/>
          </a:prstGeom>
          <a:solidFill>
            <a:srgbClr val="5558AF"/>
          </a:solidFill>
          <a:ln>
            <a:solidFill>
              <a:srgbClr val="3F487F"/>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iOS </a:t>
            </a:r>
          </a:p>
          <a:p>
            <a:pPr algn="ctr"/>
            <a:r>
              <a:rPr lang="en-US" sz="2400"/>
              <a:t>App</a:t>
            </a:r>
          </a:p>
        </p:txBody>
      </p:sp>
      <p:sp>
        <p:nvSpPr>
          <p:cNvPr id="133" name="Rounded Rectangle 15">
            <a:extLst>
              <a:ext uri="{FF2B5EF4-FFF2-40B4-BE49-F238E27FC236}">
                <a16:creationId xmlns:a16="http://schemas.microsoft.com/office/drawing/2014/main" id="{0259CD5C-2297-4B27-9A63-62FFAB084C06}"/>
              </a:ext>
            </a:extLst>
          </p:cNvPr>
          <p:cNvSpPr/>
          <p:nvPr/>
        </p:nvSpPr>
        <p:spPr>
          <a:xfrm>
            <a:off x="14258804" y="3468133"/>
            <a:ext cx="2509071" cy="1452860"/>
          </a:xfrm>
          <a:prstGeom prst="roundRect">
            <a:avLst/>
          </a:prstGeom>
          <a:solidFill>
            <a:srgbClr val="5558AF"/>
          </a:solidFill>
          <a:ln>
            <a:solidFill>
              <a:srgbClr val="3F487F"/>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Android </a:t>
            </a:r>
          </a:p>
          <a:p>
            <a:pPr algn="ctr"/>
            <a:r>
              <a:rPr lang="en-US" sz="2400"/>
              <a:t>App</a:t>
            </a:r>
          </a:p>
        </p:txBody>
      </p:sp>
      <p:sp>
        <p:nvSpPr>
          <p:cNvPr id="135" name="TextBox 134">
            <a:extLst>
              <a:ext uri="{FF2B5EF4-FFF2-40B4-BE49-F238E27FC236}">
                <a16:creationId xmlns:a16="http://schemas.microsoft.com/office/drawing/2014/main" id="{A4389E2B-EEA7-4DF6-B9B5-D38A169E4145}"/>
              </a:ext>
            </a:extLst>
          </p:cNvPr>
          <p:cNvSpPr txBox="1"/>
          <p:nvPr/>
        </p:nvSpPr>
        <p:spPr>
          <a:xfrm>
            <a:off x="2301976" y="3886160"/>
            <a:ext cx="2211573" cy="633700"/>
          </a:xfrm>
          <a:prstGeom prst="rect">
            <a:avLst/>
          </a:prstGeom>
          <a:noFill/>
        </p:spPr>
        <p:txBody>
          <a:bodyPr wrap="square" lIns="0" tIns="0" rIns="0" bIns="0" rtlCol="0">
            <a:spAutoFit/>
          </a:bodyPr>
          <a:lstStyle/>
          <a:p>
            <a:pPr>
              <a:defRPr/>
            </a:pPr>
            <a:r>
              <a:rPr lang="en-US" sz="4000" b="1" kern="0">
                <a:solidFill>
                  <a:schemeClr val="bg1"/>
                </a:solidFill>
              </a:rPr>
              <a:t>Teams</a:t>
            </a:r>
          </a:p>
        </p:txBody>
      </p:sp>
      <p:cxnSp>
        <p:nvCxnSpPr>
          <p:cNvPr id="136" name="Straight Connector 135">
            <a:extLst>
              <a:ext uri="{FF2B5EF4-FFF2-40B4-BE49-F238E27FC236}">
                <a16:creationId xmlns:a16="http://schemas.microsoft.com/office/drawing/2014/main" id="{32BC75B7-1666-4799-9B69-D7D21E9FE3C3}"/>
              </a:ext>
            </a:extLst>
          </p:cNvPr>
          <p:cNvCxnSpPr>
            <a:cxnSpLocks/>
            <a:stCxn id="137" idx="3"/>
            <a:endCxn id="131" idx="1"/>
          </p:cNvCxnSpPr>
          <p:nvPr/>
        </p:nvCxnSpPr>
        <p:spPr>
          <a:xfrm flipV="1">
            <a:off x="8027647" y="4200844"/>
            <a:ext cx="724901" cy="4759"/>
          </a:xfrm>
          <a:prstGeom prst="line">
            <a:avLst/>
          </a:prstGeom>
          <a:noFill/>
          <a:ln w="25400" cap="flat" cmpd="sng" algn="ctr">
            <a:solidFill>
              <a:schemeClr val="bg2"/>
            </a:solidFill>
            <a:prstDash val="solid"/>
            <a:miter lim="800000"/>
          </a:ln>
          <a:effectLst/>
        </p:spPr>
      </p:cxnSp>
      <p:sp>
        <p:nvSpPr>
          <p:cNvPr id="137" name="Rounded Rectangle 12">
            <a:extLst>
              <a:ext uri="{FF2B5EF4-FFF2-40B4-BE49-F238E27FC236}">
                <a16:creationId xmlns:a16="http://schemas.microsoft.com/office/drawing/2014/main" id="{EC45BA0E-4F4B-4754-886A-7BF7C95BD319}"/>
              </a:ext>
            </a:extLst>
          </p:cNvPr>
          <p:cNvSpPr/>
          <p:nvPr/>
        </p:nvSpPr>
        <p:spPr>
          <a:xfrm>
            <a:off x="5517331" y="3446251"/>
            <a:ext cx="2510316" cy="1518704"/>
          </a:xfrm>
          <a:prstGeom prst="roundRect">
            <a:avLst/>
          </a:prstGeom>
          <a:solidFill>
            <a:srgbClr val="5558AF"/>
          </a:solidFill>
          <a:ln>
            <a:solidFill>
              <a:srgbClr val="3F487F"/>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Web</a:t>
            </a:r>
          </a:p>
        </p:txBody>
      </p:sp>
      <p:sp>
        <p:nvSpPr>
          <p:cNvPr id="138" name="Rectangle 137">
            <a:extLst>
              <a:ext uri="{FF2B5EF4-FFF2-40B4-BE49-F238E27FC236}">
                <a16:creationId xmlns:a16="http://schemas.microsoft.com/office/drawing/2014/main" id="{21AFBABF-2B32-46B5-9CFB-9480F430E2A0}"/>
              </a:ext>
            </a:extLst>
          </p:cNvPr>
          <p:cNvSpPr/>
          <p:nvPr/>
        </p:nvSpPr>
        <p:spPr>
          <a:xfrm>
            <a:off x="5702454" y="7458089"/>
            <a:ext cx="717233" cy="2037473"/>
          </a:xfrm>
          <a:prstGeom prst="rect">
            <a:avLst/>
          </a:prstGeom>
          <a:solidFill>
            <a:schemeClr val="bg1"/>
          </a:solidFill>
          <a:ln w="12700" cap="flat" cmpd="sng" algn="ctr">
            <a:solidFill>
              <a:schemeClr val="bg1"/>
            </a:solidFill>
            <a:prstDash val="solid"/>
            <a:miter lim="800000"/>
          </a:ln>
          <a:effectLst/>
        </p:spPr>
        <p:txBody>
          <a:bodyPr vert="vert270" rtlCol="0" anchor="ctr"/>
          <a:lstStyle/>
          <a:p>
            <a:pPr defTabSz="1793047">
              <a:defRPr/>
            </a:pPr>
            <a:r>
              <a:rPr lang="en-US" sz="2400" kern="0">
                <a:solidFill>
                  <a:prstClr val="white"/>
                </a:solidFill>
              </a:rPr>
              <a:t>SharePoint</a:t>
            </a:r>
          </a:p>
        </p:txBody>
      </p:sp>
      <p:sp>
        <p:nvSpPr>
          <p:cNvPr id="139" name="Rectangle 138">
            <a:extLst>
              <a:ext uri="{FF2B5EF4-FFF2-40B4-BE49-F238E27FC236}">
                <a16:creationId xmlns:a16="http://schemas.microsoft.com/office/drawing/2014/main" id="{464FC672-6DC4-414B-B5CB-02D16723B61A}"/>
              </a:ext>
            </a:extLst>
          </p:cNvPr>
          <p:cNvSpPr/>
          <p:nvPr/>
        </p:nvSpPr>
        <p:spPr>
          <a:xfrm>
            <a:off x="16820653" y="9089470"/>
            <a:ext cx="1609480" cy="412201"/>
          </a:xfrm>
          <a:prstGeom prst="rect">
            <a:avLst/>
          </a:prstGeom>
          <a:solidFill>
            <a:schemeClr val="accent4">
              <a:lumMod val="75000"/>
            </a:schemeClr>
          </a:solidFill>
          <a:ln w="12700" cap="flat" cmpd="sng" algn="ctr">
            <a:noFill/>
            <a:prstDash val="solid"/>
            <a:miter lim="800000"/>
          </a:ln>
          <a:effectLst/>
        </p:spPr>
        <p:txBody>
          <a:bodyPr rtlCol="0" anchor="ctr"/>
          <a:lstStyle/>
          <a:p>
            <a:pPr algn="ctr" defTabSz="1793047"/>
            <a:r>
              <a:rPr lang="en-US" sz="2400" kern="0">
                <a:solidFill>
                  <a:prstClr val="white"/>
                </a:solidFill>
              </a:rPr>
              <a:t>PSTN</a:t>
            </a:r>
          </a:p>
        </p:txBody>
      </p:sp>
      <p:sp>
        <p:nvSpPr>
          <p:cNvPr id="140" name="Rectangle 139">
            <a:extLst>
              <a:ext uri="{FF2B5EF4-FFF2-40B4-BE49-F238E27FC236}">
                <a16:creationId xmlns:a16="http://schemas.microsoft.com/office/drawing/2014/main" id="{6D609CF0-966B-4561-8B97-6ADADE4B8777}"/>
              </a:ext>
            </a:extLst>
          </p:cNvPr>
          <p:cNvSpPr/>
          <p:nvPr/>
        </p:nvSpPr>
        <p:spPr>
          <a:xfrm>
            <a:off x="14328368" y="9108912"/>
            <a:ext cx="1609480" cy="412201"/>
          </a:xfrm>
          <a:prstGeom prst="rect">
            <a:avLst/>
          </a:prstGeom>
          <a:solidFill>
            <a:schemeClr val="accent4">
              <a:lumMod val="75000"/>
            </a:schemeClr>
          </a:solidFill>
          <a:ln w="12700" cap="flat" cmpd="sng" algn="ctr">
            <a:noFill/>
            <a:prstDash val="solid"/>
            <a:miter lim="800000"/>
          </a:ln>
          <a:effectLst/>
        </p:spPr>
        <p:txBody>
          <a:bodyPr rtlCol="0" anchor="ctr"/>
          <a:lstStyle/>
          <a:p>
            <a:pPr algn="ctr" defTabSz="1793047"/>
            <a:r>
              <a:rPr lang="en-US" sz="2400" kern="0">
                <a:solidFill>
                  <a:prstClr val="white"/>
                </a:solidFill>
              </a:rPr>
              <a:t>Bots</a:t>
            </a:r>
          </a:p>
        </p:txBody>
      </p:sp>
      <p:sp>
        <p:nvSpPr>
          <p:cNvPr id="141" name="Rectangle 140">
            <a:extLst>
              <a:ext uri="{FF2B5EF4-FFF2-40B4-BE49-F238E27FC236}">
                <a16:creationId xmlns:a16="http://schemas.microsoft.com/office/drawing/2014/main" id="{B6920F23-70E5-4100-BB8B-6779BC1EDB34}"/>
              </a:ext>
            </a:extLst>
          </p:cNvPr>
          <p:cNvSpPr/>
          <p:nvPr/>
        </p:nvSpPr>
        <p:spPr>
          <a:xfrm>
            <a:off x="16596432" y="9764774"/>
            <a:ext cx="2057926" cy="730070"/>
          </a:xfrm>
          <a:prstGeom prst="rect">
            <a:avLst/>
          </a:prstGeom>
          <a:solidFill>
            <a:schemeClr val="bg1"/>
          </a:solidFill>
          <a:ln w="12700" cap="flat" cmpd="sng" algn="ctr">
            <a:solidFill>
              <a:schemeClr val="bg1"/>
            </a:solidFill>
            <a:prstDash val="solid"/>
            <a:miter lim="800000"/>
          </a:ln>
          <a:effectLst/>
        </p:spPr>
        <p:txBody>
          <a:bodyPr rtlCol="0" anchor="ctr"/>
          <a:lstStyle/>
          <a:p>
            <a:pPr algn="ctr" defTabSz="1793047"/>
            <a:r>
              <a:rPr lang="en-US" sz="2000" kern="0">
                <a:solidFill>
                  <a:prstClr val="white"/>
                </a:solidFill>
              </a:rPr>
              <a:t>Stream Recording</a:t>
            </a:r>
          </a:p>
        </p:txBody>
      </p:sp>
      <p:sp>
        <p:nvSpPr>
          <p:cNvPr id="142" name="Rounded Rectangle 15">
            <a:extLst>
              <a:ext uri="{FF2B5EF4-FFF2-40B4-BE49-F238E27FC236}">
                <a16:creationId xmlns:a16="http://schemas.microsoft.com/office/drawing/2014/main" id="{2DA51CF0-524F-4DCF-B28E-7C763D8E5C87}"/>
              </a:ext>
            </a:extLst>
          </p:cNvPr>
          <p:cNvSpPr/>
          <p:nvPr/>
        </p:nvSpPr>
        <p:spPr>
          <a:xfrm>
            <a:off x="17049450" y="3468133"/>
            <a:ext cx="2509071" cy="1452860"/>
          </a:xfrm>
          <a:prstGeom prst="roundRect">
            <a:avLst/>
          </a:prstGeom>
          <a:solidFill>
            <a:srgbClr val="5558AF"/>
          </a:solidFill>
          <a:ln>
            <a:solidFill>
              <a:srgbClr val="3F487F"/>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Microsoft Graph API</a:t>
            </a:r>
          </a:p>
        </p:txBody>
      </p:sp>
    </p:spTree>
    <p:extLst>
      <p:ext uri="{BB962C8B-B14F-4D97-AF65-F5344CB8AC3E}">
        <p14:creationId xmlns:p14="http://schemas.microsoft.com/office/powerpoint/2010/main" val="55099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FF0BE77-F02F-424B-AB87-2712E755D5F2}"/>
              </a:ext>
            </a:extLst>
          </p:cNvPr>
          <p:cNvSpPr/>
          <p:nvPr/>
        </p:nvSpPr>
        <p:spPr>
          <a:xfrm>
            <a:off x="8225348" y="2889761"/>
            <a:ext cx="7936479" cy="7936479"/>
          </a:xfrm>
          <a:prstGeom prst="ellipse">
            <a:avLst/>
          </a:prstGeom>
          <a:solidFill>
            <a:schemeClr val="bg1">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E7929AC-895A-4355-9025-B1CD8FBAC379}"/>
              </a:ext>
            </a:extLst>
          </p:cNvPr>
          <p:cNvGrpSpPr/>
          <p:nvPr/>
        </p:nvGrpSpPr>
        <p:grpSpPr>
          <a:xfrm>
            <a:off x="9769513" y="4433926"/>
            <a:ext cx="4848149" cy="4848149"/>
            <a:chOff x="9989883" y="4654296"/>
            <a:chExt cx="4407408" cy="4407408"/>
          </a:xfrm>
        </p:grpSpPr>
        <p:sp>
          <p:nvSpPr>
            <p:cNvPr id="4" name="Oval 3">
              <a:extLst>
                <a:ext uri="{FF2B5EF4-FFF2-40B4-BE49-F238E27FC236}">
                  <a16:creationId xmlns:a16="http://schemas.microsoft.com/office/drawing/2014/main" id="{1311C088-D982-4226-B167-252BCA98ECF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38A01CA3-205F-4BD0-B433-8E4E9FBFE9C1}"/>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12F8C9F-BED7-4E5C-94FE-7269FBFE52E3}"/>
              </a:ext>
            </a:extLst>
          </p:cNvPr>
          <p:cNvGrpSpPr/>
          <p:nvPr/>
        </p:nvGrpSpPr>
        <p:grpSpPr>
          <a:xfrm rot="15300000" flipH="1">
            <a:off x="9527105" y="4191518"/>
            <a:ext cx="5332964" cy="5332964"/>
            <a:chOff x="9989883" y="4654296"/>
            <a:chExt cx="4407408" cy="4407408"/>
          </a:xfrm>
        </p:grpSpPr>
        <p:sp>
          <p:nvSpPr>
            <p:cNvPr id="9" name="Oval 8">
              <a:extLst>
                <a:ext uri="{FF2B5EF4-FFF2-40B4-BE49-F238E27FC236}">
                  <a16:creationId xmlns:a16="http://schemas.microsoft.com/office/drawing/2014/main" id="{F2453F8C-5855-4737-87AB-E74913B63CAC}"/>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8E20C951-8FC1-42C5-A17B-CFD1271C33D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2EF90FE6-40B8-4D17-AE12-1D602D9D6A7E}"/>
              </a:ext>
            </a:extLst>
          </p:cNvPr>
          <p:cNvSpPr txBox="1"/>
          <p:nvPr/>
        </p:nvSpPr>
        <p:spPr>
          <a:xfrm>
            <a:off x="5688443" y="5925870"/>
            <a:ext cx="13879698" cy="1569660"/>
          </a:xfrm>
          <a:prstGeom prst="rect">
            <a:avLst/>
          </a:prstGeom>
          <a:noFill/>
        </p:spPr>
        <p:txBody>
          <a:bodyPr wrap="none" rtlCol="0">
            <a:spAutoFit/>
          </a:bodyPr>
          <a:lstStyle/>
          <a:p>
            <a:pPr algn="ctr">
              <a:defRPr/>
            </a:pPr>
            <a:r>
              <a:rPr lang="en-US" sz="9600" b="1">
                <a:effectLst>
                  <a:outerShdw blurRad="292100" sx="102000" sy="102000" algn="ctr" rotWithShape="0">
                    <a:srgbClr val="377DFF">
                      <a:lumMod val="75000"/>
                      <a:alpha val="60000"/>
                    </a:srgbClr>
                  </a:outerShdw>
                </a:effectLst>
                <a:latin typeface="Open Sans Bold" panose="020B0806030504020204" pitchFamily="34" charset="0"/>
                <a:ea typeface="Open Sans Bold" panose="020B0806030504020204" pitchFamily="34" charset="0"/>
                <a:cs typeface="Open Sans Bold" panose="020B0806030504020204" pitchFamily="34" charset="0"/>
              </a:rPr>
              <a:t>Technical components</a:t>
            </a:r>
          </a:p>
        </p:txBody>
      </p:sp>
      <p:grpSp>
        <p:nvGrpSpPr>
          <p:cNvPr id="15" name="Group 14">
            <a:extLst>
              <a:ext uri="{FF2B5EF4-FFF2-40B4-BE49-F238E27FC236}">
                <a16:creationId xmlns:a16="http://schemas.microsoft.com/office/drawing/2014/main" id="{DF9AB356-5BFC-40AE-B58E-F94D6453C2F7}"/>
              </a:ext>
            </a:extLst>
          </p:cNvPr>
          <p:cNvGrpSpPr/>
          <p:nvPr/>
        </p:nvGrpSpPr>
        <p:grpSpPr>
          <a:xfrm>
            <a:off x="9260457" y="3924870"/>
            <a:ext cx="5866260" cy="5866260"/>
            <a:chOff x="9989883" y="4654296"/>
            <a:chExt cx="4407408" cy="4407408"/>
          </a:xfrm>
        </p:grpSpPr>
        <p:sp>
          <p:nvSpPr>
            <p:cNvPr id="16" name="Oval 15">
              <a:extLst>
                <a:ext uri="{FF2B5EF4-FFF2-40B4-BE49-F238E27FC236}">
                  <a16:creationId xmlns:a16="http://schemas.microsoft.com/office/drawing/2014/main" id="{CC75AEA2-07CA-4390-9880-3A4EF185183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37330191-19CD-413C-BB04-2993D10A625E}"/>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3DE2AF3-4FE8-401C-946B-F8DA8F63359D}"/>
              </a:ext>
            </a:extLst>
          </p:cNvPr>
          <p:cNvGrpSpPr/>
          <p:nvPr/>
        </p:nvGrpSpPr>
        <p:grpSpPr>
          <a:xfrm rot="15300000" flipH="1">
            <a:off x="8967144" y="3631557"/>
            <a:ext cx="6452886" cy="6452886"/>
            <a:chOff x="9989883" y="4654296"/>
            <a:chExt cx="4407408" cy="4407408"/>
          </a:xfrm>
        </p:grpSpPr>
        <p:sp>
          <p:nvSpPr>
            <p:cNvPr id="19" name="Oval 18">
              <a:extLst>
                <a:ext uri="{FF2B5EF4-FFF2-40B4-BE49-F238E27FC236}">
                  <a16:creationId xmlns:a16="http://schemas.microsoft.com/office/drawing/2014/main" id="{3AEBD042-CB66-48F9-A794-85E94DD1E9E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93A0AC6C-62BA-4DEB-8E50-0EA702FD55ED}"/>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7278436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par>
                                    <p:cTn id="14" presetID="10" presetClass="entr" presetSubtype="0" fill="hold" nodeType="withEffect">
                                      <p:stCondLst>
                                        <p:cond delay="6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par>
                                    <p:cTn id="17" presetID="8" presetClass="emph" presetSubtype="0" repeatCount="indefinite" fill="hold" nodeType="withEffect">
                                      <p:stCondLst>
                                        <p:cond delay="0"/>
                                      </p:stCondLst>
                                      <p:childTnLst>
                                        <p:animRot by="21600000">
                                          <p:cBhvr>
                                            <p:cTn id="18" dur="2000" fill="hold"/>
                                            <p:tgtEl>
                                              <p:spTgt spid="7"/>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5"/>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8"/>
                                            </p:tgtEl>
                                            <p:attrNameLst>
                                              <p:attrName>r</p:attrName>
                                            </p:attrNameLst>
                                          </p:cBhvr>
                                        </p:animRot>
                                      </p:childTnLst>
                                    </p:cTn>
                                  </p:par>
                                  <p:par>
                                    <p:cTn id="25" presetID="2" presetClass="entr" presetSubtype="8" fill="hold" grpId="0" nodeType="withEffect" p14:presetBounceEnd="80000">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14:bounceEnd="80000">
                                          <p:cBhvr additive="base">
                                            <p:cTn id="27" dur="3000" fill="hold"/>
                                            <p:tgtEl>
                                              <p:spTgt spid="13"/>
                                            </p:tgtEl>
                                            <p:attrNameLst>
                                              <p:attrName>ppt_x</p:attrName>
                                            </p:attrNameLst>
                                          </p:cBhvr>
                                          <p:tavLst>
                                            <p:tav tm="0">
                                              <p:val>
                                                <p:strVal val="0-#ppt_w/2"/>
                                              </p:val>
                                            </p:tav>
                                            <p:tav tm="100000">
                                              <p:val>
                                                <p:strVal val="#ppt_x"/>
                                              </p:val>
                                            </p:tav>
                                          </p:tavLst>
                                        </p:anim>
                                        <p:anim calcmode="lin" valueType="num" p14:bounceEnd="80000">
                                          <p:cBhvr additive="base">
                                            <p:cTn id="28" dur="3000" fill="hold"/>
                                            <p:tgtEl>
                                              <p:spTgt spid="13"/>
                                            </p:tgtEl>
                                            <p:attrNameLst>
                                              <p:attrName>ppt_y</p:attrName>
                                            </p:attrNameLst>
                                          </p:cBhvr>
                                          <p:tavLst>
                                            <p:tav tm="0">
                                              <p:val>
                                                <p:strVal val="#ppt_y"/>
                                              </p:val>
                                            </p:tav>
                                            <p:tav tm="100000">
                                              <p:val>
                                                <p:strVal val="#ppt_y"/>
                                              </p:val>
                                            </p:tav>
                                          </p:tavLst>
                                        </p:anim>
                                      </p:childTnLst>
                                    </p:cTn>
                                  </p:par>
                                  <p:par>
                                    <p:cTn id="29" presetID="6" presetClass="emph" presetSubtype="0" repeatCount="indefinite" autoRev="1" fill="hold" nodeType="withEffect">
                                      <p:stCondLst>
                                        <p:cond delay="1200"/>
                                      </p:stCondLst>
                                      <p:childTnLst>
                                        <p:animScale>
                                          <p:cBhvr>
                                            <p:cTn id="3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par>
                                    <p:cTn id="14" presetID="10" presetClass="entr" presetSubtype="0" fill="hold" nodeType="withEffect">
                                      <p:stCondLst>
                                        <p:cond delay="6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par>
                                    <p:cTn id="17" presetID="8" presetClass="emph" presetSubtype="0" repeatCount="indefinite" fill="hold" nodeType="withEffect">
                                      <p:stCondLst>
                                        <p:cond delay="0"/>
                                      </p:stCondLst>
                                      <p:childTnLst>
                                        <p:animRot by="21600000">
                                          <p:cBhvr>
                                            <p:cTn id="18" dur="2000" fill="hold"/>
                                            <p:tgtEl>
                                              <p:spTgt spid="7"/>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5"/>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8"/>
                                            </p:tgtEl>
                                            <p:attrNameLst>
                                              <p:attrName>r</p:attrName>
                                            </p:attrNameLst>
                                          </p:cBhvr>
                                        </p:animRot>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3000" fill="hold"/>
                                            <p:tgtEl>
                                              <p:spTgt spid="13"/>
                                            </p:tgtEl>
                                            <p:attrNameLst>
                                              <p:attrName>ppt_x</p:attrName>
                                            </p:attrNameLst>
                                          </p:cBhvr>
                                          <p:tavLst>
                                            <p:tav tm="0">
                                              <p:val>
                                                <p:strVal val="0-#ppt_w/2"/>
                                              </p:val>
                                            </p:tav>
                                            <p:tav tm="100000">
                                              <p:val>
                                                <p:strVal val="#ppt_x"/>
                                              </p:val>
                                            </p:tav>
                                          </p:tavLst>
                                        </p:anim>
                                        <p:anim calcmode="lin" valueType="num">
                                          <p:cBhvr additive="base">
                                            <p:cTn id="28" dur="3000" fill="hold"/>
                                            <p:tgtEl>
                                              <p:spTgt spid="13"/>
                                            </p:tgtEl>
                                            <p:attrNameLst>
                                              <p:attrName>ppt_y</p:attrName>
                                            </p:attrNameLst>
                                          </p:cBhvr>
                                          <p:tavLst>
                                            <p:tav tm="0">
                                              <p:val>
                                                <p:strVal val="#ppt_y"/>
                                              </p:val>
                                            </p:tav>
                                            <p:tav tm="100000">
                                              <p:val>
                                                <p:strVal val="#ppt_y"/>
                                              </p:val>
                                            </p:tav>
                                          </p:tavLst>
                                        </p:anim>
                                      </p:childTnLst>
                                    </p:cTn>
                                  </p:par>
                                  <p:par>
                                    <p:cTn id="29" presetID="6" presetClass="emph" presetSubtype="0" repeatCount="indefinite" autoRev="1" fill="hold" nodeType="withEffect">
                                      <p:stCondLst>
                                        <p:cond delay="1200"/>
                                      </p:stCondLst>
                                      <p:childTnLst>
                                        <p:animScale>
                                          <p:cBhvr>
                                            <p:cTn id="3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3" name="Group 342">
            <a:extLst>
              <a:ext uri="{FF2B5EF4-FFF2-40B4-BE49-F238E27FC236}">
                <a16:creationId xmlns:a16="http://schemas.microsoft.com/office/drawing/2014/main" id="{CB5E0567-2678-41BF-9A6C-157A156CA001}"/>
              </a:ext>
            </a:extLst>
          </p:cNvPr>
          <p:cNvGrpSpPr/>
          <p:nvPr/>
        </p:nvGrpSpPr>
        <p:grpSpPr>
          <a:xfrm>
            <a:off x="3077040" y="10201168"/>
            <a:ext cx="6311884" cy="1713416"/>
            <a:chOff x="1713091" y="5789515"/>
            <a:chExt cx="3155942" cy="856708"/>
          </a:xfrm>
        </p:grpSpPr>
        <p:sp>
          <p:nvSpPr>
            <p:cNvPr id="344" name="TextBox 343">
              <a:extLst>
                <a:ext uri="{FF2B5EF4-FFF2-40B4-BE49-F238E27FC236}">
                  <a16:creationId xmlns:a16="http://schemas.microsoft.com/office/drawing/2014/main" id="{652CB6D8-E79B-4EE3-8007-2C8FFD93FC94}"/>
                </a:ext>
              </a:extLst>
            </p:cNvPr>
            <p:cNvSpPr txBox="1"/>
            <p:nvPr/>
          </p:nvSpPr>
          <p:spPr>
            <a:xfrm>
              <a:off x="2545578" y="5962959"/>
              <a:ext cx="2323455" cy="683264"/>
            </a:xfrm>
            <a:prstGeom prst="rect">
              <a:avLst/>
            </a:prstGeom>
            <a:noFill/>
          </p:spPr>
          <p:txBody>
            <a:bodyPr wrap="square" lIns="365760" tIns="292608" rIns="365760" bIns="292608" rtlCol="0">
              <a:spAutoFit/>
            </a:bodyPr>
            <a:lstStyle>
              <a:defPPr>
                <a:defRPr lang="en-US"/>
              </a:defPPr>
              <a:lvl1pPr marL="285750" indent="-285750">
                <a:lnSpc>
                  <a:spcPct val="90000"/>
                </a:lnSpc>
                <a:buFont typeface="Arial" panose="020B0604020202020204" pitchFamily="34" charset="0"/>
                <a:buChar char="•"/>
                <a:defRPr sz="1400">
                  <a:solidFill>
                    <a:schemeClr val="bg1"/>
                  </a:solidFill>
                </a:defRPr>
              </a:lvl1pPr>
            </a:lstStyle>
            <a:p>
              <a:pPr marL="0" marR="0" lvl="0" indent="0" algn="ctr" defTabSz="182880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800" b="0" i="0" u="none" strike="noStrike" kern="0" cap="none" spc="0" normalizeH="0" baseline="0" noProof="0">
                  <a:ln>
                    <a:noFill/>
                  </a:ln>
                  <a:solidFill>
                    <a:schemeClr val="tx1"/>
                  </a:solidFill>
                  <a:effectLst/>
                  <a:uLnTx/>
                  <a:uFillTx/>
                  <a:latin typeface="Segoe UI"/>
                </a:rPr>
                <a:t>Azure Active Directory Premium</a:t>
              </a:r>
            </a:p>
          </p:txBody>
        </p:sp>
        <p:grpSp>
          <p:nvGrpSpPr>
            <p:cNvPr id="345" name="Group 344">
              <a:extLst>
                <a:ext uri="{FF2B5EF4-FFF2-40B4-BE49-F238E27FC236}">
                  <a16:creationId xmlns:a16="http://schemas.microsoft.com/office/drawing/2014/main" id="{7640B81C-41CC-4C83-8DA6-63B7D026C9E4}"/>
                </a:ext>
              </a:extLst>
            </p:cNvPr>
            <p:cNvGrpSpPr/>
            <p:nvPr/>
          </p:nvGrpSpPr>
          <p:grpSpPr>
            <a:xfrm>
              <a:off x="1713091" y="5789515"/>
              <a:ext cx="932350" cy="784510"/>
              <a:chOff x="824280" y="1226377"/>
              <a:chExt cx="1248381" cy="1064081"/>
            </a:xfrm>
          </p:grpSpPr>
          <p:sp>
            <p:nvSpPr>
              <p:cNvPr id="346" name="Freeform 43">
                <a:extLst>
                  <a:ext uri="{FF2B5EF4-FFF2-40B4-BE49-F238E27FC236}">
                    <a16:creationId xmlns:a16="http://schemas.microsoft.com/office/drawing/2014/main" id="{86003380-D2CF-4841-96B0-E65D420A5C71}"/>
                  </a:ext>
                </a:extLst>
              </p:cNvPr>
              <p:cNvSpPr>
                <a:spLocks noChangeAspect="1" noEditPoints="1"/>
              </p:cNvSpPr>
              <p:nvPr/>
            </p:nvSpPr>
            <p:spPr bwMode="auto">
              <a:xfrm>
                <a:off x="1212199" y="1226377"/>
                <a:ext cx="400126" cy="400332"/>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chemeClr val="bg2"/>
              </a:solidFill>
              <a:ln>
                <a:noFill/>
              </a:ln>
            </p:spPr>
            <p:txBody>
              <a:bodyPr vert="horz" wrap="square" lIns="249346" tIns="124672" rIns="249346" bIns="124672" numCol="1" anchor="t" anchorCtr="0" compatLnSpc="1">
                <a:prstTxWarp prst="textNoShape">
                  <a:avLst/>
                </a:prstTxWarp>
              </a:bodyPr>
              <a:lstStyle/>
              <a:p>
                <a:pPr marL="0" marR="0" lvl="0" indent="0" defTabSz="1675480" eaLnBrk="1" fontAlgn="auto" latinLnBrk="0" hangingPunct="1">
                  <a:lnSpc>
                    <a:spcPct val="100000"/>
                  </a:lnSpc>
                  <a:spcBef>
                    <a:spcPts val="0"/>
                  </a:spcBef>
                  <a:spcAft>
                    <a:spcPts val="0"/>
                  </a:spcAft>
                  <a:buClrTx/>
                  <a:buSzTx/>
                  <a:buFontTx/>
                  <a:buNone/>
                  <a:tabLst/>
                  <a:defRPr/>
                </a:pPr>
                <a:endParaRPr kumimoji="0" lang="en-US" sz="3300" b="0" i="0" u="none" strike="noStrike" kern="0" cap="none" spc="0" normalizeH="0" baseline="0" noProof="0">
                  <a:ln>
                    <a:noFill/>
                  </a:ln>
                  <a:solidFill>
                    <a:schemeClr val="bg2"/>
                  </a:solidFill>
                  <a:effectLst/>
                  <a:uLnTx/>
                  <a:uFillTx/>
                  <a:latin typeface="Segoe UI"/>
                </a:endParaRPr>
              </a:p>
            </p:txBody>
          </p:sp>
          <p:sp>
            <p:nvSpPr>
              <p:cNvPr id="347" name="Freeform 43">
                <a:extLst>
                  <a:ext uri="{FF2B5EF4-FFF2-40B4-BE49-F238E27FC236}">
                    <a16:creationId xmlns:a16="http://schemas.microsoft.com/office/drawing/2014/main" id="{289C0EC7-DC07-4046-90FA-0CA64B81FFB9}"/>
                  </a:ext>
                </a:extLst>
              </p:cNvPr>
              <p:cNvSpPr>
                <a:spLocks noChangeAspect="1" noEditPoints="1"/>
              </p:cNvSpPr>
              <p:nvPr/>
            </p:nvSpPr>
            <p:spPr bwMode="auto">
              <a:xfrm>
                <a:off x="1545757" y="1551546"/>
                <a:ext cx="526904" cy="527176"/>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chemeClr val="bg2"/>
              </a:solidFill>
              <a:ln>
                <a:noFill/>
              </a:ln>
            </p:spPr>
            <p:txBody>
              <a:bodyPr vert="horz" wrap="square" lIns="249346" tIns="124672" rIns="249346" bIns="124672" numCol="1" anchor="t" anchorCtr="0" compatLnSpc="1">
                <a:prstTxWarp prst="textNoShape">
                  <a:avLst/>
                </a:prstTxWarp>
              </a:bodyPr>
              <a:lstStyle/>
              <a:p>
                <a:pPr marL="0" marR="0" lvl="0" indent="0" defTabSz="1675480" eaLnBrk="1" fontAlgn="auto" latinLnBrk="0" hangingPunct="1">
                  <a:lnSpc>
                    <a:spcPct val="100000"/>
                  </a:lnSpc>
                  <a:spcBef>
                    <a:spcPts val="0"/>
                  </a:spcBef>
                  <a:spcAft>
                    <a:spcPts val="0"/>
                  </a:spcAft>
                  <a:buClrTx/>
                  <a:buSzTx/>
                  <a:buFontTx/>
                  <a:buNone/>
                  <a:tabLst/>
                  <a:defRPr/>
                </a:pPr>
                <a:endParaRPr kumimoji="0" lang="en-US" sz="3300" b="0" i="0" u="none" strike="noStrike" kern="0" cap="none" spc="0" normalizeH="0" baseline="0" noProof="0">
                  <a:ln>
                    <a:noFill/>
                  </a:ln>
                  <a:solidFill>
                    <a:schemeClr val="bg2"/>
                  </a:solidFill>
                  <a:effectLst/>
                  <a:uLnTx/>
                  <a:uFillTx/>
                  <a:latin typeface="Segoe UI"/>
                </a:endParaRPr>
              </a:p>
            </p:txBody>
          </p:sp>
          <p:sp>
            <p:nvSpPr>
              <p:cNvPr id="348" name="Freeform 43">
                <a:extLst>
                  <a:ext uri="{FF2B5EF4-FFF2-40B4-BE49-F238E27FC236}">
                    <a16:creationId xmlns:a16="http://schemas.microsoft.com/office/drawing/2014/main" id="{2C966D80-E2E8-4520-83D3-C6C507416028}"/>
                  </a:ext>
                </a:extLst>
              </p:cNvPr>
              <p:cNvSpPr>
                <a:spLocks noChangeAspect="1" noEditPoints="1"/>
              </p:cNvSpPr>
              <p:nvPr/>
            </p:nvSpPr>
            <p:spPr bwMode="auto">
              <a:xfrm>
                <a:off x="824280" y="1638375"/>
                <a:ext cx="651746" cy="652083"/>
              </a:xfrm>
              <a:custGeom>
                <a:avLst/>
                <a:gdLst>
                  <a:gd name="T0" fmla="*/ 1222 w 2445"/>
                  <a:gd name="T1" fmla="*/ 2446 h 2446"/>
                  <a:gd name="T2" fmla="*/ 727 w 2445"/>
                  <a:gd name="T3" fmla="*/ 719 h 2446"/>
                  <a:gd name="T4" fmla="*/ 1511 w 2445"/>
                  <a:gd name="T5" fmla="*/ 574 h 2446"/>
                  <a:gd name="T6" fmla="*/ 1661 w 2445"/>
                  <a:gd name="T7" fmla="*/ 737 h 2446"/>
                  <a:gd name="T8" fmla="*/ 1288 w 2445"/>
                  <a:gd name="T9" fmla="*/ 595 h 2446"/>
                  <a:gd name="T10" fmla="*/ 789 w 2445"/>
                  <a:gd name="T11" fmla="*/ 768 h 2446"/>
                  <a:gd name="T12" fmla="*/ 672 w 2445"/>
                  <a:gd name="T13" fmla="*/ 994 h 2446"/>
                  <a:gd name="T14" fmla="*/ 1291 w 2445"/>
                  <a:gd name="T15" fmla="*/ 652 h 2446"/>
                  <a:gd name="T16" fmla="*/ 1735 w 2445"/>
                  <a:gd name="T17" fmla="*/ 944 h 2446"/>
                  <a:gd name="T18" fmla="*/ 1661 w 2445"/>
                  <a:gd name="T19" fmla="*/ 967 h 2446"/>
                  <a:gd name="T20" fmla="*/ 1157 w 2445"/>
                  <a:gd name="T21" fmla="*/ 729 h 2446"/>
                  <a:gd name="T22" fmla="*/ 740 w 2445"/>
                  <a:gd name="T23" fmla="*/ 1034 h 2446"/>
                  <a:gd name="T24" fmla="*/ 718 w 2445"/>
                  <a:gd name="T25" fmla="*/ 1748 h 2446"/>
                  <a:gd name="T26" fmla="*/ 1105 w 2445"/>
                  <a:gd name="T27" fmla="*/ 1366 h 2446"/>
                  <a:gd name="T28" fmla="*/ 1253 w 2445"/>
                  <a:gd name="T29" fmla="*/ 1263 h 2446"/>
                  <a:gd name="T30" fmla="*/ 877 w 2445"/>
                  <a:gd name="T31" fmla="*/ 1704 h 2446"/>
                  <a:gd name="T32" fmla="*/ 831 w 2445"/>
                  <a:gd name="T33" fmla="*/ 1849 h 2446"/>
                  <a:gd name="T34" fmla="*/ 1207 w 2445"/>
                  <a:gd name="T35" fmla="*/ 1485 h 2446"/>
                  <a:gd name="T36" fmla="*/ 1296 w 2445"/>
                  <a:gd name="T37" fmla="*/ 1192 h 2446"/>
                  <a:gd name="T38" fmla="*/ 1029 w 2445"/>
                  <a:gd name="T39" fmla="*/ 1354 h 2446"/>
                  <a:gd name="T40" fmla="*/ 656 w 2445"/>
                  <a:gd name="T41" fmla="*/ 1621 h 2446"/>
                  <a:gd name="T42" fmla="*/ 1028 w 2445"/>
                  <a:gd name="T43" fmla="*/ 1194 h 2446"/>
                  <a:gd name="T44" fmla="*/ 1379 w 2445"/>
                  <a:gd name="T45" fmla="*/ 1180 h 2446"/>
                  <a:gd name="T46" fmla="*/ 1014 w 2445"/>
                  <a:gd name="T47" fmla="*/ 1778 h 2446"/>
                  <a:gd name="T48" fmla="*/ 1284 w 2445"/>
                  <a:gd name="T49" fmla="*/ 1943 h 2446"/>
                  <a:gd name="T50" fmla="*/ 1174 w 2445"/>
                  <a:gd name="T51" fmla="*/ 1827 h 2446"/>
                  <a:gd name="T52" fmla="*/ 1054 w 2445"/>
                  <a:gd name="T53" fmla="*/ 1906 h 2446"/>
                  <a:gd name="T54" fmla="*/ 993 w 2445"/>
                  <a:gd name="T55" fmla="*/ 1857 h 2446"/>
                  <a:gd name="T56" fmla="*/ 1273 w 2445"/>
                  <a:gd name="T57" fmla="*/ 1811 h 2446"/>
                  <a:gd name="T58" fmla="*/ 1448 w 2445"/>
                  <a:gd name="T59" fmla="*/ 1895 h 2446"/>
                  <a:gd name="T60" fmla="*/ 1417 w 2445"/>
                  <a:gd name="T61" fmla="*/ 1891 h 2446"/>
                  <a:gd name="T62" fmla="*/ 1325 w 2445"/>
                  <a:gd name="T63" fmla="*/ 1532 h 2446"/>
                  <a:gd name="T64" fmla="*/ 1403 w 2445"/>
                  <a:gd name="T65" fmla="*/ 1771 h 2446"/>
                  <a:gd name="T66" fmla="*/ 1448 w 2445"/>
                  <a:gd name="T67" fmla="*/ 1895 h 2446"/>
                  <a:gd name="T68" fmla="*/ 1434 w 2445"/>
                  <a:gd name="T69" fmla="*/ 1635 h 2446"/>
                  <a:gd name="T70" fmla="*/ 1446 w 2445"/>
                  <a:gd name="T71" fmla="*/ 1238 h 2446"/>
                  <a:gd name="T72" fmla="*/ 963 w 2445"/>
                  <a:gd name="T73" fmla="*/ 1188 h 2446"/>
                  <a:gd name="T74" fmla="*/ 668 w 2445"/>
                  <a:gd name="T75" fmla="*/ 1453 h 2446"/>
                  <a:gd name="T76" fmla="*/ 809 w 2445"/>
                  <a:gd name="T77" fmla="*/ 1275 h 2446"/>
                  <a:gd name="T78" fmla="*/ 1240 w 2445"/>
                  <a:gd name="T79" fmla="*/ 924 h 2446"/>
                  <a:gd name="T80" fmla="*/ 1525 w 2445"/>
                  <a:gd name="T81" fmla="*/ 1233 h 2446"/>
                  <a:gd name="T82" fmla="*/ 1522 w 2445"/>
                  <a:gd name="T83" fmla="*/ 1640 h 2446"/>
                  <a:gd name="T84" fmla="*/ 1653 w 2445"/>
                  <a:gd name="T85" fmla="*/ 1777 h 2446"/>
                  <a:gd name="T86" fmla="*/ 1552 w 2445"/>
                  <a:gd name="T87" fmla="*/ 1428 h 2446"/>
                  <a:gd name="T88" fmla="*/ 1535 w 2445"/>
                  <a:gd name="T89" fmla="*/ 1042 h 2446"/>
                  <a:gd name="T90" fmla="*/ 939 w 2445"/>
                  <a:gd name="T91" fmla="*/ 991 h 2446"/>
                  <a:gd name="T92" fmla="*/ 695 w 2445"/>
                  <a:gd name="T93" fmla="*/ 1263 h 2446"/>
                  <a:gd name="T94" fmla="*/ 803 w 2445"/>
                  <a:gd name="T95" fmla="*/ 1047 h 2446"/>
                  <a:gd name="T96" fmla="*/ 1455 w 2445"/>
                  <a:gd name="T97" fmla="*/ 852 h 2446"/>
                  <a:gd name="T98" fmla="*/ 1637 w 2445"/>
                  <a:gd name="T99" fmla="*/ 1384 h 2446"/>
                  <a:gd name="T100" fmla="*/ 1719 w 2445"/>
                  <a:gd name="T101" fmla="*/ 1628 h 2446"/>
                  <a:gd name="T102" fmla="*/ 1758 w 2445"/>
                  <a:gd name="T103" fmla="*/ 1510 h 2446"/>
                  <a:gd name="T104" fmla="*/ 1682 w 2445"/>
                  <a:gd name="T105" fmla="*/ 1492 h 2446"/>
                  <a:gd name="T106" fmla="*/ 1673 w 2445"/>
                  <a:gd name="T107" fmla="*/ 1090 h 2446"/>
                  <a:gd name="T108" fmla="*/ 1771 w 2445"/>
                  <a:gd name="T109" fmla="*/ 1140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45" h="2446">
                    <a:moveTo>
                      <a:pt x="1222" y="0"/>
                    </a:moveTo>
                    <a:cubicBezTo>
                      <a:pt x="547" y="0"/>
                      <a:pt x="0" y="548"/>
                      <a:pt x="0" y="1223"/>
                    </a:cubicBezTo>
                    <a:cubicBezTo>
                      <a:pt x="0" y="1898"/>
                      <a:pt x="547" y="2446"/>
                      <a:pt x="1222" y="2446"/>
                    </a:cubicBezTo>
                    <a:cubicBezTo>
                      <a:pt x="1898" y="2446"/>
                      <a:pt x="2445" y="1898"/>
                      <a:pt x="2445" y="1223"/>
                    </a:cubicBezTo>
                    <a:cubicBezTo>
                      <a:pt x="2445" y="548"/>
                      <a:pt x="1898" y="0"/>
                      <a:pt x="1222" y="0"/>
                    </a:cubicBezTo>
                    <a:close/>
                    <a:moveTo>
                      <a:pt x="727" y="719"/>
                    </a:moveTo>
                    <a:cubicBezTo>
                      <a:pt x="757" y="681"/>
                      <a:pt x="793" y="650"/>
                      <a:pt x="833" y="623"/>
                    </a:cubicBezTo>
                    <a:cubicBezTo>
                      <a:pt x="916" y="565"/>
                      <a:pt x="1009" y="531"/>
                      <a:pt x="1110" y="518"/>
                    </a:cubicBezTo>
                    <a:cubicBezTo>
                      <a:pt x="1249" y="500"/>
                      <a:pt x="1383" y="517"/>
                      <a:pt x="1511" y="574"/>
                    </a:cubicBezTo>
                    <a:cubicBezTo>
                      <a:pt x="1567" y="599"/>
                      <a:pt x="1619" y="632"/>
                      <a:pt x="1666" y="671"/>
                    </a:cubicBezTo>
                    <a:cubicBezTo>
                      <a:pt x="1677" y="680"/>
                      <a:pt x="1682" y="690"/>
                      <a:pt x="1682" y="706"/>
                    </a:cubicBezTo>
                    <a:cubicBezTo>
                      <a:pt x="1682" y="718"/>
                      <a:pt x="1675" y="730"/>
                      <a:pt x="1661" y="737"/>
                    </a:cubicBezTo>
                    <a:cubicBezTo>
                      <a:pt x="1647" y="744"/>
                      <a:pt x="1633" y="743"/>
                      <a:pt x="1620" y="734"/>
                    </a:cubicBezTo>
                    <a:cubicBezTo>
                      <a:pt x="1608" y="726"/>
                      <a:pt x="1598" y="717"/>
                      <a:pt x="1586" y="709"/>
                    </a:cubicBezTo>
                    <a:cubicBezTo>
                      <a:pt x="1497" y="644"/>
                      <a:pt x="1397" y="607"/>
                      <a:pt x="1288" y="595"/>
                    </a:cubicBezTo>
                    <a:cubicBezTo>
                      <a:pt x="1190" y="584"/>
                      <a:pt x="1094" y="591"/>
                      <a:pt x="1000" y="625"/>
                    </a:cubicBezTo>
                    <a:cubicBezTo>
                      <a:pt x="929" y="650"/>
                      <a:pt x="866" y="689"/>
                      <a:pt x="812" y="742"/>
                    </a:cubicBezTo>
                    <a:cubicBezTo>
                      <a:pt x="804" y="750"/>
                      <a:pt x="796" y="759"/>
                      <a:pt x="789" y="768"/>
                    </a:cubicBezTo>
                    <a:cubicBezTo>
                      <a:pt x="774" y="786"/>
                      <a:pt x="749" y="789"/>
                      <a:pt x="732" y="775"/>
                    </a:cubicBezTo>
                    <a:cubicBezTo>
                      <a:pt x="715" y="762"/>
                      <a:pt x="712" y="737"/>
                      <a:pt x="727" y="719"/>
                    </a:cubicBezTo>
                    <a:close/>
                    <a:moveTo>
                      <a:pt x="672" y="994"/>
                    </a:moveTo>
                    <a:cubicBezTo>
                      <a:pt x="719" y="917"/>
                      <a:pt x="772" y="843"/>
                      <a:pt x="840" y="782"/>
                    </a:cubicBezTo>
                    <a:cubicBezTo>
                      <a:pt x="914" y="716"/>
                      <a:pt x="1000" y="676"/>
                      <a:pt x="1097" y="658"/>
                    </a:cubicBezTo>
                    <a:cubicBezTo>
                      <a:pt x="1161" y="647"/>
                      <a:pt x="1226" y="644"/>
                      <a:pt x="1291" y="652"/>
                    </a:cubicBezTo>
                    <a:cubicBezTo>
                      <a:pt x="1378" y="663"/>
                      <a:pt x="1458" y="693"/>
                      <a:pt x="1532" y="740"/>
                    </a:cubicBezTo>
                    <a:cubicBezTo>
                      <a:pt x="1606" y="788"/>
                      <a:pt x="1670" y="847"/>
                      <a:pt x="1722" y="918"/>
                    </a:cubicBezTo>
                    <a:cubicBezTo>
                      <a:pt x="1728" y="926"/>
                      <a:pt x="1731" y="936"/>
                      <a:pt x="1735" y="944"/>
                    </a:cubicBezTo>
                    <a:cubicBezTo>
                      <a:pt x="1734" y="945"/>
                      <a:pt x="1734" y="945"/>
                      <a:pt x="1733" y="945"/>
                    </a:cubicBezTo>
                    <a:cubicBezTo>
                      <a:pt x="1733" y="962"/>
                      <a:pt x="1722" y="977"/>
                      <a:pt x="1706" y="983"/>
                    </a:cubicBezTo>
                    <a:cubicBezTo>
                      <a:pt x="1689" y="988"/>
                      <a:pt x="1672" y="983"/>
                      <a:pt x="1661" y="967"/>
                    </a:cubicBezTo>
                    <a:cubicBezTo>
                      <a:pt x="1638" y="936"/>
                      <a:pt x="1612" y="907"/>
                      <a:pt x="1583" y="880"/>
                    </a:cubicBezTo>
                    <a:cubicBezTo>
                      <a:pt x="1511" y="812"/>
                      <a:pt x="1429" y="763"/>
                      <a:pt x="1332" y="739"/>
                    </a:cubicBezTo>
                    <a:cubicBezTo>
                      <a:pt x="1274" y="725"/>
                      <a:pt x="1216" y="723"/>
                      <a:pt x="1157" y="729"/>
                    </a:cubicBezTo>
                    <a:cubicBezTo>
                      <a:pt x="1094" y="736"/>
                      <a:pt x="1034" y="752"/>
                      <a:pt x="979" y="781"/>
                    </a:cubicBezTo>
                    <a:cubicBezTo>
                      <a:pt x="921" y="811"/>
                      <a:pt x="873" y="854"/>
                      <a:pt x="832" y="905"/>
                    </a:cubicBezTo>
                    <a:cubicBezTo>
                      <a:pt x="798" y="946"/>
                      <a:pt x="767" y="988"/>
                      <a:pt x="740" y="1034"/>
                    </a:cubicBezTo>
                    <a:cubicBezTo>
                      <a:pt x="728" y="1054"/>
                      <a:pt x="704" y="1060"/>
                      <a:pt x="685" y="1048"/>
                    </a:cubicBezTo>
                    <a:cubicBezTo>
                      <a:pt x="666" y="1037"/>
                      <a:pt x="660" y="1014"/>
                      <a:pt x="672" y="994"/>
                    </a:cubicBezTo>
                    <a:close/>
                    <a:moveTo>
                      <a:pt x="718" y="1748"/>
                    </a:moveTo>
                    <a:cubicBezTo>
                      <a:pt x="716" y="1732"/>
                      <a:pt x="723" y="1721"/>
                      <a:pt x="736" y="1711"/>
                    </a:cubicBezTo>
                    <a:cubicBezTo>
                      <a:pt x="777" y="1680"/>
                      <a:pt x="819" y="1650"/>
                      <a:pt x="859" y="1617"/>
                    </a:cubicBezTo>
                    <a:cubicBezTo>
                      <a:pt x="951" y="1543"/>
                      <a:pt x="1034" y="1461"/>
                      <a:pt x="1105" y="1366"/>
                    </a:cubicBezTo>
                    <a:cubicBezTo>
                      <a:pt x="1133" y="1328"/>
                      <a:pt x="1158" y="1289"/>
                      <a:pt x="1177" y="1246"/>
                    </a:cubicBezTo>
                    <a:cubicBezTo>
                      <a:pt x="1184" y="1228"/>
                      <a:pt x="1203" y="1219"/>
                      <a:pt x="1222" y="1224"/>
                    </a:cubicBezTo>
                    <a:cubicBezTo>
                      <a:pt x="1240" y="1228"/>
                      <a:pt x="1252" y="1244"/>
                      <a:pt x="1253" y="1263"/>
                    </a:cubicBezTo>
                    <a:cubicBezTo>
                      <a:pt x="1251" y="1269"/>
                      <a:pt x="1249" y="1276"/>
                      <a:pt x="1247" y="1282"/>
                    </a:cubicBezTo>
                    <a:cubicBezTo>
                      <a:pt x="1223" y="1336"/>
                      <a:pt x="1191" y="1385"/>
                      <a:pt x="1155" y="1431"/>
                    </a:cubicBezTo>
                    <a:cubicBezTo>
                      <a:pt x="1075" y="1535"/>
                      <a:pt x="980" y="1623"/>
                      <a:pt x="877" y="1704"/>
                    </a:cubicBezTo>
                    <a:cubicBezTo>
                      <a:pt x="846" y="1729"/>
                      <a:pt x="813" y="1753"/>
                      <a:pt x="781" y="1776"/>
                    </a:cubicBezTo>
                    <a:cubicBezTo>
                      <a:pt x="755" y="1795"/>
                      <a:pt x="720" y="1779"/>
                      <a:pt x="718" y="1748"/>
                    </a:cubicBezTo>
                    <a:close/>
                    <a:moveTo>
                      <a:pt x="831" y="1849"/>
                    </a:moveTo>
                    <a:cubicBezTo>
                      <a:pt x="827" y="1832"/>
                      <a:pt x="834" y="1818"/>
                      <a:pt x="848" y="1807"/>
                    </a:cubicBezTo>
                    <a:cubicBezTo>
                      <a:pt x="889" y="1776"/>
                      <a:pt x="930" y="1746"/>
                      <a:pt x="970" y="1713"/>
                    </a:cubicBezTo>
                    <a:cubicBezTo>
                      <a:pt x="1055" y="1644"/>
                      <a:pt x="1136" y="1570"/>
                      <a:pt x="1207" y="1485"/>
                    </a:cubicBezTo>
                    <a:cubicBezTo>
                      <a:pt x="1245" y="1440"/>
                      <a:pt x="1281" y="1393"/>
                      <a:pt x="1303" y="1338"/>
                    </a:cubicBezTo>
                    <a:cubicBezTo>
                      <a:pt x="1315" y="1311"/>
                      <a:pt x="1323" y="1284"/>
                      <a:pt x="1319" y="1254"/>
                    </a:cubicBezTo>
                    <a:cubicBezTo>
                      <a:pt x="1315" y="1232"/>
                      <a:pt x="1308" y="1211"/>
                      <a:pt x="1296" y="1192"/>
                    </a:cubicBezTo>
                    <a:cubicBezTo>
                      <a:pt x="1267" y="1145"/>
                      <a:pt x="1213" y="1130"/>
                      <a:pt x="1164" y="1156"/>
                    </a:cubicBezTo>
                    <a:cubicBezTo>
                      <a:pt x="1135" y="1171"/>
                      <a:pt x="1115" y="1195"/>
                      <a:pt x="1101" y="1224"/>
                    </a:cubicBezTo>
                    <a:cubicBezTo>
                      <a:pt x="1081" y="1269"/>
                      <a:pt x="1057" y="1313"/>
                      <a:pt x="1029" y="1354"/>
                    </a:cubicBezTo>
                    <a:cubicBezTo>
                      <a:pt x="986" y="1417"/>
                      <a:pt x="932" y="1469"/>
                      <a:pt x="871" y="1514"/>
                    </a:cubicBezTo>
                    <a:cubicBezTo>
                      <a:pt x="819" y="1554"/>
                      <a:pt x="766" y="1591"/>
                      <a:pt x="713" y="1630"/>
                    </a:cubicBezTo>
                    <a:cubicBezTo>
                      <a:pt x="693" y="1644"/>
                      <a:pt x="668" y="1640"/>
                      <a:pt x="656" y="1621"/>
                    </a:cubicBezTo>
                    <a:cubicBezTo>
                      <a:pt x="643" y="1603"/>
                      <a:pt x="647" y="1580"/>
                      <a:pt x="667" y="1565"/>
                    </a:cubicBezTo>
                    <a:cubicBezTo>
                      <a:pt x="717" y="1529"/>
                      <a:pt x="767" y="1493"/>
                      <a:pt x="817" y="1457"/>
                    </a:cubicBezTo>
                    <a:cubicBezTo>
                      <a:pt x="912" y="1388"/>
                      <a:pt x="982" y="1301"/>
                      <a:pt x="1028" y="1194"/>
                    </a:cubicBezTo>
                    <a:cubicBezTo>
                      <a:pt x="1052" y="1142"/>
                      <a:pt x="1088" y="1102"/>
                      <a:pt x="1142" y="1079"/>
                    </a:cubicBezTo>
                    <a:cubicBezTo>
                      <a:pt x="1165" y="1070"/>
                      <a:pt x="1188" y="1065"/>
                      <a:pt x="1213" y="1065"/>
                    </a:cubicBezTo>
                    <a:cubicBezTo>
                      <a:pt x="1285" y="1065"/>
                      <a:pt x="1348" y="1109"/>
                      <a:pt x="1379" y="1180"/>
                    </a:cubicBezTo>
                    <a:cubicBezTo>
                      <a:pt x="1408" y="1247"/>
                      <a:pt x="1402" y="1312"/>
                      <a:pt x="1373" y="1376"/>
                    </a:cubicBezTo>
                    <a:cubicBezTo>
                      <a:pt x="1346" y="1437"/>
                      <a:pt x="1307" y="1490"/>
                      <a:pt x="1265" y="1540"/>
                    </a:cubicBezTo>
                    <a:cubicBezTo>
                      <a:pt x="1190" y="1628"/>
                      <a:pt x="1104" y="1705"/>
                      <a:pt x="1014" y="1778"/>
                    </a:cubicBezTo>
                    <a:cubicBezTo>
                      <a:pt x="975" y="1810"/>
                      <a:pt x="935" y="1841"/>
                      <a:pt x="894" y="1871"/>
                    </a:cubicBezTo>
                    <a:cubicBezTo>
                      <a:pt x="870" y="1889"/>
                      <a:pt x="838" y="1878"/>
                      <a:pt x="831" y="1849"/>
                    </a:cubicBezTo>
                    <a:close/>
                    <a:moveTo>
                      <a:pt x="1284" y="1943"/>
                    </a:moveTo>
                    <a:cubicBezTo>
                      <a:pt x="1263" y="1950"/>
                      <a:pt x="1243" y="1939"/>
                      <a:pt x="1235" y="1918"/>
                    </a:cubicBezTo>
                    <a:cubicBezTo>
                      <a:pt x="1227" y="1898"/>
                      <a:pt x="1220" y="1879"/>
                      <a:pt x="1211" y="1861"/>
                    </a:cubicBezTo>
                    <a:cubicBezTo>
                      <a:pt x="1203" y="1845"/>
                      <a:pt x="1191" y="1833"/>
                      <a:pt x="1174" y="1827"/>
                    </a:cubicBezTo>
                    <a:cubicBezTo>
                      <a:pt x="1163" y="1823"/>
                      <a:pt x="1153" y="1823"/>
                      <a:pt x="1144" y="1829"/>
                    </a:cubicBezTo>
                    <a:cubicBezTo>
                      <a:pt x="1128" y="1840"/>
                      <a:pt x="1111" y="1850"/>
                      <a:pt x="1097" y="1863"/>
                    </a:cubicBezTo>
                    <a:cubicBezTo>
                      <a:pt x="1081" y="1876"/>
                      <a:pt x="1068" y="1892"/>
                      <a:pt x="1054" y="1906"/>
                    </a:cubicBezTo>
                    <a:cubicBezTo>
                      <a:pt x="1042" y="1919"/>
                      <a:pt x="1025" y="1922"/>
                      <a:pt x="1010" y="1915"/>
                    </a:cubicBezTo>
                    <a:cubicBezTo>
                      <a:pt x="994" y="1909"/>
                      <a:pt x="985" y="1894"/>
                      <a:pt x="986" y="1877"/>
                    </a:cubicBezTo>
                    <a:cubicBezTo>
                      <a:pt x="987" y="1870"/>
                      <a:pt x="989" y="1862"/>
                      <a:pt x="993" y="1857"/>
                    </a:cubicBezTo>
                    <a:cubicBezTo>
                      <a:pt x="1026" y="1818"/>
                      <a:pt x="1062" y="1783"/>
                      <a:pt x="1107" y="1759"/>
                    </a:cubicBezTo>
                    <a:cubicBezTo>
                      <a:pt x="1124" y="1751"/>
                      <a:pt x="1141" y="1746"/>
                      <a:pt x="1160" y="1746"/>
                    </a:cubicBezTo>
                    <a:cubicBezTo>
                      <a:pt x="1210" y="1748"/>
                      <a:pt x="1246" y="1771"/>
                      <a:pt x="1273" y="1811"/>
                    </a:cubicBezTo>
                    <a:cubicBezTo>
                      <a:pt x="1291" y="1837"/>
                      <a:pt x="1302" y="1866"/>
                      <a:pt x="1311" y="1896"/>
                    </a:cubicBezTo>
                    <a:cubicBezTo>
                      <a:pt x="1316" y="1916"/>
                      <a:pt x="1304" y="1937"/>
                      <a:pt x="1284" y="1943"/>
                    </a:cubicBezTo>
                    <a:close/>
                    <a:moveTo>
                      <a:pt x="1448" y="1895"/>
                    </a:moveTo>
                    <a:cubicBezTo>
                      <a:pt x="1445" y="1896"/>
                      <a:pt x="1441" y="1896"/>
                      <a:pt x="1438" y="1897"/>
                    </a:cubicBezTo>
                    <a:cubicBezTo>
                      <a:pt x="1438" y="1897"/>
                      <a:pt x="1438" y="1898"/>
                      <a:pt x="1437" y="1898"/>
                    </a:cubicBezTo>
                    <a:cubicBezTo>
                      <a:pt x="1431" y="1896"/>
                      <a:pt x="1423" y="1895"/>
                      <a:pt x="1417" y="1891"/>
                    </a:cubicBezTo>
                    <a:cubicBezTo>
                      <a:pt x="1362" y="1851"/>
                      <a:pt x="1316" y="1803"/>
                      <a:pt x="1291" y="1739"/>
                    </a:cubicBezTo>
                    <a:cubicBezTo>
                      <a:pt x="1267" y="1680"/>
                      <a:pt x="1268" y="1620"/>
                      <a:pt x="1294" y="1562"/>
                    </a:cubicBezTo>
                    <a:cubicBezTo>
                      <a:pt x="1301" y="1548"/>
                      <a:pt x="1309" y="1536"/>
                      <a:pt x="1325" y="1532"/>
                    </a:cubicBezTo>
                    <a:cubicBezTo>
                      <a:pt x="1341" y="1529"/>
                      <a:pt x="1354" y="1534"/>
                      <a:pt x="1364" y="1545"/>
                    </a:cubicBezTo>
                    <a:cubicBezTo>
                      <a:pt x="1374" y="1557"/>
                      <a:pt x="1377" y="1571"/>
                      <a:pt x="1370" y="1585"/>
                    </a:cubicBezTo>
                    <a:cubicBezTo>
                      <a:pt x="1336" y="1655"/>
                      <a:pt x="1355" y="1716"/>
                      <a:pt x="1403" y="1771"/>
                    </a:cubicBezTo>
                    <a:cubicBezTo>
                      <a:pt x="1420" y="1791"/>
                      <a:pt x="1442" y="1808"/>
                      <a:pt x="1462" y="1826"/>
                    </a:cubicBezTo>
                    <a:cubicBezTo>
                      <a:pt x="1474" y="1836"/>
                      <a:pt x="1480" y="1849"/>
                      <a:pt x="1477" y="1865"/>
                    </a:cubicBezTo>
                    <a:cubicBezTo>
                      <a:pt x="1474" y="1881"/>
                      <a:pt x="1464" y="1891"/>
                      <a:pt x="1448" y="1895"/>
                    </a:cubicBezTo>
                    <a:close/>
                    <a:moveTo>
                      <a:pt x="1653" y="1777"/>
                    </a:moveTo>
                    <a:cubicBezTo>
                      <a:pt x="1645" y="1798"/>
                      <a:pt x="1623" y="1807"/>
                      <a:pt x="1601" y="1800"/>
                    </a:cubicBezTo>
                    <a:cubicBezTo>
                      <a:pt x="1518" y="1773"/>
                      <a:pt x="1463" y="1717"/>
                      <a:pt x="1434" y="1635"/>
                    </a:cubicBezTo>
                    <a:cubicBezTo>
                      <a:pt x="1416" y="1583"/>
                      <a:pt x="1405" y="1529"/>
                      <a:pt x="1412" y="1474"/>
                    </a:cubicBezTo>
                    <a:cubicBezTo>
                      <a:pt x="1416" y="1436"/>
                      <a:pt x="1423" y="1398"/>
                      <a:pt x="1430" y="1361"/>
                    </a:cubicBezTo>
                    <a:cubicBezTo>
                      <a:pt x="1437" y="1320"/>
                      <a:pt x="1445" y="1280"/>
                      <a:pt x="1446" y="1238"/>
                    </a:cubicBezTo>
                    <a:cubicBezTo>
                      <a:pt x="1449" y="1155"/>
                      <a:pt x="1414" y="1092"/>
                      <a:pt x="1347" y="1045"/>
                    </a:cubicBezTo>
                    <a:cubicBezTo>
                      <a:pt x="1252" y="979"/>
                      <a:pt x="1133" y="989"/>
                      <a:pt x="1046" y="1071"/>
                    </a:cubicBezTo>
                    <a:cubicBezTo>
                      <a:pt x="1011" y="1104"/>
                      <a:pt x="982" y="1144"/>
                      <a:pt x="963" y="1188"/>
                    </a:cubicBezTo>
                    <a:cubicBezTo>
                      <a:pt x="936" y="1253"/>
                      <a:pt x="893" y="1306"/>
                      <a:pt x="841" y="1353"/>
                    </a:cubicBezTo>
                    <a:cubicBezTo>
                      <a:pt x="800" y="1390"/>
                      <a:pt x="757" y="1423"/>
                      <a:pt x="710" y="1453"/>
                    </a:cubicBezTo>
                    <a:cubicBezTo>
                      <a:pt x="696" y="1461"/>
                      <a:pt x="682" y="1462"/>
                      <a:pt x="668" y="1453"/>
                    </a:cubicBezTo>
                    <a:cubicBezTo>
                      <a:pt x="655" y="1446"/>
                      <a:pt x="648" y="1434"/>
                      <a:pt x="649" y="1418"/>
                    </a:cubicBezTo>
                    <a:cubicBezTo>
                      <a:pt x="649" y="1404"/>
                      <a:pt x="657" y="1393"/>
                      <a:pt x="669" y="1385"/>
                    </a:cubicBezTo>
                    <a:cubicBezTo>
                      <a:pt x="719" y="1353"/>
                      <a:pt x="767" y="1317"/>
                      <a:pt x="809" y="1275"/>
                    </a:cubicBezTo>
                    <a:cubicBezTo>
                      <a:pt x="842" y="1241"/>
                      <a:pt x="870" y="1204"/>
                      <a:pt x="889" y="1160"/>
                    </a:cubicBezTo>
                    <a:cubicBezTo>
                      <a:pt x="919" y="1093"/>
                      <a:pt x="961" y="1034"/>
                      <a:pt x="1021" y="990"/>
                    </a:cubicBezTo>
                    <a:cubicBezTo>
                      <a:pt x="1085" y="940"/>
                      <a:pt x="1158" y="917"/>
                      <a:pt x="1240" y="924"/>
                    </a:cubicBezTo>
                    <a:cubicBezTo>
                      <a:pt x="1373" y="936"/>
                      <a:pt x="1490" y="1039"/>
                      <a:pt x="1516" y="1154"/>
                    </a:cubicBezTo>
                    <a:cubicBezTo>
                      <a:pt x="1522" y="1180"/>
                      <a:pt x="1524" y="1206"/>
                      <a:pt x="1528" y="1233"/>
                    </a:cubicBezTo>
                    <a:cubicBezTo>
                      <a:pt x="1527" y="1233"/>
                      <a:pt x="1526" y="1233"/>
                      <a:pt x="1525" y="1233"/>
                    </a:cubicBezTo>
                    <a:cubicBezTo>
                      <a:pt x="1525" y="1280"/>
                      <a:pt x="1517" y="1325"/>
                      <a:pt x="1508" y="1371"/>
                    </a:cubicBezTo>
                    <a:cubicBezTo>
                      <a:pt x="1499" y="1415"/>
                      <a:pt x="1489" y="1459"/>
                      <a:pt x="1489" y="1505"/>
                    </a:cubicBezTo>
                    <a:cubicBezTo>
                      <a:pt x="1490" y="1553"/>
                      <a:pt x="1501" y="1598"/>
                      <a:pt x="1522" y="1640"/>
                    </a:cubicBezTo>
                    <a:cubicBezTo>
                      <a:pt x="1541" y="1677"/>
                      <a:pt x="1570" y="1703"/>
                      <a:pt x="1608" y="1718"/>
                    </a:cubicBezTo>
                    <a:cubicBezTo>
                      <a:pt x="1615" y="1721"/>
                      <a:pt x="1621" y="1723"/>
                      <a:pt x="1628" y="1726"/>
                    </a:cubicBezTo>
                    <a:cubicBezTo>
                      <a:pt x="1650" y="1734"/>
                      <a:pt x="1661" y="1756"/>
                      <a:pt x="1653" y="1777"/>
                    </a:cubicBezTo>
                    <a:close/>
                    <a:moveTo>
                      <a:pt x="1670" y="1689"/>
                    </a:moveTo>
                    <a:cubicBezTo>
                      <a:pt x="1616" y="1641"/>
                      <a:pt x="1570" y="1586"/>
                      <a:pt x="1554" y="1512"/>
                    </a:cubicBezTo>
                    <a:cubicBezTo>
                      <a:pt x="1548" y="1484"/>
                      <a:pt x="1548" y="1456"/>
                      <a:pt x="1552" y="1428"/>
                    </a:cubicBezTo>
                    <a:cubicBezTo>
                      <a:pt x="1560" y="1371"/>
                      <a:pt x="1569" y="1314"/>
                      <a:pt x="1576" y="1257"/>
                    </a:cubicBezTo>
                    <a:cubicBezTo>
                      <a:pt x="1581" y="1222"/>
                      <a:pt x="1586" y="1186"/>
                      <a:pt x="1580" y="1150"/>
                    </a:cubicBezTo>
                    <a:cubicBezTo>
                      <a:pt x="1574" y="1111"/>
                      <a:pt x="1556" y="1075"/>
                      <a:pt x="1535" y="1042"/>
                    </a:cubicBezTo>
                    <a:cubicBezTo>
                      <a:pt x="1476" y="947"/>
                      <a:pt x="1392" y="888"/>
                      <a:pt x="1280" y="870"/>
                    </a:cubicBezTo>
                    <a:cubicBezTo>
                      <a:pt x="1258" y="867"/>
                      <a:pt x="1235" y="866"/>
                      <a:pt x="1213" y="863"/>
                    </a:cubicBezTo>
                    <a:cubicBezTo>
                      <a:pt x="1102" y="864"/>
                      <a:pt x="1011" y="908"/>
                      <a:pt x="939" y="991"/>
                    </a:cubicBezTo>
                    <a:cubicBezTo>
                      <a:pt x="911" y="1024"/>
                      <a:pt x="887" y="1059"/>
                      <a:pt x="865" y="1096"/>
                    </a:cubicBezTo>
                    <a:cubicBezTo>
                      <a:pt x="831" y="1155"/>
                      <a:pt x="788" y="1205"/>
                      <a:pt x="732" y="1244"/>
                    </a:cubicBezTo>
                    <a:cubicBezTo>
                      <a:pt x="721" y="1252"/>
                      <a:pt x="708" y="1259"/>
                      <a:pt x="695" y="1263"/>
                    </a:cubicBezTo>
                    <a:cubicBezTo>
                      <a:pt x="678" y="1268"/>
                      <a:pt x="660" y="1257"/>
                      <a:pt x="653" y="1240"/>
                    </a:cubicBezTo>
                    <a:cubicBezTo>
                      <a:pt x="645" y="1224"/>
                      <a:pt x="650" y="1203"/>
                      <a:pt x="666" y="1193"/>
                    </a:cubicBezTo>
                    <a:cubicBezTo>
                      <a:pt x="726" y="1157"/>
                      <a:pt x="768" y="1106"/>
                      <a:pt x="803" y="1047"/>
                    </a:cubicBezTo>
                    <a:cubicBezTo>
                      <a:pt x="829" y="1002"/>
                      <a:pt x="859" y="961"/>
                      <a:pt x="894" y="924"/>
                    </a:cubicBezTo>
                    <a:cubicBezTo>
                      <a:pt x="966" y="847"/>
                      <a:pt x="1054" y="800"/>
                      <a:pt x="1160" y="789"/>
                    </a:cubicBezTo>
                    <a:cubicBezTo>
                      <a:pt x="1265" y="778"/>
                      <a:pt x="1365" y="796"/>
                      <a:pt x="1455" y="852"/>
                    </a:cubicBezTo>
                    <a:cubicBezTo>
                      <a:pt x="1556" y="915"/>
                      <a:pt x="1623" y="1006"/>
                      <a:pt x="1655" y="1121"/>
                    </a:cubicBezTo>
                    <a:cubicBezTo>
                      <a:pt x="1663" y="1150"/>
                      <a:pt x="1663" y="1181"/>
                      <a:pt x="1660" y="1212"/>
                    </a:cubicBezTo>
                    <a:cubicBezTo>
                      <a:pt x="1653" y="1269"/>
                      <a:pt x="1645" y="1327"/>
                      <a:pt x="1637" y="1384"/>
                    </a:cubicBezTo>
                    <a:cubicBezTo>
                      <a:pt x="1634" y="1411"/>
                      <a:pt x="1630" y="1438"/>
                      <a:pt x="1629" y="1466"/>
                    </a:cubicBezTo>
                    <a:cubicBezTo>
                      <a:pt x="1627" y="1496"/>
                      <a:pt x="1638" y="1524"/>
                      <a:pt x="1653" y="1549"/>
                    </a:cubicBezTo>
                    <a:cubicBezTo>
                      <a:pt x="1671" y="1579"/>
                      <a:pt x="1694" y="1604"/>
                      <a:pt x="1719" y="1628"/>
                    </a:cubicBezTo>
                    <a:cubicBezTo>
                      <a:pt x="1731" y="1639"/>
                      <a:pt x="1736" y="1652"/>
                      <a:pt x="1731" y="1668"/>
                    </a:cubicBezTo>
                    <a:cubicBezTo>
                      <a:pt x="1724" y="1695"/>
                      <a:pt x="1691" y="1708"/>
                      <a:pt x="1670" y="1689"/>
                    </a:cubicBezTo>
                    <a:close/>
                    <a:moveTo>
                      <a:pt x="1758" y="1510"/>
                    </a:moveTo>
                    <a:cubicBezTo>
                      <a:pt x="1754" y="1530"/>
                      <a:pt x="1739" y="1542"/>
                      <a:pt x="1721" y="1543"/>
                    </a:cubicBezTo>
                    <a:cubicBezTo>
                      <a:pt x="1703" y="1543"/>
                      <a:pt x="1686" y="1532"/>
                      <a:pt x="1682" y="1515"/>
                    </a:cubicBezTo>
                    <a:cubicBezTo>
                      <a:pt x="1680" y="1507"/>
                      <a:pt x="1680" y="1499"/>
                      <a:pt x="1682" y="1492"/>
                    </a:cubicBezTo>
                    <a:cubicBezTo>
                      <a:pt x="1697" y="1420"/>
                      <a:pt x="1707" y="1349"/>
                      <a:pt x="1706" y="1276"/>
                    </a:cubicBezTo>
                    <a:cubicBezTo>
                      <a:pt x="1705" y="1219"/>
                      <a:pt x="1699" y="1163"/>
                      <a:pt x="1681" y="1109"/>
                    </a:cubicBezTo>
                    <a:cubicBezTo>
                      <a:pt x="1679" y="1103"/>
                      <a:pt x="1676" y="1096"/>
                      <a:pt x="1673" y="1090"/>
                    </a:cubicBezTo>
                    <a:cubicBezTo>
                      <a:pt x="1665" y="1069"/>
                      <a:pt x="1673" y="1047"/>
                      <a:pt x="1693" y="1038"/>
                    </a:cubicBezTo>
                    <a:cubicBezTo>
                      <a:pt x="1713" y="1029"/>
                      <a:pt x="1737" y="1037"/>
                      <a:pt x="1745" y="1058"/>
                    </a:cubicBezTo>
                    <a:cubicBezTo>
                      <a:pt x="1755" y="1085"/>
                      <a:pt x="1764" y="1112"/>
                      <a:pt x="1771" y="1140"/>
                    </a:cubicBezTo>
                    <a:cubicBezTo>
                      <a:pt x="1782" y="1188"/>
                      <a:pt x="1785" y="1237"/>
                      <a:pt x="1785" y="1286"/>
                    </a:cubicBezTo>
                    <a:cubicBezTo>
                      <a:pt x="1785" y="1362"/>
                      <a:pt x="1775" y="1436"/>
                      <a:pt x="1758" y="1510"/>
                    </a:cubicBezTo>
                    <a:close/>
                  </a:path>
                </a:pathLst>
              </a:custGeom>
              <a:solidFill>
                <a:schemeClr val="bg2"/>
              </a:solidFill>
              <a:ln>
                <a:noFill/>
              </a:ln>
            </p:spPr>
            <p:txBody>
              <a:bodyPr vert="horz" wrap="square" lIns="249346" tIns="124672" rIns="249346" bIns="124672" numCol="1" anchor="t" anchorCtr="0" compatLnSpc="1">
                <a:prstTxWarp prst="textNoShape">
                  <a:avLst/>
                </a:prstTxWarp>
              </a:bodyPr>
              <a:lstStyle/>
              <a:p>
                <a:pPr marL="0" marR="0" lvl="0" indent="0" defTabSz="1675480" eaLnBrk="1" fontAlgn="auto" latinLnBrk="0" hangingPunct="1">
                  <a:lnSpc>
                    <a:spcPct val="100000"/>
                  </a:lnSpc>
                  <a:spcBef>
                    <a:spcPts val="0"/>
                  </a:spcBef>
                  <a:spcAft>
                    <a:spcPts val="0"/>
                  </a:spcAft>
                  <a:buClrTx/>
                  <a:buSzTx/>
                  <a:buFontTx/>
                  <a:buNone/>
                  <a:tabLst/>
                  <a:defRPr/>
                </a:pPr>
                <a:endParaRPr kumimoji="0" lang="en-US" sz="3300" b="0" i="0" u="none" strike="noStrike" kern="0" cap="none" spc="0" normalizeH="0" baseline="0" noProof="0">
                  <a:ln>
                    <a:noFill/>
                  </a:ln>
                  <a:solidFill>
                    <a:schemeClr val="bg2"/>
                  </a:solidFill>
                  <a:effectLst/>
                  <a:uLnTx/>
                  <a:uFillTx/>
                  <a:latin typeface="Segoe UI"/>
                </a:endParaRPr>
              </a:p>
            </p:txBody>
          </p:sp>
        </p:grpSp>
      </p:grpSp>
      <p:grpSp>
        <p:nvGrpSpPr>
          <p:cNvPr id="349" name="Group 348">
            <a:extLst>
              <a:ext uri="{FF2B5EF4-FFF2-40B4-BE49-F238E27FC236}">
                <a16:creationId xmlns:a16="http://schemas.microsoft.com/office/drawing/2014/main" id="{FAD7CB94-D2DF-4E3C-AFB1-0450BEF26CFD}"/>
              </a:ext>
            </a:extLst>
          </p:cNvPr>
          <p:cNvGrpSpPr/>
          <p:nvPr/>
        </p:nvGrpSpPr>
        <p:grpSpPr>
          <a:xfrm>
            <a:off x="10533118" y="10274060"/>
            <a:ext cx="5816048" cy="1275920"/>
            <a:chOff x="5441130" y="5825961"/>
            <a:chExt cx="2908024" cy="637960"/>
          </a:xfrm>
        </p:grpSpPr>
        <p:sp>
          <p:nvSpPr>
            <p:cNvPr id="350" name="TextBox 349">
              <a:extLst>
                <a:ext uri="{FF2B5EF4-FFF2-40B4-BE49-F238E27FC236}">
                  <a16:creationId xmlns:a16="http://schemas.microsoft.com/office/drawing/2014/main" id="{2BC6912A-1A97-4399-A605-24CC0EAF41CF}"/>
                </a:ext>
              </a:extLst>
            </p:cNvPr>
            <p:cNvSpPr txBox="1"/>
            <p:nvPr/>
          </p:nvSpPr>
          <p:spPr>
            <a:xfrm>
              <a:off x="6225426" y="5974556"/>
              <a:ext cx="2123728" cy="489365"/>
            </a:xfrm>
            <a:prstGeom prst="rect">
              <a:avLst/>
            </a:prstGeom>
            <a:noFill/>
          </p:spPr>
          <p:txBody>
            <a:bodyPr wrap="square" lIns="365760" tIns="292608" rIns="365760" bIns="292608" rtlCol="0">
              <a:spAutoFit/>
            </a:bodyPr>
            <a:lstStyle>
              <a:defPPr>
                <a:defRPr lang="en-US"/>
              </a:defPPr>
              <a:lvl1pPr marL="285750" indent="-285750">
                <a:lnSpc>
                  <a:spcPct val="90000"/>
                </a:lnSpc>
                <a:buFont typeface="Arial" panose="020B0604020202020204" pitchFamily="34" charset="0"/>
                <a:buChar char="•"/>
                <a:defRPr sz="1400">
                  <a:solidFill>
                    <a:schemeClr val="bg1"/>
                  </a:solidFill>
                </a:defRPr>
              </a:lvl1pPr>
            </a:lstStyle>
            <a:p>
              <a:pPr marL="0" indent="0" algn="ctr" defTabSz="1828800">
                <a:buFont typeface="Arial" panose="020B0604020202020204" pitchFamily="34" charset="0"/>
                <a:buNone/>
                <a:defRPr/>
              </a:pPr>
              <a:r>
                <a:rPr lang="en-US" sz="2800" kern="0">
                  <a:solidFill>
                    <a:schemeClr val="tx1"/>
                  </a:solidFill>
                  <a:latin typeface="Segoe UI"/>
                </a:rPr>
                <a:t>Microsoft Intune</a:t>
              </a:r>
            </a:p>
          </p:txBody>
        </p:sp>
        <p:sp>
          <p:nvSpPr>
            <p:cNvPr id="351" name="Freeform 48">
              <a:extLst>
                <a:ext uri="{FF2B5EF4-FFF2-40B4-BE49-F238E27FC236}">
                  <a16:creationId xmlns:a16="http://schemas.microsoft.com/office/drawing/2014/main" id="{A17A733F-EE42-4080-AC6F-37024AC27897}"/>
                </a:ext>
              </a:extLst>
            </p:cNvPr>
            <p:cNvSpPr>
              <a:spLocks noEditPoints="1"/>
            </p:cNvSpPr>
            <p:nvPr/>
          </p:nvSpPr>
          <p:spPr bwMode="auto">
            <a:xfrm>
              <a:off x="5441130" y="5825961"/>
              <a:ext cx="1124025" cy="623773"/>
            </a:xfrm>
            <a:custGeom>
              <a:avLst/>
              <a:gdLst>
                <a:gd name="T0" fmla="*/ 2312 w 2543"/>
                <a:gd name="T1" fmla="*/ 1316 h 1410"/>
                <a:gd name="T2" fmla="*/ 2268 w 2543"/>
                <a:gd name="T3" fmla="*/ 463 h 1410"/>
                <a:gd name="T4" fmla="*/ 1595 w 2543"/>
                <a:gd name="T5" fmla="*/ 49 h 1410"/>
                <a:gd name="T6" fmla="*/ 230 w 2543"/>
                <a:gd name="T7" fmla="*/ 0 h 1410"/>
                <a:gd name="T8" fmla="*/ 185 w 2543"/>
                <a:gd name="T9" fmla="*/ 393 h 1410"/>
                <a:gd name="T10" fmla="*/ 0 w 2543"/>
                <a:gd name="T11" fmla="*/ 426 h 1410"/>
                <a:gd name="T12" fmla="*/ 31 w 2543"/>
                <a:gd name="T13" fmla="*/ 1249 h 1410"/>
                <a:gd name="T14" fmla="*/ 485 w 2543"/>
                <a:gd name="T15" fmla="*/ 1216 h 1410"/>
                <a:gd name="T16" fmla="*/ 948 w 2543"/>
                <a:gd name="T17" fmla="*/ 902 h 1410"/>
                <a:gd name="T18" fmla="*/ 957 w 2543"/>
                <a:gd name="T19" fmla="*/ 1342 h 1410"/>
                <a:gd name="T20" fmla="*/ 716 w 2543"/>
                <a:gd name="T21" fmla="*/ 1362 h 1410"/>
                <a:gd name="T22" fmla="*/ 716 w 2543"/>
                <a:gd name="T23" fmla="*/ 1370 h 1410"/>
                <a:gd name="T24" fmla="*/ 751 w 2543"/>
                <a:gd name="T25" fmla="*/ 1410 h 1410"/>
                <a:gd name="T26" fmla="*/ 2543 w 2543"/>
                <a:gd name="T27" fmla="*/ 1378 h 1410"/>
                <a:gd name="T28" fmla="*/ 2543 w 2543"/>
                <a:gd name="T29" fmla="*/ 1342 h 1410"/>
                <a:gd name="T30" fmla="*/ 312 w 2543"/>
                <a:gd name="T31" fmla="*/ 1179 h 1410"/>
                <a:gd name="T32" fmla="*/ 162 w 2543"/>
                <a:gd name="T33" fmla="*/ 1166 h 1410"/>
                <a:gd name="T34" fmla="*/ 312 w 2543"/>
                <a:gd name="T35" fmla="*/ 1156 h 1410"/>
                <a:gd name="T36" fmla="*/ 312 w 2543"/>
                <a:gd name="T37" fmla="*/ 1179 h 1410"/>
                <a:gd name="T38" fmla="*/ 439 w 2543"/>
                <a:gd name="T39" fmla="*/ 902 h 1410"/>
                <a:gd name="T40" fmla="*/ 46 w 2543"/>
                <a:gd name="T41" fmla="*/ 1110 h 1410"/>
                <a:gd name="T42" fmla="*/ 185 w 2543"/>
                <a:gd name="T43" fmla="*/ 439 h 1410"/>
                <a:gd name="T44" fmla="*/ 439 w 2543"/>
                <a:gd name="T45" fmla="*/ 439 h 1410"/>
                <a:gd name="T46" fmla="*/ 948 w 2543"/>
                <a:gd name="T47" fmla="*/ 809 h 1410"/>
                <a:gd name="T48" fmla="*/ 485 w 2543"/>
                <a:gd name="T49" fmla="*/ 426 h 1410"/>
                <a:gd name="T50" fmla="*/ 254 w 2543"/>
                <a:gd name="T51" fmla="*/ 393 h 1410"/>
                <a:gd name="T52" fmla="*/ 1526 w 2543"/>
                <a:gd name="T53" fmla="*/ 62 h 1410"/>
                <a:gd name="T54" fmla="*/ 1526 w 2543"/>
                <a:gd name="T55" fmla="*/ 532 h 1410"/>
                <a:gd name="T56" fmla="*/ 1017 w 2543"/>
                <a:gd name="T57" fmla="*/ 809 h 1410"/>
                <a:gd name="T58" fmla="*/ 2229 w 2543"/>
                <a:gd name="T59" fmla="*/ 1295 h 1410"/>
                <a:gd name="T60" fmla="*/ 1035 w 2543"/>
                <a:gd name="T61" fmla="*/ 902 h 1410"/>
                <a:gd name="T62" fmla="*/ 1588 w 2543"/>
                <a:gd name="T63" fmla="*/ 853 h 1410"/>
                <a:gd name="T64" fmla="*/ 2229 w 2543"/>
                <a:gd name="T65" fmla="*/ 53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3" h="1410">
                  <a:moveTo>
                    <a:pt x="2305" y="1342"/>
                  </a:moveTo>
                  <a:cubicBezTo>
                    <a:pt x="2309" y="1335"/>
                    <a:pt x="2312" y="1326"/>
                    <a:pt x="2312" y="1316"/>
                  </a:cubicBezTo>
                  <a:cubicBezTo>
                    <a:pt x="2312" y="511"/>
                    <a:pt x="2312" y="511"/>
                    <a:pt x="2312" y="511"/>
                  </a:cubicBezTo>
                  <a:cubicBezTo>
                    <a:pt x="2312" y="482"/>
                    <a:pt x="2296" y="463"/>
                    <a:pt x="2268" y="463"/>
                  </a:cubicBezTo>
                  <a:cubicBezTo>
                    <a:pt x="1985" y="463"/>
                    <a:pt x="1766" y="463"/>
                    <a:pt x="1595" y="463"/>
                  </a:cubicBezTo>
                  <a:cubicBezTo>
                    <a:pt x="1595" y="49"/>
                    <a:pt x="1595" y="49"/>
                    <a:pt x="1595" y="49"/>
                  </a:cubicBezTo>
                  <a:cubicBezTo>
                    <a:pt x="1595" y="20"/>
                    <a:pt x="1579" y="0"/>
                    <a:pt x="1549" y="0"/>
                  </a:cubicBezTo>
                  <a:cubicBezTo>
                    <a:pt x="230" y="0"/>
                    <a:pt x="230" y="0"/>
                    <a:pt x="230" y="0"/>
                  </a:cubicBezTo>
                  <a:cubicBezTo>
                    <a:pt x="208" y="0"/>
                    <a:pt x="185" y="20"/>
                    <a:pt x="185" y="49"/>
                  </a:cubicBezTo>
                  <a:cubicBezTo>
                    <a:pt x="185" y="186"/>
                    <a:pt x="185" y="299"/>
                    <a:pt x="185" y="393"/>
                  </a:cubicBezTo>
                  <a:cubicBezTo>
                    <a:pt x="32" y="393"/>
                    <a:pt x="31" y="393"/>
                    <a:pt x="31" y="393"/>
                  </a:cubicBezTo>
                  <a:cubicBezTo>
                    <a:pt x="16" y="393"/>
                    <a:pt x="0" y="407"/>
                    <a:pt x="0" y="426"/>
                  </a:cubicBezTo>
                  <a:cubicBezTo>
                    <a:pt x="0" y="1216"/>
                    <a:pt x="0" y="1216"/>
                    <a:pt x="0" y="1216"/>
                  </a:cubicBezTo>
                  <a:cubicBezTo>
                    <a:pt x="0" y="1232"/>
                    <a:pt x="16" y="1249"/>
                    <a:pt x="31" y="1249"/>
                  </a:cubicBezTo>
                  <a:cubicBezTo>
                    <a:pt x="454" y="1249"/>
                    <a:pt x="454" y="1249"/>
                    <a:pt x="454" y="1249"/>
                  </a:cubicBezTo>
                  <a:cubicBezTo>
                    <a:pt x="469" y="1249"/>
                    <a:pt x="485" y="1232"/>
                    <a:pt x="485" y="1216"/>
                  </a:cubicBezTo>
                  <a:cubicBezTo>
                    <a:pt x="485" y="1093"/>
                    <a:pt x="485" y="989"/>
                    <a:pt x="485" y="902"/>
                  </a:cubicBezTo>
                  <a:cubicBezTo>
                    <a:pt x="669" y="902"/>
                    <a:pt x="822" y="902"/>
                    <a:pt x="948" y="902"/>
                  </a:cubicBezTo>
                  <a:cubicBezTo>
                    <a:pt x="948" y="1315"/>
                    <a:pt x="948" y="1316"/>
                    <a:pt x="948" y="1316"/>
                  </a:cubicBezTo>
                  <a:cubicBezTo>
                    <a:pt x="948" y="1326"/>
                    <a:pt x="952" y="1335"/>
                    <a:pt x="957" y="1342"/>
                  </a:cubicBezTo>
                  <a:cubicBezTo>
                    <a:pt x="716" y="1342"/>
                    <a:pt x="716" y="1342"/>
                    <a:pt x="716" y="1342"/>
                  </a:cubicBezTo>
                  <a:cubicBezTo>
                    <a:pt x="716" y="1352"/>
                    <a:pt x="716" y="1358"/>
                    <a:pt x="716" y="1362"/>
                  </a:cubicBezTo>
                  <a:cubicBezTo>
                    <a:pt x="716" y="1364"/>
                    <a:pt x="716" y="1365"/>
                    <a:pt x="716" y="1366"/>
                  </a:cubicBezTo>
                  <a:cubicBezTo>
                    <a:pt x="716" y="1370"/>
                    <a:pt x="716" y="1371"/>
                    <a:pt x="716" y="1370"/>
                  </a:cubicBezTo>
                  <a:cubicBezTo>
                    <a:pt x="716" y="1374"/>
                    <a:pt x="716" y="1374"/>
                    <a:pt x="716" y="1374"/>
                  </a:cubicBezTo>
                  <a:cubicBezTo>
                    <a:pt x="716" y="1394"/>
                    <a:pt x="735" y="1410"/>
                    <a:pt x="751" y="1410"/>
                  </a:cubicBezTo>
                  <a:cubicBezTo>
                    <a:pt x="2505" y="1410"/>
                    <a:pt x="2505" y="1410"/>
                    <a:pt x="2505" y="1410"/>
                  </a:cubicBezTo>
                  <a:cubicBezTo>
                    <a:pt x="2524" y="1410"/>
                    <a:pt x="2537" y="1398"/>
                    <a:pt x="2543" y="1378"/>
                  </a:cubicBezTo>
                  <a:cubicBezTo>
                    <a:pt x="2543" y="1374"/>
                    <a:pt x="2543" y="1374"/>
                    <a:pt x="2543" y="1374"/>
                  </a:cubicBezTo>
                  <a:cubicBezTo>
                    <a:pt x="2543" y="1356"/>
                    <a:pt x="2543" y="1347"/>
                    <a:pt x="2543" y="1342"/>
                  </a:cubicBezTo>
                  <a:lnTo>
                    <a:pt x="2305" y="1342"/>
                  </a:lnTo>
                  <a:close/>
                  <a:moveTo>
                    <a:pt x="312" y="1179"/>
                  </a:moveTo>
                  <a:cubicBezTo>
                    <a:pt x="173" y="1179"/>
                    <a:pt x="173" y="1179"/>
                    <a:pt x="173" y="1179"/>
                  </a:cubicBezTo>
                  <a:cubicBezTo>
                    <a:pt x="167" y="1179"/>
                    <a:pt x="162" y="1173"/>
                    <a:pt x="162" y="1166"/>
                  </a:cubicBezTo>
                  <a:cubicBezTo>
                    <a:pt x="162" y="1159"/>
                    <a:pt x="167" y="1156"/>
                    <a:pt x="173" y="1156"/>
                  </a:cubicBezTo>
                  <a:cubicBezTo>
                    <a:pt x="312" y="1156"/>
                    <a:pt x="312" y="1156"/>
                    <a:pt x="312" y="1156"/>
                  </a:cubicBezTo>
                  <a:cubicBezTo>
                    <a:pt x="318" y="1156"/>
                    <a:pt x="323" y="1159"/>
                    <a:pt x="323" y="1166"/>
                  </a:cubicBezTo>
                  <a:cubicBezTo>
                    <a:pt x="323" y="1173"/>
                    <a:pt x="318" y="1179"/>
                    <a:pt x="312" y="1179"/>
                  </a:cubicBezTo>
                  <a:close/>
                  <a:moveTo>
                    <a:pt x="439" y="809"/>
                  </a:moveTo>
                  <a:cubicBezTo>
                    <a:pt x="439" y="902"/>
                    <a:pt x="439" y="902"/>
                    <a:pt x="439" y="902"/>
                  </a:cubicBezTo>
                  <a:cubicBezTo>
                    <a:pt x="439" y="1110"/>
                    <a:pt x="439" y="1110"/>
                    <a:pt x="439" y="1110"/>
                  </a:cubicBezTo>
                  <a:cubicBezTo>
                    <a:pt x="46" y="1110"/>
                    <a:pt x="46" y="1110"/>
                    <a:pt x="46" y="1110"/>
                  </a:cubicBezTo>
                  <a:cubicBezTo>
                    <a:pt x="46" y="439"/>
                    <a:pt x="46" y="439"/>
                    <a:pt x="46" y="439"/>
                  </a:cubicBezTo>
                  <a:cubicBezTo>
                    <a:pt x="185" y="439"/>
                    <a:pt x="185" y="439"/>
                    <a:pt x="185" y="439"/>
                  </a:cubicBezTo>
                  <a:cubicBezTo>
                    <a:pt x="254" y="439"/>
                    <a:pt x="254" y="439"/>
                    <a:pt x="254" y="439"/>
                  </a:cubicBezTo>
                  <a:cubicBezTo>
                    <a:pt x="439" y="439"/>
                    <a:pt x="439" y="439"/>
                    <a:pt x="439" y="439"/>
                  </a:cubicBezTo>
                  <a:lnTo>
                    <a:pt x="439" y="809"/>
                  </a:lnTo>
                  <a:close/>
                  <a:moveTo>
                    <a:pt x="948" y="809"/>
                  </a:moveTo>
                  <a:cubicBezTo>
                    <a:pt x="735" y="809"/>
                    <a:pt x="587" y="809"/>
                    <a:pt x="485" y="809"/>
                  </a:cubicBezTo>
                  <a:cubicBezTo>
                    <a:pt x="485" y="426"/>
                    <a:pt x="485" y="426"/>
                    <a:pt x="485" y="426"/>
                  </a:cubicBezTo>
                  <a:cubicBezTo>
                    <a:pt x="485" y="407"/>
                    <a:pt x="469" y="393"/>
                    <a:pt x="454" y="393"/>
                  </a:cubicBezTo>
                  <a:cubicBezTo>
                    <a:pt x="372" y="393"/>
                    <a:pt x="307" y="393"/>
                    <a:pt x="254" y="393"/>
                  </a:cubicBezTo>
                  <a:cubicBezTo>
                    <a:pt x="254" y="100"/>
                    <a:pt x="254" y="65"/>
                    <a:pt x="254" y="62"/>
                  </a:cubicBezTo>
                  <a:cubicBezTo>
                    <a:pt x="1526" y="62"/>
                    <a:pt x="1526" y="62"/>
                    <a:pt x="1526" y="62"/>
                  </a:cubicBezTo>
                  <a:cubicBezTo>
                    <a:pt x="1526" y="223"/>
                    <a:pt x="1526" y="356"/>
                    <a:pt x="1526" y="463"/>
                  </a:cubicBezTo>
                  <a:cubicBezTo>
                    <a:pt x="1526" y="487"/>
                    <a:pt x="1526" y="510"/>
                    <a:pt x="1526" y="532"/>
                  </a:cubicBezTo>
                  <a:cubicBezTo>
                    <a:pt x="1526" y="722"/>
                    <a:pt x="1526" y="809"/>
                    <a:pt x="1526" y="809"/>
                  </a:cubicBezTo>
                  <a:cubicBezTo>
                    <a:pt x="1327" y="809"/>
                    <a:pt x="1159" y="809"/>
                    <a:pt x="1017" y="809"/>
                  </a:cubicBezTo>
                  <a:cubicBezTo>
                    <a:pt x="993" y="809"/>
                    <a:pt x="970" y="809"/>
                    <a:pt x="948" y="809"/>
                  </a:cubicBezTo>
                  <a:close/>
                  <a:moveTo>
                    <a:pt x="2229" y="1295"/>
                  </a:moveTo>
                  <a:cubicBezTo>
                    <a:pt x="1035" y="1295"/>
                    <a:pt x="1035" y="1295"/>
                    <a:pt x="1035" y="1295"/>
                  </a:cubicBezTo>
                  <a:cubicBezTo>
                    <a:pt x="1035" y="1131"/>
                    <a:pt x="1035" y="1003"/>
                    <a:pt x="1035" y="902"/>
                  </a:cubicBezTo>
                  <a:cubicBezTo>
                    <a:pt x="1544" y="902"/>
                    <a:pt x="1544" y="902"/>
                    <a:pt x="1544" y="902"/>
                  </a:cubicBezTo>
                  <a:cubicBezTo>
                    <a:pt x="1572" y="902"/>
                    <a:pt x="1588" y="882"/>
                    <a:pt x="1588" y="853"/>
                  </a:cubicBezTo>
                  <a:cubicBezTo>
                    <a:pt x="1588" y="727"/>
                    <a:pt x="1588" y="621"/>
                    <a:pt x="1588" y="532"/>
                  </a:cubicBezTo>
                  <a:cubicBezTo>
                    <a:pt x="2229" y="532"/>
                    <a:pt x="2229" y="532"/>
                    <a:pt x="2229" y="532"/>
                  </a:cubicBezTo>
                  <a:cubicBezTo>
                    <a:pt x="2229" y="1295"/>
                    <a:pt x="2229" y="1295"/>
                    <a:pt x="2229" y="1295"/>
                  </a:cubicBezTo>
                  <a:close/>
                </a:path>
              </a:pathLst>
            </a:custGeom>
            <a:solidFill>
              <a:schemeClr val="bg2"/>
            </a:solidFill>
            <a:ln>
              <a:noFill/>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latin typeface="Segoe UI"/>
              </a:endParaRPr>
            </a:p>
          </p:txBody>
        </p:sp>
      </p:grpSp>
      <p:sp>
        <p:nvSpPr>
          <p:cNvPr id="352" name="Freeform 5">
            <a:extLst>
              <a:ext uri="{FF2B5EF4-FFF2-40B4-BE49-F238E27FC236}">
                <a16:creationId xmlns:a16="http://schemas.microsoft.com/office/drawing/2014/main" id="{99876B72-08DA-46CB-9DC5-01141C1EC579}"/>
              </a:ext>
            </a:extLst>
          </p:cNvPr>
          <p:cNvSpPr>
            <a:spLocks noEditPoints="1"/>
          </p:cNvSpPr>
          <p:nvPr/>
        </p:nvSpPr>
        <p:spPr bwMode="auto">
          <a:xfrm>
            <a:off x="17352906" y="10698132"/>
            <a:ext cx="552536" cy="706582"/>
          </a:xfrm>
          <a:custGeom>
            <a:avLst/>
            <a:gdLst>
              <a:gd name="T0" fmla="*/ 3508 w 4833"/>
              <a:gd name="T1" fmla="*/ 0 h 6182"/>
              <a:gd name="T2" fmla="*/ 202 w 4833"/>
              <a:gd name="T3" fmla="*/ 58 h 6182"/>
              <a:gd name="T4" fmla="*/ 53 w 4833"/>
              <a:gd name="T5" fmla="*/ 221 h 6182"/>
              <a:gd name="T6" fmla="*/ 0 w 4833"/>
              <a:gd name="T7" fmla="*/ 5793 h 6182"/>
              <a:gd name="T8" fmla="*/ 103 w 4833"/>
              <a:gd name="T9" fmla="*/ 6029 h 6182"/>
              <a:gd name="T10" fmla="*/ 270 w 4833"/>
              <a:gd name="T11" fmla="*/ 6137 h 6182"/>
              <a:gd name="T12" fmla="*/ 4468 w 4833"/>
              <a:gd name="T13" fmla="*/ 6177 h 6182"/>
              <a:gd name="T14" fmla="*/ 4690 w 4833"/>
              <a:gd name="T15" fmla="*/ 6081 h 6182"/>
              <a:gd name="T16" fmla="*/ 4801 w 4833"/>
              <a:gd name="T17" fmla="*/ 5911 h 6182"/>
              <a:gd name="T18" fmla="*/ 4781 w 4833"/>
              <a:gd name="T19" fmla="*/ 1139 h 6182"/>
              <a:gd name="T20" fmla="*/ 4470 w 4833"/>
              <a:gd name="T21" fmla="*/ 5769 h 6182"/>
              <a:gd name="T22" fmla="*/ 4338 w 4833"/>
              <a:gd name="T23" fmla="*/ 5889 h 6182"/>
              <a:gd name="T24" fmla="*/ 1409 w 4833"/>
              <a:gd name="T25" fmla="*/ 5869 h 6182"/>
              <a:gd name="T26" fmla="*/ 412 w 4833"/>
              <a:gd name="T27" fmla="*/ 5831 h 6182"/>
              <a:gd name="T28" fmla="*/ 345 w 4833"/>
              <a:gd name="T29" fmla="*/ 5754 h 6182"/>
              <a:gd name="T30" fmla="*/ 339 w 4833"/>
              <a:gd name="T31" fmla="*/ 411 h 6182"/>
              <a:gd name="T32" fmla="*/ 416 w 4833"/>
              <a:gd name="T33" fmla="*/ 345 h 6182"/>
              <a:gd name="T34" fmla="*/ 3423 w 4833"/>
              <a:gd name="T35" fmla="*/ 489 h 6182"/>
              <a:gd name="T36" fmla="*/ 3454 w 4833"/>
              <a:gd name="T37" fmla="*/ 1161 h 6182"/>
              <a:gd name="T38" fmla="*/ 3562 w 4833"/>
              <a:gd name="T39" fmla="*/ 1328 h 6182"/>
              <a:gd name="T40" fmla="*/ 4358 w 4833"/>
              <a:gd name="T41" fmla="*/ 1391 h 6182"/>
              <a:gd name="T42" fmla="*/ 1379 w 4833"/>
              <a:gd name="T43" fmla="*/ 2075 h 6182"/>
              <a:gd name="T44" fmla="*/ 1267 w 4833"/>
              <a:gd name="T45" fmla="*/ 1231 h 6182"/>
              <a:gd name="T46" fmla="*/ 1129 w 4833"/>
              <a:gd name="T47" fmla="*/ 1050 h 6182"/>
              <a:gd name="T48" fmla="*/ 1637 w 4833"/>
              <a:gd name="T49" fmla="*/ 874 h 6182"/>
              <a:gd name="T50" fmla="*/ 1454 w 4833"/>
              <a:gd name="T51" fmla="*/ 2558 h 6182"/>
              <a:gd name="T52" fmla="*/ 1431 w 4833"/>
              <a:gd name="T53" fmla="*/ 3773 h 6182"/>
              <a:gd name="T54" fmla="*/ 1454 w 4833"/>
              <a:gd name="T55" fmla="*/ 2558 h 6182"/>
              <a:gd name="T56" fmla="*/ 1443 w 4833"/>
              <a:gd name="T57" fmla="*/ 2755 h 6182"/>
              <a:gd name="T58" fmla="*/ 2416 w 4833"/>
              <a:gd name="T59" fmla="*/ 3753 h 6182"/>
              <a:gd name="T60" fmla="*/ 2304 w 4833"/>
              <a:gd name="T61" fmla="*/ 2909 h 6182"/>
              <a:gd name="T62" fmla="*/ 2166 w 4833"/>
              <a:gd name="T63" fmla="*/ 2728 h 6182"/>
              <a:gd name="T64" fmla="*/ 2674 w 4833"/>
              <a:gd name="T65" fmla="*/ 2551 h 6182"/>
              <a:gd name="T66" fmla="*/ 3457 w 4833"/>
              <a:gd name="T67" fmla="*/ 2558 h 6182"/>
              <a:gd name="T68" fmla="*/ 3434 w 4833"/>
              <a:gd name="T69" fmla="*/ 3773 h 6182"/>
              <a:gd name="T70" fmla="*/ 3457 w 4833"/>
              <a:gd name="T71" fmla="*/ 2558 h 6182"/>
              <a:gd name="T72" fmla="*/ 3445 w 4833"/>
              <a:gd name="T73" fmla="*/ 2755 h 6182"/>
              <a:gd name="T74" fmla="*/ 2492 w 4833"/>
              <a:gd name="T75" fmla="*/ 867 h 6182"/>
              <a:gd name="T76" fmla="*/ 2468 w 4833"/>
              <a:gd name="T77" fmla="*/ 2082 h 6182"/>
              <a:gd name="T78" fmla="*/ 2492 w 4833"/>
              <a:gd name="T79" fmla="*/ 867 h 6182"/>
              <a:gd name="T80" fmla="*/ 2480 w 4833"/>
              <a:gd name="T81" fmla="*/ 1064 h 6182"/>
              <a:gd name="T82" fmla="*/ 1454 w 4833"/>
              <a:gd name="T83" fmla="*/ 4236 h 6182"/>
              <a:gd name="T84" fmla="*/ 1431 w 4833"/>
              <a:gd name="T85" fmla="*/ 5451 h 6182"/>
              <a:gd name="T86" fmla="*/ 1454 w 4833"/>
              <a:gd name="T87" fmla="*/ 4236 h 6182"/>
              <a:gd name="T88" fmla="*/ 1443 w 4833"/>
              <a:gd name="T89" fmla="*/ 4433 h 6182"/>
              <a:gd name="T90" fmla="*/ 2491 w 4833"/>
              <a:gd name="T91" fmla="*/ 4236 h 6182"/>
              <a:gd name="T92" fmla="*/ 2469 w 4833"/>
              <a:gd name="T93" fmla="*/ 5451 h 6182"/>
              <a:gd name="T94" fmla="*/ 2491 w 4833"/>
              <a:gd name="T95" fmla="*/ 4236 h 6182"/>
              <a:gd name="T96" fmla="*/ 2480 w 4833"/>
              <a:gd name="T97" fmla="*/ 4433 h 6182"/>
              <a:gd name="T98" fmla="*/ 3483 w 4833"/>
              <a:gd name="T99" fmla="*/ 4229 h 6182"/>
              <a:gd name="T100" fmla="*/ 3381 w 4833"/>
              <a:gd name="T101" fmla="*/ 5430 h 6182"/>
              <a:gd name="T102" fmla="*/ 3269 w 4833"/>
              <a:gd name="T103" fmla="*/ 4587 h 6182"/>
              <a:gd name="T104" fmla="*/ 3131 w 4833"/>
              <a:gd name="T105" fmla="*/ 4405 h 6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33" h="6182">
                <a:moveTo>
                  <a:pt x="4781" y="1139"/>
                </a:moveTo>
                <a:cubicBezTo>
                  <a:pt x="3621" y="45"/>
                  <a:pt x="3621" y="45"/>
                  <a:pt x="3621" y="45"/>
                </a:cubicBezTo>
                <a:cubicBezTo>
                  <a:pt x="3590" y="16"/>
                  <a:pt x="3550" y="0"/>
                  <a:pt x="3508" y="0"/>
                </a:cubicBezTo>
                <a:cubicBezTo>
                  <a:pt x="377" y="0"/>
                  <a:pt x="377" y="0"/>
                  <a:pt x="377" y="0"/>
                </a:cubicBezTo>
                <a:cubicBezTo>
                  <a:pt x="255" y="33"/>
                  <a:pt x="255" y="33"/>
                  <a:pt x="255" y="33"/>
                </a:cubicBezTo>
                <a:cubicBezTo>
                  <a:pt x="236" y="38"/>
                  <a:pt x="218" y="47"/>
                  <a:pt x="202" y="58"/>
                </a:cubicBezTo>
                <a:cubicBezTo>
                  <a:pt x="141" y="103"/>
                  <a:pt x="141" y="103"/>
                  <a:pt x="141" y="103"/>
                </a:cubicBezTo>
                <a:cubicBezTo>
                  <a:pt x="123" y="115"/>
                  <a:pt x="108" y="131"/>
                  <a:pt x="97" y="150"/>
                </a:cubicBezTo>
                <a:cubicBezTo>
                  <a:pt x="53" y="221"/>
                  <a:pt x="53" y="221"/>
                  <a:pt x="53" y="221"/>
                </a:cubicBezTo>
                <a:cubicBezTo>
                  <a:pt x="44" y="236"/>
                  <a:pt x="37" y="252"/>
                  <a:pt x="33" y="270"/>
                </a:cubicBezTo>
                <a:cubicBezTo>
                  <a:pt x="1" y="406"/>
                  <a:pt x="1" y="406"/>
                  <a:pt x="1" y="406"/>
                </a:cubicBezTo>
                <a:cubicBezTo>
                  <a:pt x="0" y="5793"/>
                  <a:pt x="0" y="5793"/>
                  <a:pt x="0" y="5793"/>
                </a:cubicBezTo>
                <a:cubicBezTo>
                  <a:pt x="33" y="5914"/>
                  <a:pt x="33" y="5914"/>
                  <a:pt x="33" y="5914"/>
                </a:cubicBezTo>
                <a:cubicBezTo>
                  <a:pt x="38" y="5933"/>
                  <a:pt x="47" y="5951"/>
                  <a:pt x="58" y="5967"/>
                </a:cubicBezTo>
                <a:cubicBezTo>
                  <a:pt x="103" y="6029"/>
                  <a:pt x="103" y="6029"/>
                  <a:pt x="103" y="6029"/>
                </a:cubicBezTo>
                <a:cubicBezTo>
                  <a:pt x="116" y="6047"/>
                  <a:pt x="132" y="6062"/>
                  <a:pt x="150" y="6073"/>
                </a:cubicBezTo>
                <a:cubicBezTo>
                  <a:pt x="221" y="6117"/>
                  <a:pt x="221" y="6117"/>
                  <a:pt x="221" y="6117"/>
                </a:cubicBezTo>
                <a:cubicBezTo>
                  <a:pt x="236" y="6126"/>
                  <a:pt x="253" y="6133"/>
                  <a:pt x="270" y="6137"/>
                </a:cubicBezTo>
                <a:cubicBezTo>
                  <a:pt x="406" y="6169"/>
                  <a:pt x="406" y="6169"/>
                  <a:pt x="406" y="6169"/>
                </a:cubicBezTo>
                <a:cubicBezTo>
                  <a:pt x="4426" y="6182"/>
                  <a:pt x="4426" y="6182"/>
                  <a:pt x="4426" y="6182"/>
                </a:cubicBezTo>
                <a:cubicBezTo>
                  <a:pt x="4440" y="6182"/>
                  <a:pt x="4454" y="6180"/>
                  <a:pt x="4468" y="6177"/>
                </a:cubicBezTo>
                <a:cubicBezTo>
                  <a:pt x="4572" y="6149"/>
                  <a:pt x="4572" y="6149"/>
                  <a:pt x="4572" y="6149"/>
                </a:cubicBezTo>
                <a:cubicBezTo>
                  <a:pt x="4589" y="6144"/>
                  <a:pt x="4605" y="6137"/>
                  <a:pt x="4620" y="6127"/>
                </a:cubicBezTo>
                <a:cubicBezTo>
                  <a:pt x="4690" y="6081"/>
                  <a:pt x="4690" y="6081"/>
                  <a:pt x="4690" y="6081"/>
                </a:cubicBezTo>
                <a:cubicBezTo>
                  <a:pt x="4710" y="6067"/>
                  <a:pt x="4726" y="6050"/>
                  <a:pt x="4739" y="6030"/>
                </a:cubicBezTo>
                <a:cubicBezTo>
                  <a:pt x="4780" y="5963"/>
                  <a:pt x="4780" y="5963"/>
                  <a:pt x="4780" y="5963"/>
                </a:cubicBezTo>
                <a:cubicBezTo>
                  <a:pt x="4790" y="5947"/>
                  <a:pt x="4797" y="5930"/>
                  <a:pt x="4801" y="5911"/>
                </a:cubicBezTo>
                <a:cubicBezTo>
                  <a:pt x="4833" y="5766"/>
                  <a:pt x="4833" y="5766"/>
                  <a:pt x="4833" y="5766"/>
                </a:cubicBezTo>
                <a:cubicBezTo>
                  <a:pt x="4833" y="1258"/>
                  <a:pt x="4833" y="1258"/>
                  <a:pt x="4833" y="1258"/>
                </a:cubicBezTo>
                <a:cubicBezTo>
                  <a:pt x="4833" y="1213"/>
                  <a:pt x="4814" y="1170"/>
                  <a:pt x="4781" y="1139"/>
                </a:cubicBezTo>
                <a:close/>
                <a:moveTo>
                  <a:pt x="4523" y="5638"/>
                </a:moveTo>
                <a:cubicBezTo>
                  <a:pt x="4523" y="5669"/>
                  <a:pt x="4514" y="5699"/>
                  <a:pt x="4498" y="5725"/>
                </a:cubicBezTo>
                <a:cubicBezTo>
                  <a:pt x="4470" y="5769"/>
                  <a:pt x="4470" y="5769"/>
                  <a:pt x="4470" y="5769"/>
                </a:cubicBezTo>
                <a:cubicBezTo>
                  <a:pt x="4455" y="5794"/>
                  <a:pt x="4434" y="5814"/>
                  <a:pt x="4409" y="5828"/>
                </a:cubicBezTo>
                <a:cubicBezTo>
                  <a:pt x="4385" y="5841"/>
                  <a:pt x="4358" y="5847"/>
                  <a:pt x="4331" y="5847"/>
                </a:cubicBezTo>
                <a:cubicBezTo>
                  <a:pt x="4338" y="5889"/>
                  <a:pt x="4338" y="5889"/>
                  <a:pt x="4338" y="5889"/>
                </a:cubicBezTo>
                <a:cubicBezTo>
                  <a:pt x="4296" y="5865"/>
                  <a:pt x="4296" y="5865"/>
                  <a:pt x="4296" y="5865"/>
                </a:cubicBezTo>
                <a:cubicBezTo>
                  <a:pt x="1439" y="5865"/>
                  <a:pt x="1439" y="5865"/>
                  <a:pt x="1439" y="5865"/>
                </a:cubicBezTo>
                <a:cubicBezTo>
                  <a:pt x="1428" y="5865"/>
                  <a:pt x="1418" y="5866"/>
                  <a:pt x="1409" y="5869"/>
                </a:cubicBezTo>
                <a:cubicBezTo>
                  <a:pt x="1408" y="5868"/>
                  <a:pt x="1408" y="5868"/>
                  <a:pt x="1408" y="5868"/>
                </a:cubicBezTo>
                <a:cubicBezTo>
                  <a:pt x="516" y="5868"/>
                  <a:pt x="516" y="5868"/>
                  <a:pt x="516" y="5868"/>
                </a:cubicBezTo>
                <a:cubicBezTo>
                  <a:pt x="478" y="5868"/>
                  <a:pt x="441" y="5855"/>
                  <a:pt x="412" y="5831"/>
                </a:cubicBezTo>
                <a:cubicBezTo>
                  <a:pt x="391" y="5813"/>
                  <a:pt x="391" y="5813"/>
                  <a:pt x="391" y="5813"/>
                </a:cubicBezTo>
                <a:cubicBezTo>
                  <a:pt x="374" y="5800"/>
                  <a:pt x="361" y="5783"/>
                  <a:pt x="350" y="5765"/>
                </a:cubicBezTo>
                <a:cubicBezTo>
                  <a:pt x="345" y="5754"/>
                  <a:pt x="345" y="5754"/>
                  <a:pt x="345" y="5754"/>
                </a:cubicBezTo>
                <a:cubicBezTo>
                  <a:pt x="332" y="5730"/>
                  <a:pt x="325" y="5644"/>
                  <a:pt x="325" y="5617"/>
                </a:cubicBezTo>
                <a:cubicBezTo>
                  <a:pt x="302" y="516"/>
                  <a:pt x="302" y="516"/>
                  <a:pt x="302" y="516"/>
                </a:cubicBezTo>
                <a:cubicBezTo>
                  <a:pt x="302" y="478"/>
                  <a:pt x="315" y="441"/>
                  <a:pt x="339" y="411"/>
                </a:cubicBezTo>
                <a:cubicBezTo>
                  <a:pt x="356" y="390"/>
                  <a:pt x="356" y="390"/>
                  <a:pt x="356" y="390"/>
                </a:cubicBezTo>
                <a:cubicBezTo>
                  <a:pt x="370" y="374"/>
                  <a:pt x="387" y="360"/>
                  <a:pt x="405" y="350"/>
                </a:cubicBezTo>
                <a:cubicBezTo>
                  <a:pt x="416" y="345"/>
                  <a:pt x="416" y="345"/>
                  <a:pt x="416" y="345"/>
                </a:cubicBezTo>
                <a:cubicBezTo>
                  <a:pt x="440" y="332"/>
                  <a:pt x="467" y="325"/>
                  <a:pt x="494" y="325"/>
                </a:cubicBezTo>
                <a:cubicBezTo>
                  <a:pt x="3259" y="325"/>
                  <a:pt x="3259" y="325"/>
                  <a:pt x="3259" y="325"/>
                </a:cubicBezTo>
                <a:cubicBezTo>
                  <a:pt x="3349" y="325"/>
                  <a:pt x="3423" y="398"/>
                  <a:pt x="3423" y="489"/>
                </a:cubicBezTo>
                <a:cubicBezTo>
                  <a:pt x="3423" y="1006"/>
                  <a:pt x="3423" y="1006"/>
                  <a:pt x="3423" y="1006"/>
                </a:cubicBezTo>
                <a:cubicBezTo>
                  <a:pt x="3423" y="1019"/>
                  <a:pt x="3424" y="1031"/>
                  <a:pt x="3427" y="1043"/>
                </a:cubicBezTo>
                <a:cubicBezTo>
                  <a:pt x="3454" y="1161"/>
                  <a:pt x="3454" y="1161"/>
                  <a:pt x="3454" y="1161"/>
                </a:cubicBezTo>
                <a:cubicBezTo>
                  <a:pt x="3458" y="1179"/>
                  <a:pt x="3465" y="1195"/>
                  <a:pt x="3475" y="1211"/>
                </a:cubicBezTo>
                <a:cubicBezTo>
                  <a:pt x="3518" y="1282"/>
                  <a:pt x="3518" y="1282"/>
                  <a:pt x="3518" y="1282"/>
                </a:cubicBezTo>
                <a:cubicBezTo>
                  <a:pt x="3530" y="1300"/>
                  <a:pt x="3545" y="1316"/>
                  <a:pt x="3562" y="1328"/>
                </a:cubicBezTo>
                <a:cubicBezTo>
                  <a:pt x="3605" y="1359"/>
                  <a:pt x="3605" y="1359"/>
                  <a:pt x="3605" y="1359"/>
                </a:cubicBezTo>
                <a:cubicBezTo>
                  <a:pt x="3633" y="1380"/>
                  <a:pt x="3667" y="1391"/>
                  <a:pt x="3701" y="1391"/>
                </a:cubicBezTo>
                <a:cubicBezTo>
                  <a:pt x="4358" y="1391"/>
                  <a:pt x="4358" y="1391"/>
                  <a:pt x="4358" y="1391"/>
                </a:cubicBezTo>
                <a:cubicBezTo>
                  <a:pt x="4449" y="1391"/>
                  <a:pt x="4523" y="1464"/>
                  <a:pt x="4523" y="1555"/>
                </a:cubicBezTo>
                <a:lnTo>
                  <a:pt x="4523" y="5638"/>
                </a:lnTo>
                <a:close/>
                <a:moveTo>
                  <a:pt x="1379" y="2075"/>
                </a:moveTo>
                <a:cubicBezTo>
                  <a:pt x="1379" y="1165"/>
                  <a:pt x="1379" y="1165"/>
                  <a:pt x="1379" y="1165"/>
                </a:cubicBezTo>
                <a:cubicBezTo>
                  <a:pt x="1365" y="1178"/>
                  <a:pt x="1348" y="1190"/>
                  <a:pt x="1329" y="1201"/>
                </a:cubicBezTo>
                <a:cubicBezTo>
                  <a:pt x="1309" y="1212"/>
                  <a:pt x="1289" y="1222"/>
                  <a:pt x="1267" y="1231"/>
                </a:cubicBezTo>
                <a:cubicBezTo>
                  <a:pt x="1245" y="1240"/>
                  <a:pt x="1222" y="1248"/>
                  <a:pt x="1199" y="1254"/>
                </a:cubicBezTo>
                <a:cubicBezTo>
                  <a:pt x="1175" y="1260"/>
                  <a:pt x="1152" y="1265"/>
                  <a:pt x="1129" y="1268"/>
                </a:cubicBezTo>
                <a:cubicBezTo>
                  <a:pt x="1129" y="1050"/>
                  <a:pt x="1129" y="1050"/>
                  <a:pt x="1129" y="1050"/>
                </a:cubicBezTo>
                <a:cubicBezTo>
                  <a:pt x="1196" y="1030"/>
                  <a:pt x="1260" y="1005"/>
                  <a:pt x="1319" y="975"/>
                </a:cubicBezTo>
                <a:cubicBezTo>
                  <a:pt x="1379" y="944"/>
                  <a:pt x="1432" y="910"/>
                  <a:pt x="1481" y="874"/>
                </a:cubicBezTo>
                <a:cubicBezTo>
                  <a:pt x="1637" y="874"/>
                  <a:pt x="1637" y="874"/>
                  <a:pt x="1637" y="874"/>
                </a:cubicBezTo>
                <a:cubicBezTo>
                  <a:pt x="1637" y="2075"/>
                  <a:pt x="1637" y="2075"/>
                  <a:pt x="1637" y="2075"/>
                </a:cubicBezTo>
                <a:lnTo>
                  <a:pt x="1379" y="2075"/>
                </a:lnTo>
                <a:close/>
                <a:moveTo>
                  <a:pt x="1454" y="2558"/>
                </a:moveTo>
                <a:cubicBezTo>
                  <a:pt x="1311" y="2558"/>
                  <a:pt x="1201" y="2612"/>
                  <a:pt x="1125" y="2718"/>
                </a:cubicBezTo>
                <a:cubicBezTo>
                  <a:pt x="1050" y="2825"/>
                  <a:pt x="1012" y="2980"/>
                  <a:pt x="1012" y="3184"/>
                </a:cubicBezTo>
                <a:cubicBezTo>
                  <a:pt x="1012" y="3577"/>
                  <a:pt x="1152" y="3773"/>
                  <a:pt x="1431" y="3773"/>
                </a:cubicBezTo>
                <a:cubicBezTo>
                  <a:pt x="1571" y="3773"/>
                  <a:pt x="1678" y="3720"/>
                  <a:pt x="1752" y="3614"/>
                </a:cubicBezTo>
                <a:cubicBezTo>
                  <a:pt x="1827" y="3508"/>
                  <a:pt x="1864" y="3356"/>
                  <a:pt x="1864" y="3157"/>
                </a:cubicBezTo>
                <a:cubicBezTo>
                  <a:pt x="1864" y="2758"/>
                  <a:pt x="1728" y="2558"/>
                  <a:pt x="1454" y="2558"/>
                </a:cubicBezTo>
                <a:close/>
                <a:moveTo>
                  <a:pt x="1440" y="3575"/>
                </a:moveTo>
                <a:cubicBezTo>
                  <a:pt x="1330" y="3575"/>
                  <a:pt x="1275" y="3442"/>
                  <a:pt x="1275" y="3178"/>
                </a:cubicBezTo>
                <a:cubicBezTo>
                  <a:pt x="1275" y="2896"/>
                  <a:pt x="1331" y="2755"/>
                  <a:pt x="1443" y="2755"/>
                </a:cubicBezTo>
                <a:cubicBezTo>
                  <a:pt x="1548" y="2755"/>
                  <a:pt x="1600" y="2892"/>
                  <a:pt x="1600" y="3165"/>
                </a:cubicBezTo>
                <a:cubicBezTo>
                  <a:pt x="1600" y="3438"/>
                  <a:pt x="1547" y="3575"/>
                  <a:pt x="1440" y="3575"/>
                </a:cubicBezTo>
                <a:close/>
                <a:moveTo>
                  <a:pt x="2416" y="3753"/>
                </a:moveTo>
                <a:cubicBezTo>
                  <a:pt x="2416" y="2843"/>
                  <a:pt x="2416" y="2843"/>
                  <a:pt x="2416" y="2843"/>
                </a:cubicBezTo>
                <a:cubicBezTo>
                  <a:pt x="2402" y="2856"/>
                  <a:pt x="2385" y="2868"/>
                  <a:pt x="2366" y="2879"/>
                </a:cubicBezTo>
                <a:cubicBezTo>
                  <a:pt x="2346" y="2890"/>
                  <a:pt x="2326" y="2900"/>
                  <a:pt x="2304" y="2909"/>
                </a:cubicBezTo>
                <a:cubicBezTo>
                  <a:pt x="2282" y="2918"/>
                  <a:pt x="2259" y="2926"/>
                  <a:pt x="2236" y="2932"/>
                </a:cubicBezTo>
                <a:cubicBezTo>
                  <a:pt x="2212" y="2938"/>
                  <a:pt x="2189" y="2943"/>
                  <a:pt x="2166" y="2946"/>
                </a:cubicBezTo>
                <a:cubicBezTo>
                  <a:pt x="2166" y="2728"/>
                  <a:pt x="2166" y="2728"/>
                  <a:pt x="2166" y="2728"/>
                </a:cubicBezTo>
                <a:cubicBezTo>
                  <a:pt x="2233" y="2708"/>
                  <a:pt x="2297" y="2683"/>
                  <a:pt x="2356" y="2652"/>
                </a:cubicBezTo>
                <a:cubicBezTo>
                  <a:pt x="2416" y="2622"/>
                  <a:pt x="2470" y="2588"/>
                  <a:pt x="2518" y="2551"/>
                </a:cubicBezTo>
                <a:cubicBezTo>
                  <a:pt x="2674" y="2551"/>
                  <a:pt x="2674" y="2551"/>
                  <a:pt x="2674" y="2551"/>
                </a:cubicBezTo>
                <a:cubicBezTo>
                  <a:pt x="2674" y="3753"/>
                  <a:pt x="2674" y="3753"/>
                  <a:pt x="2674" y="3753"/>
                </a:cubicBezTo>
                <a:lnTo>
                  <a:pt x="2416" y="3753"/>
                </a:lnTo>
                <a:close/>
                <a:moveTo>
                  <a:pt x="3457" y="2558"/>
                </a:moveTo>
                <a:cubicBezTo>
                  <a:pt x="3313" y="2558"/>
                  <a:pt x="3203" y="2612"/>
                  <a:pt x="3127" y="2718"/>
                </a:cubicBezTo>
                <a:cubicBezTo>
                  <a:pt x="3052" y="2825"/>
                  <a:pt x="3014" y="2980"/>
                  <a:pt x="3014" y="3184"/>
                </a:cubicBezTo>
                <a:cubicBezTo>
                  <a:pt x="3014" y="3577"/>
                  <a:pt x="3154" y="3773"/>
                  <a:pt x="3434" y="3773"/>
                </a:cubicBezTo>
                <a:cubicBezTo>
                  <a:pt x="3573" y="3773"/>
                  <a:pt x="3680" y="3720"/>
                  <a:pt x="3754" y="3614"/>
                </a:cubicBezTo>
                <a:cubicBezTo>
                  <a:pt x="3829" y="3508"/>
                  <a:pt x="3866" y="3356"/>
                  <a:pt x="3866" y="3157"/>
                </a:cubicBezTo>
                <a:cubicBezTo>
                  <a:pt x="3866" y="2758"/>
                  <a:pt x="3730" y="2558"/>
                  <a:pt x="3457" y="2558"/>
                </a:cubicBezTo>
                <a:close/>
                <a:moveTo>
                  <a:pt x="3442" y="3575"/>
                </a:moveTo>
                <a:cubicBezTo>
                  <a:pt x="3332" y="3575"/>
                  <a:pt x="3277" y="3442"/>
                  <a:pt x="3277" y="3178"/>
                </a:cubicBezTo>
                <a:cubicBezTo>
                  <a:pt x="3277" y="2896"/>
                  <a:pt x="3333" y="2755"/>
                  <a:pt x="3445" y="2755"/>
                </a:cubicBezTo>
                <a:cubicBezTo>
                  <a:pt x="3550" y="2755"/>
                  <a:pt x="3602" y="2892"/>
                  <a:pt x="3602" y="3165"/>
                </a:cubicBezTo>
                <a:cubicBezTo>
                  <a:pt x="3602" y="3438"/>
                  <a:pt x="3549" y="3575"/>
                  <a:pt x="3442" y="3575"/>
                </a:cubicBezTo>
                <a:close/>
                <a:moveTo>
                  <a:pt x="2492" y="867"/>
                </a:moveTo>
                <a:cubicBezTo>
                  <a:pt x="2348" y="867"/>
                  <a:pt x="2238" y="920"/>
                  <a:pt x="2162" y="1027"/>
                </a:cubicBezTo>
                <a:cubicBezTo>
                  <a:pt x="2087" y="1134"/>
                  <a:pt x="2049" y="1289"/>
                  <a:pt x="2049" y="1493"/>
                </a:cubicBezTo>
                <a:cubicBezTo>
                  <a:pt x="2049" y="1886"/>
                  <a:pt x="2189" y="2082"/>
                  <a:pt x="2468" y="2082"/>
                </a:cubicBezTo>
                <a:cubicBezTo>
                  <a:pt x="2608" y="2082"/>
                  <a:pt x="2715" y="2029"/>
                  <a:pt x="2789" y="1923"/>
                </a:cubicBezTo>
                <a:cubicBezTo>
                  <a:pt x="2864" y="1817"/>
                  <a:pt x="2901" y="1665"/>
                  <a:pt x="2901" y="1466"/>
                </a:cubicBezTo>
                <a:cubicBezTo>
                  <a:pt x="2901" y="1067"/>
                  <a:pt x="2765" y="867"/>
                  <a:pt x="2492" y="867"/>
                </a:cubicBezTo>
                <a:close/>
                <a:moveTo>
                  <a:pt x="2477" y="1884"/>
                </a:moveTo>
                <a:cubicBezTo>
                  <a:pt x="2367" y="1884"/>
                  <a:pt x="2312" y="1751"/>
                  <a:pt x="2312" y="1486"/>
                </a:cubicBezTo>
                <a:cubicBezTo>
                  <a:pt x="2312" y="1205"/>
                  <a:pt x="2368" y="1064"/>
                  <a:pt x="2480" y="1064"/>
                </a:cubicBezTo>
                <a:cubicBezTo>
                  <a:pt x="2585" y="1064"/>
                  <a:pt x="2637" y="1201"/>
                  <a:pt x="2637" y="1474"/>
                </a:cubicBezTo>
                <a:cubicBezTo>
                  <a:pt x="2637" y="1747"/>
                  <a:pt x="2584" y="1884"/>
                  <a:pt x="2477" y="1884"/>
                </a:cubicBezTo>
                <a:close/>
                <a:moveTo>
                  <a:pt x="1454" y="4236"/>
                </a:moveTo>
                <a:cubicBezTo>
                  <a:pt x="1311" y="4236"/>
                  <a:pt x="1201" y="4289"/>
                  <a:pt x="1125" y="4396"/>
                </a:cubicBezTo>
                <a:cubicBezTo>
                  <a:pt x="1050" y="4503"/>
                  <a:pt x="1012" y="4658"/>
                  <a:pt x="1012" y="4862"/>
                </a:cubicBezTo>
                <a:cubicBezTo>
                  <a:pt x="1012" y="5254"/>
                  <a:pt x="1152" y="5451"/>
                  <a:pt x="1431" y="5451"/>
                </a:cubicBezTo>
                <a:cubicBezTo>
                  <a:pt x="1571" y="5451"/>
                  <a:pt x="1678" y="5398"/>
                  <a:pt x="1752" y="5292"/>
                </a:cubicBezTo>
                <a:cubicBezTo>
                  <a:pt x="1827" y="5186"/>
                  <a:pt x="1864" y="5033"/>
                  <a:pt x="1864" y="4835"/>
                </a:cubicBezTo>
                <a:cubicBezTo>
                  <a:pt x="1864" y="4436"/>
                  <a:pt x="1728" y="4236"/>
                  <a:pt x="1454" y="4236"/>
                </a:cubicBezTo>
                <a:close/>
                <a:moveTo>
                  <a:pt x="1440" y="5252"/>
                </a:moveTo>
                <a:cubicBezTo>
                  <a:pt x="1330" y="5252"/>
                  <a:pt x="1275" y="5120"/>
                  <a:pt x="1275" y="4855"/>
                </a:cubicBezTo>
                <a:cubicBezTo>
                  <a:pt x="1275" y="4574"/>
                  <a:pt x="1331" y="4433"/>
                  <a:pt x="1443" y="4433"/>
                </a:cubicBezTo>
                <a:cubicBezTo>
                  <a:pt x="1548" y="4433"/>
                  <a:pt x="1600" y="4570"/>
                  <a:pt x="1600" y="4843"/>
                </a:cubicBezTo>
                <a:cubicBezTo>
                  <a:pt x="1600" y="5116"/>
                  <a:pt x="1547" y="5252"/>
                  <a:pt x="1440" y="5252"/>
                </a:cubicBezTo>
                <a:close/>
                <a:moveTo>
                  <a:pt x="2491" y="4236"/>
                </a:moveTo>
                <a:cubicBezTo>
                  <a:pt x="2348" y="4236"/>
                  <a:pt x="2238" y="4289"/>
                  <a:pt x="2163" y="4396"/>
                </a:cubicBezTo>
                <a:cubicBezTo>
                  <a:pt x="2087" y="4503"/>
                  <a:pt x="2049" y="4658"/>
                  <a:pt x="2049" y="4862"/>
                </a:cubicBezTo>
                <a:cubicBezTo>
                  <a:pt x="2049" y="5254"/>
                  <a:pt x="2189" y="5451"/>
                  <a:pt x="2469" y="5451"/>
                </a:cubicBezTo>
                <a:cubicBezTo>
                  <a:pt x="2608" y="5451"/>
                  <a:pt x="2715" y="5398"/>
                  <a:pt x="2789" y="5292"/>
                </a:cubicBezTo>
                <a:cubicBezTo>
                  <a:pt x="2864" y="5186"/>
                  <a:pt x="2901" y="5033"/>
                  <a:pt x="2901" y="4835"/>
                </a:cubicBezTo>
                <a:cubicBezTo>
                  <a:pt x="2901" y="4436"/>
                  <a:pt x="2765" y="4236"/>
                  <a:pt x="2491" y="4236"/>
                </a:cubicBezTo>
                <a:close/>
                <a:moveTo>
                  <a:pt x="2477" y="5252"/>
                </a:moveTo>
                <a:cubicBezTo>
                  <a:pt x="2367" y="5252"/>
                  <a:pt x="2312" y="5120"/>
                  <a:pt x="2312" y="4855"/>
                </a:cubicBezTo>
                <a:cubicBezTo>
                  <a:pt x="2312" y="4574"/>
                  <a:pt x="2368" y="4433"/>
                  <a:pt x="2480" y="4433"/>
                </a:cubicBezTo>
                <a:cubicBezTo>
                  <a:pt x="2585" y="4433"/>
                  <a:pt x="2637" y="4570"/>
                  <a:pt x="2637" y="4843"/>
                </a:cubicBezTo>
                <a:cubicBezTo>
                  <a:pt x="2637" y="5116"/>
                  <a:pt x="2584" y="5252"/>
                  <a:pt x="2477" y="5252"/>
                </a:cubicBezTo>
                <a:close/>
                <a:moveTo>
                  <a:pt x="3483" y="4229"/>
                </a:moveTo>
                <a:cubicBezTo>
                  <a:pt x="3639" y="4229"/>
                  <a:pt x="3639" y="4229"/>
                  <a:pt x="3639" y="4229"/>
                </a:cubicBezTo>
                <a:cubicBezTo>
                  <a:pt x="3639" y="5430"/>
                  <a:pt x="3639" y="5430"/>
                  <a:pt x="3639" y="5430"/>
                </a:cubicBezTo>
                <a:cubicBezTo>
                  <a:pt x="3381" y="5430"/>
                  <a:pt x="3381" y="5430"/>
                  <a:pt x="3381" y="5430"/>
                </a:cubicBezTo>
                <a:cubicBezTo>
                  <a:pt x="3381" y="4521"/>
                  <a:pt x="3381" y="4521"/>
                  <a:pt x="3381" y="4521"/>
                </a:cubicBezTo>
                <a:cubicBezTo>
                  <a:pt x="3367" y="4534"/>
                  <a:pt x="3350" y="4545"/>
                  <a:pt x="3331" y="4557"/>
                </a:cubicBezTo>
                <a:cubicBezTo>
                  <a:pt x="3311" y="4568"/>
                  <a:pt x="3291" y="4578"/>
                  <a:pt x="3269" y="4587"/>
                </a:cubicBezTo>
                <a:cubicBezTo>
                  <a:pt x="3247" y="4596"/>
                  <a:pt x="3224" y="4604"/>
                  <a:pt x="3201" y="4610"/>
                </a:cubicBezTo>
                <a:cubicBezTo>
                  <a:pt x="3177" y="4616"/>
                  <a:pt x="3154" y="4621"/>
                  <a:pt x="3131" y="4623"/>
                </a:cubicBezTo>
                <a:cubicBezTo>
                  <a:pt x="3131" y="4405"/>
                  <a:pt x="3131" y="4405"/>
                  <a:pt x="3131" y="4405"/>
                </a:cubicBezTo>
                <a:cubicBezTo>
                  <a:pt x="3199" y="4386"/>
                  <a:pt x="3262" y="4361"/>
                  <a:pt x="3321" y="4330"/>
                </a:cubicBezTo>
                <a:cubicBezTo>
                  <a:pt x="3381" y="4300"/>
                  <a:pt x="3435" y="4266"/>
                  <a:pt x="3483" y="4229"/>
                </a:cubicBez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nvGrpSpPr>
          <p:cNvPr id="353" name="Group 352">
            <a:extLst>
              <a:ext uri="{FF2B5EF4-FFF2-40B4-BE49-F238E27FC236}">
                <a16:creationId xmlns:a16="http://schemas.microsoft.com/office/drawing/2014/main" id="{C88A6C7E-B268-4A25-8F09-5A7E438286F2}"/>
              </a:ext>
            </a:extLst>
          </p:cNvPr>
          <p:cNvGrpSpPr/>
          <p:nvPr/>
        </p:nvGrpSpPr>
        <p:grpSpPr>
          <a:xfrm>
            <a:off x="17277882" y="10353422"/>
            <a:ext cx="5081336" cy="1366528"/>
            <a:chOff x="8813512" y="5865642"/>
            <a:chExt cx="2540668" cy="683264"/>
          </a:xfrm>
        </p:grpSpPr>
        <p:grpSp>
          <p:nvGrpSpPr>
            <p:cNvPr id="354" name="Group 4">
              <a:extLst>
                <a:ext uri="{FF2B5EF4-FFF2-40B4-BE49-F238E27FC236}">
                  <a16:creationId xmlns:a16="http://schemas.microsoft.com/office/drawing/2014/main" id="{002F42EA-4DCA-4D9F-A000-E180F5E6AE87}"/>
                </a:ext>
              </a:extLst>
            </p:cNvPr>
            <p:cNvGrpSpPr>
              <a:grpSpLocks noChangeAspect="1"/>
            </p:cNvGrpSpPr>
            <p:nvPr/>
          </p:nvGrpSpPr>
          <p:grpSpPr bwMode="auto">
            <a:xfrm>
              <a:off x="8813512" y="5925605"/>
              <a:ext cx="606426" cy="442912"/>
              <a:chOff x="5223" y="3665"/>
              <a:chExt cx="382" cy="279"/>
            </a:xfrm>
            <a:solidFill>
              <a:srgbClr val="0078D7"/>
            </a:solidFill>
          </p:grpSpPr>
          <p:sp>
            <p:nvSpPr>
              <p:cNvPr id="356" name="Freeform 5">
                <a:extLst>
                  <a:ext uri="{FF2B5EF4-FFF2-40B4-BE49-F238E27FC236}">
                    <a16:creationId xmlns:a16="http://schemas.microsoft.com/office/drawing/2014/main" id="{94D946AE-B889-4325-AC87-74D83214DC83}"/>
                  </a:ext>
                </a:extLst>
              </p:cNvPr>
              <p:cNvSpPr>
                <a:spLocks/>
              </p:cNvSpPr>
              <p:nvPr/>
            </p:nvSpPr>
            <p:spPr bwMode="auto">
              <a:xfrm>
                <a:off x="5327" y="3665"/>
                <a:ext cx="71" cy="73"/>
              </a:xfrm>
              <a:custGeom>
                <a:avLst/>
                <a:gdLst>
                  <a:gd name="T0" fmla="*/ 31 w 33"/>
                  <a:gd name="T1" fmla="*/ 20 h 34"/>
                  <a:gd name="T2" fmla="*/ 13 w 33"/>
                  <a:gd name="T3" fmla="*/ 32 h 34"/>
                  <a:gd name="T4" fmla="*/ 2 w 33"/>
                  <a:gd name="T5" fmla="*/ 14 h 34"/>
                  <a:gd name="T6" fmla="*/ 20 w 33"/>
                  <a:gd name="T7" fmla="*/ 2 h 34"/>
                  <a:gd name="T8" fmla="*/ 31 w 33"/>
                  <a:gd name="T9" fmla="*/ 20 h 34"/>
                </a:gdLst>
                <a:ahLst/>
                <a:cxnLst>
                  <a:cxn ang="0">
                    <a:pos x="T0" y="T1"/>
                  </a:cxn>
                  <a:cxn ang="0">
                    <a:pos x="T2" y="T3"/>
                  </a:cxn>
                  <a:cxn ang="0">
                    <a:pos x="T4" y="T5"/>
                  </a:cxn>
                  <a:cxn ang="0">
                    <a:pos x="T6" y="T7"/>
                  </a:cxn>
                  <a:cxn ang="0">
                    <a:pos x="T8" y="T9"/>
                  </a:cxn>
                </a:cxnLst>
                <a:rect l="0" t="0" r="r" b="b"/>
                <a:pathLst>
                  <a:path w="33" h="34">
                    <a:moveTo>
                      <a:pt x="31" y="20"/>
                    </a:moveTo>
                    <a:cubicBezTo>
                      <a:pt x="30" y="28"/>
                      <a:pt x="22" y="34"/>
                      <a:pt x="13" y="32"/>
                    </a:cubicBezTo>
                    <a:cubicBezTo>
                      <a:pt x="5" y="30"/>
                      <a:pt x="0" y="22"/>
                      <a:pt x="2" y="14"/>
                    </a:cubicBezTo>
                    <a:cubicBezTo>
                      <a:pt x="3" y="6"/>
                      <a:pt x="11" y="0"/>
                      <a:pt x="20" y="2"/>
                    </a:cubicBezTo>
                    <a:cubicBezTo>
                      <a:pt x="28" y="4"/>
                      <a:pt x="33" y="12"/>
                      <a:pt x="31" y="20"/>
                    </a:cubicBezTo>
                    <a:close/>
                  </a:path>
                </a:pathLst>
              </a:custGeom>
              <a:grpFill/>
              <a:ln w="9525">
                <a:solidFill>
                  <a:srgbClr val="0078D7"/>
                </a:solidFill>
                <a:round/>
                <a:headEnd/>
                <a:tailEnd/>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57" name="Freeform 6">
                <a:extLst>
                  <a:ext uri="{FF2B5EF4-FFF2-40B4-BE49-F238E27FC236}">
                    <a16:creationId xmlns:a16="http://schemas.microsoft.com/office/drawing/2014/main" id="{5E004E60-C48F-46A8-A391-B3ADE3A3528C}"/>
                  </a:ext>
                </a:extLst>
              </p:cNvPr>
              <p:cNvSpPr>
                <a:spLocks/>
              </p:cNvSpPr>
              <p:nvPr/>
            </p:nvSpPr>
            <p:spPr bwMode="auto">
              <a:xfrm>
                <a:off x="5379" y="3871"/>
                <a:ext cx="73" cy="73"/>
              </a:xfrm>
              <a:custGeom>
                <a:avLst/>
                <a:gdLst>
                  <a:gd name="T0" fmla="*/ 28 w 34"/>
                  <a:gd name="T1" fmla="*/ 28 h 34"/>
                  <a:gd name="T2" fmla="*/ 6 w 34"/>
                  <a:gd name="T3" fmla="*/ 28 h 34"/>
                  <a:gd name="T4" fmla="*/ 6 w 34"/>
                  <a:gd name="T5" fmla="*/ 6 h 34"/>
                  <a:gd name="T6" fmla="*/ 28 w 34"/>
                  <a:gd name="T7" fmla="*/ 6 h 34"/>
                  <a:gd name="T8" fmla="*/ 28 w 34"/>
                  <a:gd name="T9" fmla="*/ 28 h 34"/>
                </a:gdLst>
                <a:ahLst/>
                <a:cxnLst>
                  <a:cxn ang="0">
                    <a:pos x="T0" y="T1"/>
                  </a:cxn>
                  <a:cxn ang="0">
                    <a:pos x="T2" y="T3"/>
                  </a:cxn>
                  <a:cxn ang="0">
                    <a:pos x="T4" y="T5"/>
                  </a:cxn>
                  <a:cxn ang="0">
                    <a:pos x="T6" y="T7"/>
                  </a:cxn>
                  <a:cxn ang="0">
                    <a:pos x="T8" y="T9"/>
                  </a:cxn>
                </a:cxnLst>
                <a:rect l="0" t="0" r="r" b="b"/>
                <a:pathLst>
                  <a:path w="34" h="34">
                    <a:moveTo>
                      <a:pt x="28" y="28"/>
                    </a:moveTo>
                    <a:cubicBezTo>
                      <a:pt x="22" y="34"/>
                      <a:pt x="12" y="34"/>
                      <a:pt x="6" y="28"/>
                    </a:cubicBezTo>
                    <a:cubicBezTo>
                      <a:pt x="0" y="22"/>
                      <a:pt x="0" y="12"/>
                      <a:pt x="6" y="6"/>
                    </a:cubicBezTo>
                    <a:cubicBezTo>
                      <a:pt x="12" y="0"/>
                      <a:pt x="22" y="0"/>
                      <a:pt x="28" y="6"/>
                    </a:cubicBezTo>
                    <a:cubicBezTo>
                      <a:pt x="34" y="12"/>
                      <a:pt x="34" y="22"/>
                      <a:pt x="28" y="28"/>
                    </a:cubicBezTo>
                    <a:close/>
                  </a:path>
                </a:pathLst>
              </a:custGeom>
              <a:grpFill/>
              <a:ln w="9525">
                <a:solidFill>
                  <a:srgbClr val="0078D7"/>
                </a:solidFill>
                <a:round/>
                <a:headEnd/>
                <a:tailEnd/>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58" name="Freeform 7">
                <a:extLst>
                  <a:ext uri="{FF2B5EF4-FFF2-40B4-BE49-F238E27FC236}">
                    <a16:creationId xmlns:a16="http://schemas.microsoft.com/office/drawing/2014/main" id="{8A86E6FD-CCCB-4F7B-92F7-C3659B281D06}"/>
                  </a:ext>
                </a:extLst>
              </p:cNvPr>
              <p:cNvSpPr>
                <a:spLocks/>
              </p:cNvSpPr>
              <p:nvPr/>
            </p:nvSpPr>
            <p:spPr bwMode="auto">
              <a:xfrm>
                <a:off x="5534" y="3686"/>
                <a:ext cx="71" cy="72"/>
              </a:xfrm>
              <a:custGeom>
                <a:avLst/>
                <a:gdLst>
                  <a:gd name="T0" fmla="*/ 27 w 33"/>
                  <a:gd name="T1" fmla="*/ 27 h 33"/>
                  <a:gd name="T2" fmla="*/ 6 w 33"/>
                  <a:gd name="T3" fmla="*/ 27 h 33"/>
                  <a:gd name="T4" fmla="*/ 6 w 33"/>
                  <a:gd name="T5" fmla="*/ 5 h 33"/>
                  <a:gd name="T6" fmla="*/ 27 w 33"/>
                  <a:gd name="T7" fmla="*/ 5 h 33"/>
                  <a:gd name="T8" fmla="*/ 27 w 33"/>
                  <a:gd name="T9" fmla="*/ 27 h 33"/>
                </a:gdLst>
                <a:ahLst/>
                <a:cxnLst>
                  <a:cxn ang="0">
                    <a:pos x="T0" y="T1"/>
                  </a:cxn>
                  <a:cxn ang="0">
                    <a:pos x="T2" y="T3"/>
                  </a:cxn>
                  <a:cxn ang="0">
                    <a:pos x="T4" y="T5"/>
                  </a:cxn>
                  <a:cxn ang="0">
                    <a:pos x="T6" y="T7"/>
                  </a:cxn>
                  <a:cxn ang="0">
                    <a:pos x="T8" y="T9"/>
                  </a:cxn>
                </a:cxnLst>
                <a:rect l="0" t="0" r="r" b="b"/>
                <a:pathLst>
                  <a:path w="33" h="33">
                    <a:moveTo>
                      <a:pt x="27" y="27"/>
                    </a:moveTo>
                    <a:cubicBezTo>
                      <a:pt x="21" y="33"/>
                      <a:pt x="11" y="33"/>
                      <a:pt x="6" y="27"/>
                    </a:cubicBezTo>
                    <a:cubicBezTo>
                      <a:pt x="0" y="21"/>
                      <a:pt x="0" y="11"/>
                      <a:pt x="6" y="5"/>
                    </a:cubicBezTo>
                    <a:cubicBezTo>
                      <a:pt x="11" y="0"/>
                      <a:pt x="21" y="0"/>
                      <a:pt x="27" y="5"/>
                    </a:cubicBezTo>
                    <a:cubicBezTo>
                      <a:pt x="33" y="11"/>
                      <a:pt x="33" y="21"/>
                      <a:pt x="27" y="27"/>
                    </a:cubicBezTo>
                    <a:close/>
                  </a:path>
                </a:pathLst>
              </a:custGeom>
              <a:grpFill/>
              <a:ln w="9525">
                <a:solidFill>
                  <a:srgbClr val="0078D7"/>
                </a:solidFill>
                <a:round/>
                <a:headEnd/>
                <a:tailEnd/>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59" name="Freeform 8">
                <a:extLst>
                  <a:ext uri="{FF2B5EF4-FFF2-40B4-BE49-F238E27FC236}">
                    <a16:creationId xmlns:a16="http://schemas.microsoft.com/office/drawing/2014/main" id="{639F7074-2B28-4947-AB04-D75501648A04}"/>
                  </a:ext>
                </a:extLst>
              </p:cNvPr>
              <p:cNvSpPr>
                <a:spLocks/>
              </p:cNvSpPr>
              <p:nvPr/>
            </p:nvSpPr>
            <p:spPr bwMode="auto">
              <a:xfrm>
                <a:off x="5404" y="3741"/>
                <a:ext cx="74" cy="71"/>
              </a:xfrm>
              <a:custGeom>
                <a:avLst/>
                <a:gdLst>
                  <a:gd name="T0" fmla="*/ 28 w 34"/>
                  <a:gd name="T1" fmla="*/ 27 h 33"/>
                  <a:gd name="T2" fmla="*/ 6 w 34"/>
                  <a:gd name="T3" fmla="*/ 27 h 33"/>
                  <a:gd name="T4" fmla="*/ 6 w 34"/>
                  <a:gd name="T5" fmla="*/ 6 h 33"/>
                  <a:gd name="T6" fmla="*/ 28 w 34"/>
                  <a:gd name="T7" fmla="*/ 6 h 33"/>
                  <a:gd name="T8" fmla="*/ 28 w 34"/>
                  <a:gd name="T9" fmla="*/ 27 h 33"/>
                </a:gdLst>
                <a:ahLst/>
                <a:cxnLst>
                  <a:cxn ang="0">
                    <a:pos x="T0" y="T1"/>
                  </a:cxn>
                  <a:cxn ang="0">
                    <a:pos x="T2" y="T3"/>
                  </a:cxn>
                  <a:cxn ang="0">
                    <a:pos x="T4" y="T5"/>
                  </a:cxn>
                  <a:cxn ang="0">
                    <a:pos x="T6" y="T7"/>
                  </a:cxn>
                  <a:cxn ang="0">
                    <a:pos x="T8" y="T9"/>
                  </a:cxn>
                </a:cxnLst>
                <a:rect l="0" t="0" r="r" b="b"/>
                <a:pathLst>
                  <a:path w="34" h="33">
                    <a:moveTo>
                      <a:pt x="28" y="27"/>
                    </a:moveTo>
                    <a:cubicBezTo>
                      <a:pt x="22" y="33"/>
                      <a:pt x="12" y="33"/>
                      <a:pt x="6" y="27"/>
                    </a:cubicBezTo>
                    <a:cubicBezTo>
                      <a:pt x="0" y="21"/>
                      <a:pt x="0" y="12"/>
                      <a:pt x="6" y="6"/>
                    </a:cubicBezTo>
                    <a:cubicBezTo>
                      <a:pt x="12" y="0"/>
                      <a:pt x="22" y="0"/>
                      <a:pt x="28" y="6"/>
                    </a:cubicBezTo>
                    <a:cubicBezTo>
                      <a:pt x="34" y="12"/>
                      <a:pt x="34" y="21"/>
                      <a:pt x="28" y="27"/>
                    </a:cubicBezTo>
                    <a:close/>
                  </a:path>
                </a:pathLst>
              </a:custGeom>
              <a:grpFill/>
              <a:ln w="9525">
                <a:solidFill>
                  <a:srgbClr val="0078D7"/>
                </a:solidFill>
                <a:round/>
                <a:headEnd/>
                <a:tailEnd/>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60" name="Line 9">
                <a:extLst>
                  <a:ext uri="{FF2B5EF4-FFF2-40B4-BE49-F238E27FC236}">
                    <a16:creationId xmlns:a16="http://schemas.microsoft.com/office/drawing/2014/main" id="{C8F9A7F3-C35E-4463-B0CA-1B34E3CA9650}"/>
                  </a:ext>
                </a:extLst>
              </p:cNvPr>
              <p:cNvSpPr>
                <a:spLocks noChangeShapeType="1"/>
              </p:cNvSpPr>
              <p:nvPr/>
            </p:nvSpPr>
            <p:spPr bwMode="auto">
              <a:xfrm flipV="1">
                <a:off x="5266" y="3777"/>
                <a:ext cx="173" cy="78"/>
              </a:xfrm>
              <a:prstGeom prst="line">
                <a:avLst/>
              </a:prstGeom>
              <a:grpFill/>
              <a:ln w="12700"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61" name="Line 10">
                <a:extLst>
                  <a:ext uri="{FF2B5EF4-FFF2-40B4-BE49-F238E27FC236}">
                    <a16:creationId xmlns:a16="http://schemas.microsoft.com/office/drawing/2014/main" id="{8F547CE1-E239-41EE-8B69-5918740F8A0C}"/>
                  </a:ext>
                </a:extLst>
              </p:cNvPr>
              <p:cNvSpPr>
                <a:spLocks noChangeShapeType="1"/>
              </p:cNvSpPr>
              <p:nvPr/>
            </p:nvSpPr>
            <p:spPr bwMode="auto">
              <a:xfrm flipH="1">
                <a:off x="5417" y="3786"/>
                <a:ext cx="18" cy="106"/>
              </a:xfrm>
              <a:prstGeom prst="line">
                <a:avLst/>
              </a:prstGeom>
              <a:grpFill/>
              <a:ln w="12700"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62" name="Line 11">
                <a:extLst>
                  <a:ext uri="{FF2B5EF4-FFF2-40B4-BE49-F238E27FC236}">
                    <a16:creationId xmlns:a16="http://schemas.microsoft.com/office/drawing/2014/main" id="{B441B8B4-B919-4217-830B-10AA48DC4978}"/>
                  </a:ext>
                </a:extLst>
              </p:cNvPr>
              <p:cNvSpPr>
                <a:spLocks noChangeShapeType="1"/>
              </p:cNvSpPr>
              <p:nvPr/>
            </p:nvSpPr>
            <p:spPr bwMode="auto">
              <a:xfrm flipH="1" flipV="1">
                <a:off x="5363" y="3699"/>
                <a:ext cx="63" cy="72"/>
              </a:xfrm>
              <a:prstGeom prst="line">
                <a:avLst/>
              </a:prstGeom>
              <a:grpFill/>
              <a:ln w="12700"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63" name="Line 12">
                <a:extLst>
                  <a:ext uri="{FF2B5EF4-FFF2-40B4-BE49-F238E27FC236}">
                    <a16:creationId xmlns:a16="http://schemas.microsoft.com/office/drawing/2014/main" id="{0D554E31-CCFA-487E-B35D-25AFCB37BD39}"/>
                  </a:ext>
                </a:extLst>
              </p:cNvPr>
              <p:cNvSpPr>
                <a:spLocks noChangeShapeType="1"/>
              </p:cNvSpPr>
              <p:nvPr/>
            </p:nvSpPr>
            <p:spPr bwMode="auto">
              <a:xfrm flipH="1">
                <a:off x="5441" y="3723"/>
                <a:ext cx="125" cy="50"/>
              </a:xfrm>
              <a:prstGeom prst="line">
                <a:avLst/>
              </a:prstGeom>
              <a:grpFill/>
              <a:ln w="12700"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64" name="Freeform 8">
                <a:extLst>
                  <a:ext uri="{FF2B5EF4-FFF2-40B4-BE49-F238E27FC236}">
                    <a16:creationId xmlns:a16="http://schemas.microsoft.com/office/drawing/2014/main" id="{A3AB1CE2-36B7-4132-B98F-43AC9100ACC6}"/>
                  </a:ext>
                </a:extLst>
              </p:cNvPr>
              <p:cNvSpPr>
                <a:spLocks/>
              </p:cNvSpPr>
              <p:nvPr/>
            </p:nvSpPr>
            <p:spPr bwMode="auto">
              <a:xfrm>
                <a:off x="5223" y="3825"/>
                <a:ext cx="74" cy="71"/>
              </a:xfrm>
              <a:custGeom>
                <a:avLst/>
                <a:gdLst>
                  <a:gd name="T0" fmla="*/ 28 w 34"/>
                  <a:gd name="T1" fmla="*/ 27 h 33"/>
                  <a:gd name="T2" fmla="*/ 6 w 34"/>
                  <a:gd name="T3" fmla="*/ 27 h 33"/>
                  <a:gd name="T4" fmla="*/ 6 w 34"/>
                  <a:gd name="T5" fmla="*/ 6 h 33"/>
                  <a:gd name="T6" fmla="*/ 28 w 34"/>
                  <a:gd name="T7" fmla="*/ 6 h 33"/>
                  <a:gd name="T8" fmla="*/ 28 w 34"/>
                  <a:gd name="T9" fmla="*/ 27 h 33"/>
                </a:gdLst>
                <a:ahLst/>
                <a:cxnLst>
                  <a:cxn ang="0">
                    <a:pos x="T0" y="T1"/>
                  </a:cxn>
                  <a:cxn ang="0">
                    <a:pos x="T2" y="T3"/>
                  </a:cxn>
                  <a:cxn ang="0">
                    <a:pos x="T4" y="T5"/>
                  </a:cxn>
                  <a:cxn ang="0">
                    <a:pos x="T6" y="T7"/>
                  </a:cxn>
                  <a:cxn ang="0">
                    <a:pos x="T8" y="T9"/>
                  </a:cxn>
                </a:cxnLst>
                <a:rect l="0" t="0" r="r" b="b"/>
                <a:pathLst>
                  <a:path w="34" h="33">
                    <a:moveTo>
                      <a:pt x="28" y="27"/>
                    </a:moveTo>
                    <a:cubicBezTo>
                      <a:pt x="22" y="33"/>
                      <a:pt x="12" y="33"/>
                      <a:pt x="6" y="27"/>
                    </a:cubicBezTo>
                    <a:cubicBezTo>
                      <a:pt x="0" y="21"/>
                      <a:pt x="0" y="12"/>
                      <a:pt x="6" y="6"/>
                    </a:cubicBezTo>
                    <a:cubicBezTo>
                      <a:pt x="12" y="0"/>
                      <a:pt x="22" y="0"/>
                      <a:pt x="28" y="6"/>
                    </a:cubicBezTo>
                    <a:cubicBezTo>
                      <a:pt x="34" y="12"/>
                      <a:pt x="34" y="21"/>
                      <a:pt x="28" y="27"/>
                    </a:cubicBezTo>
                    <a:close/>
                  </a:path>
                </a:pathLst>
              </a:custGeom>
              <a:grpFill/>
              <a:ln w="9525">
                <a:solidFill>
                  <a:srgbClr val="0078D7"/>
                </a:solidFill>
                <a:round/>
                <a:headEnd/>
                <a:tailEnd/>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sp>
          <p:nvSpPr>
            <p:cNvPr id="355" name="TextBox 354">
              <a:extLst>
                <a:ext uri="{FF2B5EF4-FFF2-40B4-BE49-F238E27FC236}">
                  <a16:creationId xmlns:a16="http://schemas.microsoft.com/office/drawing/2014/main" id="{E628A4C2-878D-4672-8679-C24D6CEA1898}"/>
                </a:ext>
              </a:extLst>
            </p:cNvPr>
            <p:cNvSpPr txBox="1"/>
            <p:nvPr/>
          </p:nvSpPr>
          <p:spPr>
            <a:xfrm>
              <a:off x="9230452" y="5865642"/>
              <a:ext cx="2123728" cy="683264"/>
            </a:xfrm>
            <a:prstGeom prst="rect">
              <a:avLst/>
            </a:prstGeom>
            <a:noFill/>
          </p:spPr>
          <p:txBody>
            <a:bodyPr wrap="square" lIns="365760" tIns="292608" rIns="365760" bIns="292608" rtlCol="0">
              <a:spAutoFit/>
            </a:bodyPr>
            <a:lstStyle>
              <a:defPPr>
                <a:defRPr lang="en-US"/>
              </a:defPPr>
              <a:lvl1pPr marL="285750" indent="-285750">
                <a:lnSpc>
                  <a:spcPct val="90000"/>
                </a:lnSpc>
                <a:buFont typeface="Arial" panose="020B0604020202020204" pitchFamily="34" charset="0"/>
                <a:buChar char="•"/>
                <a:defRPr sz="1400">
                  <a:solidFill>
                    <a:schemeClr val="bg1"/>
                  </a:solidFill>
                </a:defRPr>
              </a:lvl1pPr>
            </a:lstStyle>
            <a:p>
              <a:pPr marL="0" marR="0" lvl="0" indent="0" algn="ctr" defTabSz="182880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800" b="0" i="0" u="none" strike="noStrike" kern="0" cap="none" spc="0" normalizeH="0" baseline="0" noProof="0">
                  <a:ln>
                    <a:noFill/>
                  </a:ln>
                  <a:solidFill>
                    <a:schemeClr val="tx1"/>
                  </a:solidFill>
                  <a:effectLst/>
                  <a:uLnTx/>
                  <a:uFillTx/>
                  <a:latin typeface="Segoe UI"/>
                </a:rPr>
                <a:t>Microsoft Intelligent</a:t>
              </a:r>
            </a:p>
            <a:p>
              <a:pPr marL="0" marR="0" lvl="0" indent="0" algn="ctr" defTabSz="182880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800" b="0" i="0" u="none" strike="noStrike" kern="0" cap="none" spc="0" normalizeH="0" baseline="0" noProof="0">
                  <a:ln>
                    <a:noFill/>
                  </a:ln>
                  <a:solidFill>
                    <a:schemeClr val="tx1"/>
                  </a:solidFill>
                  <a:effectLst/>
                  <a:uLnTx/>
                  <a:uFillTx/>
                  <a:latin typeface="Segoe UI"/>
                </a:rPr>
                <a:t>Security Graph</a:t>
              </a:r>
            </a:p>
          </p:txBody>
        </p:sp>
      </p:grpSp>
      <p:grpSp>
        <p:nvGrpSpPr>
          <p:cNvPr id="365" name="Group 364">
            <a:extLst>
              <a:ext uri="{FF2B5EF4-FFF2-40B4-BE49-F238E27FC236}">
                <a16:creationId xmlns:a16="http://schemas.microsoft.com/office/drawing/2014/main" id="{75CA71C7-1FED-4C6C-8546-288F5A43ECFF}"/>
              </a:ext>
            </a:extLst>
          </p:cNvPr>
          <p:cNvGrpSpPr/>
          <p:nvPr/>
        </p:nvGrpSpPr>
        <p:grpSpPr>
          <a:xfrm>
            <a:off x="912921" y="3237694"/>
            <a:ext cx="23139280" cy="6588122"/>
            <a:chOff x="609600" y="2307778"/>
            <a:chExt cx="11569640" cy="3294061"/>
          </a:xfrm>
        </p:grpSpPr>
        <p:sp>
          <p:nvSpPr>
            <p:cNvPr id="366" name="Rectangle 67">
              <a:extLst>
                <a:ext uri="{FF2B5EF4-FFF2-40B4-BE49-F238E27FC236}">
                  <a16:creationId xmlns:a16="http://schemas.microsoft.com/office/drawing/2014/main" id="{81F86DD2-5A51-414F-8BB7-29C93DDB1E51}"/>
                </a:ext>
              </a:extLst>
            </p:cNvPr>
            <p:cNvSpPr>
              <a:spLocks noChangeArrowheads="1"/>
            </p:cNvSpPr>
            <p:nvPr/>
          </p:nvSpPr>
          <p:spPr bwMode="auto">
            <a:xfrm>
              <a:off x="8898044" y="4757120"/>
              <a:ext cx="1140574" cy="84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defTabSz="1792772"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352" b="0" i="0" u="none" strike="noStrike" kern="0" cap="none" spc="0" normalizeH="0" baseline="0" noProof="0">
                  <a:ln>
                    <a:noFill/>
                  </a:ln>
                  <a:solidFill>
                    <a:srgbClr val="FFFFFF"/>
                  </a:solidFill>
                  <a:effectLst/>
                  <a:uLnTx/>
                  <a:uFillTx/>
                  <a:latin typeface="Segoe UI"/>
                </a:rPr>
                <a:t>Block access</a:t>
              </a:r>
            </a:p>
            <a:p>
              <a:pPr marL="342900" marR="0" lvl="0" indent="-342900" defTabSz="1792772"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352" b="0" i="0" u="none" strike="noStrike" kern="0" cap="none" spc="0" normalizeH="0" baseline="0" noProof="0">
                  <a:ln>
                    <a:noFill/>
                  </a:ln>
                  <a:solidFill>
                    <a:srgbClr val="FFFFFF"/>
                  </a:solidFill>
                  <a:effectLst/>
                  <a:uLnTx/>
                  <a:uFillTx/>
                  <a:latin typeface="Segoe UI"/>
                </a:rPr>
                <a:t>Wipe device</a:t>
              </a:r>
            </a:p>
            <a:p>
              <a:pPr marL="0" marR="0" lvl="0" indent="0" defTabSz="1792772" eaLnBrk="0" fontAlgn="base" latinLnBrk="0" hangingPunct="0">
                <a:lnSpc>
                  <a:spcPct val="100000"/>
                </a:lnSpc>
                <a:spcBef>
                  <a:spcPct val="0"/>
                </a:spcBef>
                <a:spcAft>
                  <a:spcPct val="0"/>
                </a:spcAft>
                <a:buClrTx/>
                <a:buSzTx/>
                <a:buFontTx/>
                <a:buNone/>
                <a:tabLst/>
                <a:defRPr/>
              </a:pPr>
              <a:endParaRPr kumimoji="0" lang="en-US" altLang="en-US" sz="6274" b="0" i="0" u="none" strike="noStrike" kern="0" cap="none" spc="0" normalizeH="0" baseline="0" noProof="0">
                <a:ln>
                  <a:noFill/>
                </a:ln>
                <a:solidFill>
                  <a:srgbClr val="FFFFFF"/>
                </a:solidFill>
                <a:effectLst/>
                <a:uLnTx/>
                <a:uFillTx/>
                <a:latin typeface="Segoe UI"/>
              </a:endParaRPr>
            </a:p>
          </p:txBody>
        </p:sp>
        <p:grpSp>
          <p:nvGrpSpPr>
            <p:cNvPr id="367" name="Group 366">
              <a:extLst>
                <a:ext uri="{FF2B5EF4-FFF2-40B4-BE49-F238E27FC236}">
                  <a16:creationId xmlns:a16="http://schemas.microsoft.com/office/drawing/2014/main" id="{11594296-FD0B-4382-9FAF-4EF754EA4554}"/>
                </a:ext>
              </a:extLst>
            </p:cNvPr>
            <p:cNvGrpSpPr/>
            <p:nvPr/>
          </p:nvGrpSpPr>
          <p:grpSpPr>
            <a:xfrm>
              <a:off x="609600" y="2307778"/>
              <a:ext cx="11569640" cy="3204653"/>
              <a:chOff x="602080" y="2224780"/>
              <a:chExt cx="11569640" cy="3204653"/>
            </a:xfrm>
          </p:grpSpPr>
          <p:sp>
            <p:nvSpPr>
              <p:cNvPr id="368" name="TextBox 367">
                <a:extLst>
                  <a:ext uri="{FF2B5EF4-FFF2-40B4-BE49-F238E27FC236}">
                    <a16:creationId xmlns:a16="http://schemas.microsoft.com/office/drawing/2014/main" id="{8B0C1DE5-D277-421C-9BFC-D16DBB7BC055}"/>
                  </a:ext>
                </a:extLst>
              </p:cNvPr>
              <p:cNvSpPr txBox="1"/>
              <p:nvPr/>
            </p:nvSpPr>
            <p:spPr>
              <a:xfrm>
                <a:off x="5175684" y="2637740"/>
                <a:ext cx="2631272" cy="2170669"/>
              </a:xfrm>
              <a:prstGeom prst="rect">
                <a:avLst/>
              </a:prstGeom>
              <a:noFill/>
              <a:ln w="19050">
                <a:solidFill>
                  <a:schemeClr val="bg2"/>
                </a:solidFill>
              </a:ln>
            </p:spPr>
            <p:txBody>
              <a:bodyPr wrap="square" lIns="358570" tIns="286856" rIns="358570" bIns="286856" rtlCol="0">
                <a:noAutofit/>
              </a:bodyP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530" b="0" i="0" u="none" strike="noStrike" kern="0" cap="none" spc="-98" normalizeH="0" baseline="0" noProof="0">
                    <a:ln>
                      <a:noFill/>
                    </a:ln>
                    <a:solidFill>
                      <a:srgbClr val="FFFFFF"/>
                    </a:solidFill>
                    <a:effectLst/>
                    <a:uLnTx/>
                    <a:uFillTx/>
                    <a:latin typeface="Segoe UI"/>
                  </a:rPr>
                  <a:t>Conditions</a:t>
                </a:r>
              </a:p>
            </p:txBody>
          </p:sp>
          <p:sp>
            <p:nvSpPr>
              <p:cNvPr id="369" name="Rectangle 66">
                <a:extLst>
                  <a:ext uri="{FF2B5EF4-FFF2-40B4-BE49-F238E27FC236}">
                    <a16:creationId xmlns:a16="http://schemas.microsoft.com/office/drawing/2014/main" id="{6F82D274-4ECE-40CD-B47A-5B117324DF22}"/>
                  </a:ext>
                </a:extLst>
              </p:cNvPr>
              <p:cNvSpPr>
                <a:spLocks noChangeArrowheads="1"/>
              </p:cNvSpPr>
              <p:nvPr/>
            </p:nvSpPr>
            <p:spPr bwMode="auto">
              <a:xfrm>
                <a:off x="8901991" y="3527967"/>
                <a:ext cx="1325306" cy="7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571500" marR="0" lvl="0" indent="-571500" defTabSz="1792772"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352" b="0" i="0" u="none" strike="noStrike" kern="0" cap="none" spc="0" normalizeH="0" baseline="0" noProof="0">
                    <a:ln>
                      <a:noFill/>
                    </a:ln>
                    <a:solidFill>
                      <a:srgbClr val="FFFFFF"/>
                    </a:solidFill>
                    <a:effectLst/>
                    <a:uLnTx/>
                    <a:uFillTx/>
                    <a:latin typeface="Segoe UI"/>
                  </a:rPr>
                  <a:t>Allow</a:t>
                </a:r>
              </a:p>
              <a:p>
                <a:pPr marL="571500" marR="0" lvl="0" indent="-571500" defTabSz="1792772"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2400" b="0" i="0" u="none" strike="noStrike" kern="0" cap="none" spc="0" normalizeH="0" baseline="0" noProof="0">
                    <a:ln>
                      <a:noFill/>
                    </a:ln>
                    <a:solidFill>
                      <a:srgbClr val="FFFFFF"/>
                    </a:solidFill>
                    <a:effectLst/>
                    <a:uLnTx/>
                    <a:uFillTx/>
                    <a:latin typeface="Segoe UI"/>
                  </a:rPr>
                  <a:t>Enforce MFA</a:t>
                </a:r>
              </a:p>
              <a:p>
                <a:pPr marL="571500" marR="0" lvl="0" indent="-571500" defTabSz="1792772" eaLnBrk="0" fontAlgn="base" latinLnBrk="0" hangingPunct="0">
                  <a:lnSpc>
                    <a:spcPct val="100000"/>
                  </a:lnSpc>
                  <a:spcBef>
                    <a:spcPct val="0"/>
                  </a:spcBef>
                  <a:spcAft>
                    <a:spcPct val="0"/>
                  </a:spcAft>
                  <a:buClrTx/>
                  <a:buSzTx/>
                  <a:buFont typeface="Arial" panose="020B0604020202020204" pitchFamily="34" charset="0"/>
                  <a:buChar char="•"/>
                  <a:tabLst/>
                  <a:defRPr/>
                </a:pPr>
                <a:r>
                  <a:rPr lang="en-US" altLang="en-US" sz="2400" kern="0">
                    <a:solidFill>
                      <a:srgbClr val="FFFFFF"/>
                    </a:solidFill>
                    <a:latin typeface="Segoe UI"/>
                  </a:rPr>
                  <a:t>Session control</a:t>
                </a:r>
                <a:endParaRPr kumimoji="0" lang="en-US" altLang="en-US" sz="2400" b="0" i="0" u="none" strike="noStrike" kern="0" cap="none" spc="0" normalizeH="0" baseline="0" noProof="0">
                  <a:ln>
                    <a:noFill/>
                  </a:ln>
                  <a:solidFill>
                    <a:srgbClr val="FFFFFF"/>
                  </a:solidFill>
                  <a:effectLst/>
                  <a:uLnTx/>
                  <a:uFillTx/>
                  <a:latin typeface="Segoe UI"/>
                </a:endParaRPr>
              </a:p>
              <a:p>
                <a:pPr marL="0" marR="0" lvl="0" indent="0" defTabSz="1792772" eaLnBrk="0" fontAlgn="base" latinLnBrk="0" hangingPunct="0">
                  <a:lnSpc>
                    <a:spcPct val="100000"/>
                  </a:lnSpc>
                  <a:spcBef>
                    <a:spcPct val="0"/>
                  </a:spcBef>
                  <a:spcAft>
                    <a:spcPct val="0"/>
                  </a:spcAft>
                  <a:buClrTx/>
                  <a:buSzTx/>
                  <a:buFontTx/>
                  <a:buNone/>
                  <a:tabLst/>
                  <a:defRPr/>
                </a:pPr>
                <a:r>
                  <a:rPr kumimoji="0" lang="en-US" altLang="en-US" sz="2352" b="0" i="0" u="none" strike="noStrike" kern="0" cap="none" spc="0" normalizeH="0" baseline="0" noProof="0">
                    <a:ln>
                      <a:noFill/>
                    </a:ln>
                    <a:solidFill>
                      <a:srgbClr val="FFFFFF"/>
                    </a:solidFill>
                    <a:effectLst/>
                    <a:uLnTx/>
                    <a:uFillTx/>
                    <a:latin typeface="Segoe UI"/>
                  </a:rPr>
                  <a:t> </a:t>
                </a:r>
                <a:endParaRPr kumimoji="0" lang="en-US" altLang="en-US" sz="6274" b="0" i="0" u="none" strike="noStrike" kern="0" cap="none" spc="0" normalizeH="0" baseline="0" noProof="0">
                  <a:ln>
                    <a:noFill/>
                  </a:ln>
                  <a:solidFill>
                    <a:srgbClr val="FFFFFF"/>
                  </a:solidFill>
                  <a:effectLst/>
                  <a:uLnTx/>
                  <a:uFillTx/>
                  <a:latin typeface="Segoe UI"/>
                </a:endParaRPr>
              </a:p>
            </p:txBody>
          </p:sp>
          <p:sp>
            <p:nvSpPr>
              <p:cNvPr id="370" name="TextBox 369">
                <a:extLst>
                  <a:ext uri="{FF2B5EF4-FFF2-40B4-BE49-F238E27FC236}">
                    <a16:creationId xmlns:a16="http://schemas.microsoft.com/office/drawing/2014/main" id="{9ACD8D75-3221-4663-BF26-623ED8B642A2}"/>
                  </a:ext>
                </a:extLst>
              </p:cNvPr>
              <p:cNvSpPr txBox="1"/>
              <p:nvPr/>
            </p:nvSpPr>
            <p:spPr>
              <a:xfrm>
                <a:off x="8267050" y="2665681"/>
                <a:ext cx="1092924" cy="534116"/>
              </a:xfrm>
              <a:prstGeom prst="rect">
                <a:avLst/>
              </a:prstGeom>
              <a:noFill/>
            </p:spPr>
            <p:txBody>
              <a:bodyPr wrap="square" lIns="358570" tIns="286856" rIns="358570" bIns="286856" rtlCol="0">
                <a:spAutoFit/>
              </a:bodyPr>
              <a:lstStyle/>
              <a:p>
                <a:pPr marL="0" marR="0" lvl="0" indent="0" algn="ctr" defTabSz="1828800" eaLnBrk="1" fontAlgn="auto" latinLnBrk="0" hangingPunct="1">
                  <a:lnSpc>
                    <a:spcPct val="90000"/>
                  </a:lnSpc>
                  <a:spcBef>
                    <a:spcPts val="0"/>
                  </a:spcBef>
                  <a:spcAft>
                    <a:spcPts val="0"/>
                  </a:spcAft>
                  <a:buClrTx/>
                  <a:buSzTx/>
                  <a:buFontTx/>
                  <a:buNone/>
                  <a:tabLst/>
                  <a:defRPr/>
                </a:pPr>
                <a:r>
                  <a:rPr kumimoji="0" lang="en-US" sz="3530" b="0" i="0" u="none" strike="noStrike" kern="0" cap="none" spc="-98" normalizeH="0" baseline="0" noProof="0">
                    <a:ln>
                      <a:noFill/>
                    </a:ln>
                    <a:solidFill>
                      <a:srgbClr val="FFFFFF"/>
                    </a:solidFill>
                    <a:effectLst/>
                    <a:uLnTx/>
                    <a:uFillTx/>
                    <a:latin typeface="Segoe UI"/>
                  </a:rPr>
                  <a:t>Actions</a:t>
                </a:r>
              </a:p>
            </p:txBody>
          </p:sp>
          <p:sp>
            <p:nvSpPr>
              <p:cNvPr id="371" name="Rectangle 370">
                <a:extLst>
                  <a:ext uri="{FF2B5EF4-FFF2-40B4-BE49-F238E27FC236}">
                    <a16:creationId xmlns:a16="http://schemas.microsoft.com/office/drawing/2014/main" id="{A215A81D-1D64-4FEA-9786-9B65BB402163}"/>
                  </a:ext>
                </a:extLst>
              </p:cNvPr>
              <p:cNvSpPr/>
              <p:nvPr/>
            </p:nvSpPr>
            <p:spPr bwMode="auto">
              <a:xfrm>
                <a:off x="5773755" y="3251745"/>
                <a:ext cx="1932663" cy="270795"/>
              </a:xfrm>
              <a:prstGeom prst="rect">
                <a:avLst/>
              </a:prstGeom>
              <a:solidFill>
                <a:schemeClr val="bg2"/>
              </a:solidFill>
              <a:ln w="10795" cap="flat" cmpd="sng" algn="ctr">
                <a:noFill/>
                <a:prstDash val="solid"/>
                <a:headEnd type="none" w="med" len="med"/>
                <a:tailEnd type="none" w="med" len="med"/>
              </a:ln>
              <a:effectLst/>
            </p:spPr>
            <p:txBody>
              <a:bodyPr rot="0" spcFirstLastPara="0" vertOverflow="overflow" horzOverflow="overflow" vert="horz" wrap="square" lIns="268928" tIns="179284" rIns="179284" bIns="179284" numCol="1" spcCol="0" rtlCol="0" fromWordArt="0" anchor="ctr" anchorCtr="0" forceAA="0" compatLnSpc="1">
                <a:prstTxWarp prst="textNoShape">
                  <a:avLst/>
                </a:prstTxWarp>
                <a:noAutofit/>
              </a:bodyPr>
              <a:lstStyle/>
              <a:p>
                <a:pPr marL="0" marR="0" lvl="0" indent="0" defTabSz="1792182" eaLnBrk="1" fontAlgn="base" latinLnBrk="0" hangingPunct="1">
                  <a:lnSpc>
                    <a:spcPct val="90000"/>
                  </a:lnSpc>
                  <a:spcBef>
                    <a:spcPct val="0"/>
                  </a:spcBef>
                  <a:spcAft>
                    <a:spcPct val="0"/>
                  </a:spcAft>
                  <a:buClrTx/>
                  <a:buSzTx/>
                  <a:buFontTx/>
                  <a:buNone/>
                  <a:tabLst/>
                  <a:defRPr/>
                </a:pPr>
                <a:r>
                  <a:rPr kumimoji="0" lang="en-US" sz="2744" b="0" i="0" u="none" strike="noStrike" kern="0" cap="none" spc="-98" normalizeH="0" baseline="0" noProof="0">
                    <a:ln>
                      <a:noFill/>
                    </a:ln>
                    <a:solidFill>
                      <a:srgbClr val="FFFFFF"/>
                    </a:solidFill>
                    <a:effectLst/>
                    <a:uLnTx/>
                    <a:uFillTx/>
                    <a:latin typeface="Segoe UI"/>
                    <a:ea typeface="+mn-ea"/>
                    <a:cs typeface="+mn-cs"/>
                  </a:rPr>
                  <a:t>Location (IP range/GPS)</a:t>
                </a:r>
              </a:p>
            </p:txBody>
          </p:sp>
          <p:sp>
            <p:nvSpPr>
              <p:cNvPr id="372" name="Rectangle 371">
                <a:extLst>
                  <a:ext uri="{FF2B5EF4-FFF2-40B4-BE49-F238E27FC236}">
                    <a16:creationId xmlns:a16="http://schemas.microsoft.com/office/drawing/2014/main" id="{98354CDA-2D22-455E-A008-E4CB053C2CDA}"/>
                  </a:ext>
                </a:extLst>
              </p:cNvPr>
              <p:cNvSpPr/>
              <p:nvPr/>
            </p:nvSpPr>
            <p:spPr bwMode="auto">
              <a:xfrm>
                <a:off x="5773755" y="3604518"/>
                <a:ext cx="1932663" cy="270795"/>
              </a:xfrm>
              <a:prstGeom prst="rect">
                <a:avLst/>
              </a:prstGeom>
              <a:solidFill>
                <a:schemeClr val="bg2"/>
              </a:solidFill>
              <a:ln w="10795" cap="flat" cmpd="sng" algn="ctr">
                <a:noFill/>
                <a:prstDash val="solid"/>
                <a:headEnd type="none" w="med" len="med"/>
                <a:tailEnd type="none" w="med" len="med"/>
              </a:ln>
              <a:effectLst/>
            </p:spPr>
            <p:txBody>
              <a:bodyPr rot="0" spcFirstLastPara="0" vertOverflow="overflow" horzOverflow="overflow" vert="horz" wrap="square" lIns="268928" tIns="179284" rIns="179284" bIns="179284" numCol="1" spcCol="0" rtlCol="0" fromWordArt="0" anchor="ctr" anchorCtr="0" forceAA="0" compatLnSpc="1">
                <a:prstTxWarp prst="textNoShape">
                  <a:avLst/>
                </a:prstTxWarp>
                <a:noAutofit/>
              </a:bodyPr>
              <a:lstStyle/>
              <a:p>
                <a:pPr marL="0" marR="0" lvl="0" indent="0" defTabSz="1792182" eaLnBrk="1" fontAlgn="base" latinLnBrk="0" hangingPunct="1">
                  <a:lnSpc>
                    <a:spcPct val="90000"/>
                  </a:lnSpc>
                  <a:spcBef>
                    <a:spcPct val="0"/>
                  </a:spcBef>
                  <a:spcAft>
                    <a:spcPct val="0"/>
                  </a:spcAft>
                  <a:buClrTx/>
                  <a:buSzTx/>
                  <a:buFontTx/>
                  <a:buNone/>
                  <a:tabLst/>
                  <a:defRPr/>
                </a:pPr>
                <a:r>
                  <a:rPr kumimoji="0" lang="en-US" sz="2744" b="0" i="0" u="none" strike="noStrike" kern="0" cap="none" spc="-98" normalizeH="0" baseline="0" noProof="0">
                    <a:ln>
                      <a:noFill/>
                    </a:ln>
                    <a:solidFill>
                      <a:srgbClr val="FFFFFF"/>
                    </a:solidFill>
                    <a:effectLst/>
                    <a:uLnTx/>
                    <a:uFillTx/>
                    <a:latin typeface="Segoe UI"/>
                    <a:ea typeface="+mn-ea"/>
                    <a:cs typeface="+mn-cs"/>
                  </a:rPr>
                  <a:t>Device state</a:t>
                </a:r>
              </a:p>
            </p:txBody>
          </p:sp>
          <p:sp>
            <p:nvSpPr>
              <p:cNvPr id="373" name="Rectangle 372">
                <a:extLst>
                  <a:ext uri="{FF2B5EF4-FFF2-40B4-BE49-F238E27FC236}">
                    <a16:creationId xmlns:a16="http://schemas.microsoft.com/office/drawing/2014/main" id="{D193109E-F01D-4321-8B8E-C419ECF90767}"/>
                  </a:ext>
                </a:extLst>
              </p:cNvPr>
              <p:cNvSpPr/>
              <p:nvPr/>
            </p:nvSpPr>
            <p:spPr bwMode="auto">
              <a:xfrm>
                <a:off x="5773755" y="3962973"/>
                <a:ext cx="1932663" cy="305032"/>
              </a:xfrm>
              <a:prstGeom prst="rect">
                <a:avLst/>
              </a:prstGeom>
              <a:solidFill>
                <a:schemeClr val="bg2"/>
              </a:solidFill>
              <a:ln w="10795" cap="flat" cmpd="sng" algn="ctr">
                <a:noFill/>
                <a:prstDash val="solid"/>
                <a:headEnd type="none" w="med" len="med"/>
                <a:tailEnd type="none" w="med" len="med"/>
              </a:ln>
              <a:effectLst/>
            </p:spPr>
            <p:txBody>
              <a:bodyPr rot="0" spcFirstLastPara="0" vertOverflow="overflow" horzOverflow="overflow" vert="horz" wrap="square" lIns="268928" tIns="179284" rIns="179284" bIns="179284" numCol="1" spcCol="0" rtlCol="0" fromWordArt="0" anchor="ctr" anchorCtr="0" forceAA="0" compatLnSpc="1">
                <a:prstTxWarp prst="textNoShape">
                  <a:avLst/>
                </a:prstTxWarp>
                <a:noAutofit/>
              </a:bodyPr>
              <a:lstStyle/>
              <a:p>
                <a:pPr marL="0" marR="0" lvl="0" indent="0" defTabSz="1792182" eaLnBrk="1" fontAlgn="base" latinLnBrk="0" hangingPunct="1">
                  <a:lnSpc>
                    <a:spcPct val="90000"/>
                  </a:lnSpc>
                  <a:spcBef>
                    <a:spcPct val="0"/>
                  </a:spcBef>
                  <a:spcAft>
                    <a:spcPct val="0"/>
                  </a:spcAft>
                  <a:buClrTx/>
                  <a:buSzTx/>
                  <a:buFontTx/>
                  <a:buNone/>
                  <a:tabLst/>
                  <a:defRPr/>
                </a:pPr>
                <a:r>
                  <a:rPr kumimoji="0" lang="en-US" sz="2744" b="0" i="0" u="none" strike="noStrike" kern="0" cap="none" spc="-98" normalizeH="0" baseline="0" noProof="0">
                    <a:ln>
                      <a:noFill/>
                    </a:ln>
                    <a:solidFill>
                      <a:srgbClr val="FFFFFF"/>
                    </a:solidFill>
                    <a:effectLst/>
                    <a:uLnTx/>
                    <a:uFillTx/>
                    <a:latin typeface="Segoe UI"/>
                    <a:ea typeface="+mn-ea"/>
                    <a:cs typeface="+mn-cs"/>
                  </a:rPr>
                  <a:t>User group or type</a:t>
                </a:r>
              </a:p>
            </p:txBody>
          </p:sp>
          <p:cxnSp>
            <p:nvCxnSpPr>
              <p:cNvPr id="374" name="Straight Connector 373">
                <a:extLst>
                  <a:ext uri="{FF2B5EF4-FFF2-40B4-BE49-F238E27FC236}">
                    <a16:creationId xmlns:a16="http://schemas.microsoft.com/office/drawing/2014/main" id="{DD2AD882-6653-4CA6-B64C-65701375B041}"/>
                  </a:ext>
                </a:extLst>
              </p:cNvPr>
              <p:cNvCxnSpPr/>
              <p:nvPr/>
            </p:nvCxnSpPr>
            <p:spPr>
              <a:xfrm>
                <a:off x="4114800" y="3388160"/>
                <a:ext cx="914400" cy="0"/>
              </a:xfrm>
              <a:prstGeom prst="line">
                <a:avLst/>
              </a:prstGeom>
              <a:noFill/>
              <a:ln w="28575" cap="rnd" cmpd="sng" algn="ctr">
                <a:solidFill>
                  <a:schemeClr val="bg2"/>
                </a:solidFill>
                <a:prstDash val="sysDot"/>
                <a:headEnd type="none"/>
                <a:tailEnd type="triangle" w="med" len="med"/>
              </a:ln>
              <a:effectLst/>
            </p:spPr>
          </p:cxnSp>
          <p:cxnSp>
            <p:nvCxnSpPr>
              <p:cNvPr id="375" name="Straight Connector 374">
                <a:extLst>
                  <a:ext uri="{FF2B5EF4-FFF2-40B4-BE49-F238E27FC236}">
                    <a16:creationId xmlns:a16="http://schemas.microsoft.com/office/drawing/2014/main" id="{62F64EB0-ED88-4B55-98C5-4F660037DBF0}"/>
                  </a:ext>
                </a:extLst>
              </p:cNvPr>
              <p:cNvCxnSpPr/>
              <p:nvPr/>
            </p:nvCxnSpPr>
            <p:spPr>
              <a:xfrm>
                <a:off x="4114800" y="3767896"/>
                <a:ext cx="914400" cy="0"/>
              </a:xfrm>
              <a:prstGeom prst="line">
                <a:avLst/>
              </a:prstGeom>
              <a:noFill/>
              <a:ln w="28575" cap="rnd" cmpd="sng" algn="ctr">
                <a:solidFill>
                  <a:schemeClr val="bg2"/>
                </a:solidFill>
                <a:prstDash val="sysDot"/>
                <a:headEnd type="none"/>
                <a:tailEnd type="triangle" w="med" len="med"/>
              </a:ln>
              <a:effectLst/>
            </p:spPr>
          </p:cxnSp>
          <p:cxnSp>
            <p:nvCxnSpPr>
              <p:cNvPr id="376" name="Straight Connector 375">
                <a:extLst>
                  <a:ext uri="{FF2B5EF4-FFF2-40B4-BE49-F238E27FC236}">
                    <a16:creationId xmlns:a16="http://schemas.microsoft.com/office/drawing/2014/main" id="{F9F8E209-BD5A-4389-879B-627EB045D708}"/>
                  </a:ext>
                </a:extLst>
              </p:cNvPr>
              <p:cNvCxnSpPr>
                <a:cxnSpLocks/>
              </p:cNvCxnSpPr>
              <p:nvPr/>
            </p:nvCxnSpPr>
            <p:spPr>
              <a:xfrm>
                <a:off x="7806956" y="3753127"/>
                <a:ext cx="853044" cy="7279"/>
              </a:xfrm>
              <a:prstGeom prst="line">
                <a:avLst/>
              </a:prstGeom>
              <a:noFill/>
              <a:ln w="28575" cap="rnd" cmpd="sng" algn="ctr">
                <a:solidFill>
                  <a:schemeClr val="bg2"/>
                </a:solidFill>
                <a:prstDash val="sysDot"/>
                <a:headEnd type="none" w="med" len="med"/>
                <a:tailEnd type="none" w="med" len="med"/>
              </a:ln>
              <a:effectLst/>
            </p:spPr>
          </p:cxnSp>
          <p:cxnSp>
            <p:nvCxnSpPr>
              <p:cNvPr id="377" name="Straight Connector 376">
                <a:extLst>
                  <a:ext uri="{FF2B5EF4-FFF2-40B4-BE49-F238E27FC236}">
                    <a16:creationId xmlns:a16="http://schemas.microsoft.com/office/drawing/2014/main" id="{CD26CF8A-4A96-4677-85ED-A1D8AE8E850A}"/>
                  </a:ext>
                </a:extLst>
              </p:cNvPr>
              <p:cNvCxnSpPr>
                <a:stCxn id="385" idx="14"/>
              </p:cNvCxnSpPr>
              <p:nvPr/>
            </p:nvCxnSpPr>
            <p:spPr>
              <a:xfrm flipH="1" flipV="1">
                <a:off x="8660000" y="3432231"/>
                <a:ext cx="541" cy="1372384"/>
              </a:xfrm>
              <a:prstGeom prst="line">
                <a:avLst/>
              </a:prstGeom>
              <a:noFill/>
              <a:ln w="28575" cap="rnd" cmpd="sng" algn="ctr">
                <a:solidFill>
                  <a:schemeClr val="bg2"/>
                </a:solidFill>
                <a:prstDash val="sysDot"/>
                <a:headEnd type="none"/>
                <a:tailEnd type="none" w="med" len="med"/>
              </a:ln>
              <a:effectLst/>
            </p:spPr>
          </p:cxnSp>
          <p:grpSp>
            <p:nvGrpSpPr>
              <p:cNvPr id="378" name="Group 377">
                <a:extLst>
                  <a:ext uri="{FF2B5EF4-FFF2-40B4-BE49-F238E27FC236}">
                    <a16:creationId xmlns:a16="http://schemas.microsoft.com/office/drawing/2014/main" id="{C0D3F452-29A2-4E95-B78B-38E193A09AA8}"/>
                  </a:ext>
                </a:extLst>
              </p:cNvPr>
              <p:cNvGrpSpPr/>
              <p:nvPr/>
            </p:nvGrpSpPr>
            <p:grpSpPr>
              <a:xfrm>
                <a:off x="602080" y="2224780"/>
                <a:ext cx="3324563" cy="2761980"/>
                <a:chOff x="730642" y="2306362"/>
                <a:chExt cx="3797063" cy="3154522"/>
              </a:xfrm>
            </p:grpSpPr>
            <p:sp>
              <p:nvSpPr>
                <p:cNvPr id="441" name="Oval 440">
                  <a:extLst>
                    <a:ext uri="{FF2B5EF4-FFF2-40B4-BE49-F238E27FC236}">
                      <a16:creationId xmlns:a16="http://schemas.microsoft.com/office/drawing/2014/main" id="{43BBF2DA-D2AA-49D2-8072-5C6CF3AB116B}"/>
                    </a:ext>
                  </a:extLst>
                </p:cNvPr>
                <p:cNvSpPr/>
                <p:nvPr/>
              </p:nvSpPr>
              <p:spPr bwMode="auto">
                <a:xfrm>
                  <a:off x="1302304" y="2552387"/>
                  <a:ext cx="2623252" cy="2623252"/>
                </a:xfrm>
                <a:prstGeom prst="ellipse">
                  <a:avLst/>
                </a:prstGeom>
                <a:solidFill>
                  <a:schemeClr val="bg2"/>
                </a:solidFill>
                <a:ln w="28575" cap="rnd" cmpd="sng" algn="ctr">
                  <a:solidFill>
                    <a:schemeClr val="bg2"/>
                  </a:solidFill>
                  <a:prstDash val="sysDot"/>
                  <a:headEnd type="none" w="med" len="med"/>
                  <a:tailEnd type="none" w="med" len="med"/>
                </a:ln>
                <a:effectLst/>
              </p:spPr>
              <p:txBody>
                <a:bodyPr vert="horz" wrap="square" lIns="0" tIns="93274" rIns="0" bIns="93274" numCol="1" rtlCol="0" anchor="ctr" anchorCtr="0" compatLnSpc="1">
                  <a:prstTxWarp prst="textNoShape">
                    <a:avLst/>
                  </a:prstTxWarp>
                </a:bodyPr>
                <a:lstStyle/>
                <a:p>
                  <a:pPr marL="0" marR="0" lvl="0" indent="0" algn="ctr"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2" name="Rectangle 441">
                  <a:extLst>
                    <a:ext uri="{FF2B5EF4-FFF2-40B4-BE49-F238E27FC236}">
                      <a16:creationId xmlns:a16="http://schemas.microsoft.com/office/drawing/2014/main" id="{EDA26005-344E-43F3-B47B-1F60E52C6350}"/>
                    </a:ext>
                  </a:extLst>
                </p:cNvPr>
                <p:cNvSpPr/>
                <p:nvPr/>
              </p:nvSpPr>
              <p:spPr bwMode="auto">
                <a:xfrm>
                  <a:off x="2490967" y="2365476"/>
                  <a:ext cx="316732" cy="494327"/>
                </a:xfrm>
                <a:prstGeom prst="rect">
                  <a:avLst/>
                </a:prstGeom>
                <a:solidFill>
                  <a:srgbClr val="002050"/>
                </a:solidFill>
                <a:ln w="10795" cap="flat" cmpd="sng" algn="ctr">
                  <a:noFill/>
                  <a:prstDash val="solid"/>
                  <a:headEnd type="none" w="med" len="med"/>
                  <a:tailEnd type="none" w="med" len="med"/>
                </a:ln>
                <a:effectLst/>
              </p:spPr>
              <p:txBody>
                <a:bodyPr vert="horz" wrap="square" lIns="0" tIns="93274" rIns="0" bIns="93274" numCol="1" rtlCol="0" anchor="ctr" anchorCtr="0" compatLnSpc="1">
                  <a:prstTxWarp prst="textNoShape">
                    <a:avLst/>
                  </a:prstTxWarp>
                </a:bodyPr>
                <a:lstStyle/>
                <a:p>
                  <a:pPr marL="0" marR="0" lvl="0" indent="0" algn="ctr"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3" name="Rectangle 442">
                  <a:extLst>
                    <a:ext uri="{FF2B5EF4-FFF2-40B4-BE49-F238E27FC236}">
                      <a16:creationId xmlns:a16="http://schemas.microsoft.com/office/drawing/2014/main" id="{089F21B5-ADB3-4449-85D3-38646D2EB23E}"/>
                    </a:ext>
                  </a:extLst>
                </p:cNvPr>
                <p:cNvSpPr/>
                <p:nvPr/>
              </p:nvSpPr>
              <p:spPr bwMode="auto">
                <a:xfrm>
                  <a:off x="3459392" y="3513725"/>
                  <a:ext cx="896241" cy="594775"/>
                </a:xfrm>
                <a:prstGeom prst="rect">
                  <a:avLst/>
                </a:prstGeom>
                <a:solidFill>
                  <a:srgbClr val="002050"/>
                </a:solidFill>
                <a:ln w="10795" cap="flat" cmpd="sng" algn="ctr">
                  <a:noFill/>
                  <a:prstDash val="solid"/>
                  <a:headEnd type="none" w="med" len="med"/>
                  <a:tailEnd type="none" w="med" len="med"/>
                </a:ln>
                <a:effectLst/>
              </p:spPr>
              <p:txBody>
                <a:bodyPr vert="horz" wrap="square" lIns="0" tIns="93274" rIns="0" bIns="93274" numCol="1" rtlCol="0" anchor="ctr" anchorCtr="0" compatLnSpc="1">
                  <a:prstTxWarp prst="textNoShape">
                    <a:avLst/>
                  </a:prstTxWarp>
                </a:bodyPr>
                <a:lstStyle/>
                <a:p>
                  <a:pPr marL="0" marR="0" lvl="0" indent="0" algn="ctr"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4" name="Rectangle 443">
                  <a:extLst>
                    <a:ext uri="{FF2B5EF4-FFF2-40B4-BE49-F238E27FC236}">
                      <a16:creationId xmlns:a16="http://schemas.microsoft.com/office/drawing/2014/main" id="{F159A158-B46E-4620-9F64-5637A11A3114}"/>
                    </a:ext>
                  </a:extLst>
                </p:cNvPr>
                <p:cNvSpPr/>
                <p:nvPr/>
              </p:nvSpPr>
              <p:spPr bwMode="auto">
                <a:xfrm>
                  <a:off x="780737" y="3513725"/>
                  <a:ext cx="1022973" cy="594775"/>
                </a:xfrm>
                <a:prstGeom prst="rect">
                  <a:avLst/>
                </a:prstGeom>
                <a:solidFill>
                  <a:srgbClr val="002050"/>
                </a:solidFill>
                <a:ln w="10795" cap="flat" cmpd="sng" algn="ctr">
                  <a:noFill/>
                  <a:prstDash val="solid"/>
                  <a:headEnd type="none" w="med" len="med"/>
                  <a:tailEnd type="none" w="med" len="med"/>
                </a:ln>
                <a:effectLst/>
              </p:spPr>
              <p:txBody>
                <a:bodyPr vert="horz" wrap="square" lIns="0" tIns="93274" rIns="0" bIns="93274" numCol="1" rtlCol="0" anchor="ctr" anchorCtr="0" compatLnSpc="1">
                  <a:prstTxWarp prst="textNoShape">
                    <a:avLst/>
                  </a:prstTxWarp>
                </a:bodyPr>
                <a:lstStyle/>
                <a:p>
                  <a:pPr marL="0" marR="0" lvl="0" indent="0" algn="ctr"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5" name="Rectangle 444">
                  <a:extLst>
                    <a:ext uri="{FF2B5EF4-FFF2-40B4-BE49-F238E27FC236}">
                      <a16:creationId xmlns:a16="http://schemas.microsoft.com/office/drawing/2014/main" id="{92F50CDD-4D0C-45EF-9254-E3BB34840EAC}"/>
                    </a:ext>
                  </a:extLst>
                </p:cNvPr>
                <p:cNvSpPr/>
                <p:nvPr/>
              </p:nvSpPr>
              <p:spPr bwMode="auto">
                <a:xfrm>
                  <a:off x="2327643" y="4962668"/>
                  <a:ext cx="739730" cy="498216"/>
                </a:xfrm>
                <a:prstGeom prst="rect">
                  <a:avLst/>
                </a:prstGeom>
                <a:solidFill>
                  <a:srgbClr val="002050"/>
                </a:solidFill>
                <a:ln w="10795" cap="flat" cmpd="sng" algn="ctr">
                  <a:noFill/>
                  <a:prstDash val="solid"/>
                  <a:headEnd type="none" w="med" len="med"/>
                  <a:tailEnd type="none" w="med" len="med"/>
                </a:ln>
                <a:effectLst/>
              </p:spPr>
              <p:txBody>
                <a:bodyPr vert="horz" wrap="square" lIns="0" tIns="93274" rIns="0" bIns="93274" numCol="1" rtlCol="0" anchor="ctr" anchorCtr="0" compatLnSpc="1">
                  <a:prstTxWarp prst="textNoShape">
                    <a:avLst/>
                  </a:prstTxWarp>
                </a:bodyPr>
                <a:lstStyle/>
                <a:p>
                  <a:pPr marL="0" marR="0" lvl="0" indent="0" algn="ctr"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6" name="Freeform 10">
                  <a:extLst>
                    <a:ext uri="{FF2B5EF4-FFF2-40B4-BE49-F238E27FC236}">
                      <a16:creationId xmlns:a16="http://schemas.microsoft.com/office/drawing/2014/main" id="{5371A1F6-2717-4318-AD4D-3C7AAF04B7AE}"/>
                    </a:ext>
                  </a:extLst>
                </p:cNvPr>
                <p:cNvSpPr>
                  <a:spLocks/>
                </p:cNvSpPr>
                <p:nvPr/>
              </p:nvSpPr>
              <p:spPr bwMode="auto">
                <a:xfrm>
                  <a:off x="2288587" y="3334935"/>
                  <a:ext cx="715582" cy="765848"/>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447" name="TextBox 446">
                  <a:extLst>
                    <a:ext uri="{FF2B5EF4-FFF2-40B4-BE49-F238E27FC236}">
                      <a16:creationId xmlns:a16="http://schemas.microsoft.com/office/drawing/2014/main" id="{F6DD771E-9B06-4996-962C-825CC7F66896}"/>
                    </a:ext>
                  </a:extLst>
                </p:cNvPr>
                <p:cNvSpPr txBox="1"/>
                <p:nvPr/>
              </p:nvSpPr>
              <p:spPr>
                <a:xfrm>
                  <a:off x="2253746" y="4156111"/>
                  <a:ext cx="897784" cy="610026"/>
                </a:xfrm>
                <a:prstGeom prst="rect">
                  <a:avLst/>
                </a:prstGeom>
                <a:noFill/>
              </p:spPr>
              <p:txBody>
                <a:bodyPr wrap="none" lIns="358570" tIns="286856" rIns="358570" bIns="286856">
                  <a:spAutoFit/>
                </a:bodyPr>
                <a:lstStyle/>
                <a:p>
                  <a:pPr marL="0" marR="0" lvl="0" indent="0" defTabSz="1828628" eaLnBrk="1" fontAlgn="auto" latinLnBrk="0" hangingPunct="1">
                    <a:lnSpc>
                      <a:spcPct val="90000"/>
                    </a:lnSpc>
                    <a:spcBef>
                      <a:spcPts val="0"/>
                    </a:spcBef>
                    <a:spcAft>
                      <a:spcPts val="0"/>
                    </a:spcAft>
                    <a:buClrTx/>
                    <a:buSzTx/>
                    <a:buFontTx/>
                    <a:buNone/>
                    <a:tabLst/>
                    <a:defRPr/>
                  </a:pPr>
                  <a:r>
                    <a:rPr kumimoji="0" lang="en-US" sz="3530" b="0" i="0" u="none" strike="noStrike" kern="0" cap="none" spc="0" normalizeH="0" baseline="0" noProof="0">
                      <a:ln>
                        <a:noFill/>
                      </a:ln>
                      <a:solidFill>
                        <a:srgbClr val="FFFFFF"/>
                      </a:solidFill>
                      <a:effectLst/>
                      <a:uLnTx/>
                      <a:uFillTx/>
                      <a:latin typeface="Segoe UI Light"/>
                    </a:rPr>
                    <a:t>User</a:t>
                  </a:r>
                </a:p>
              </p:txBody>
            </p:sp>
            <p:sp>
              <p:nvSpPr>
                <p:cNvPr id="448" name="Freeform 5">
                  <a:extLst>
                    <a:ext uri="{FF2B5EF4-FFF2-40B4-BE49-F238E27FC236}">
                      <a16:creationId xmlns:a16="http://schemas.microsoft.com/office/drawing/2014/main" id="{BB03CA4F-6269-4AF1-BDCB-102AC880D984}"/>
                    </a:ext>
                  </a:extLst>
                </p:cNvPr>
                <p:cNvSpPr>
                  <a:spLocks noEditPoints="1"/>
                </p:cNvSpPr>
                <p:nvPr/>
              </p:nvSpPr>
              <p:spPr bwMode="auto">
                <a:xfrm>
                  <a:off x="2490967" y="2306362"/>
                  <a:ext cx="316732" cy="566426"/>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449" name="Freeform 31">
                  <a:extLst>
                    <a:ext uri="{FF2B5EF4-FFF2-40B4-BE49-F238E27FC236}">
                      <a16:creationId xmlns:a16="http://schemas.microsoft.com/office/drawing/2014/main" id="{A06A7E24-8655-4A3F-B211-546ACB57BB75}"/>
                    </a:ext>
                  </a:extLst>
                </p:cNvPr>
                <p:cNvSpPr>
                  <a:spLocks noEditPoints="1"/>
                </p:cNvSpPr>
                <p:nvPr/>
              </p:nvSpPr>
              <p:spPr bwMode="auto">
                <a:xfrm>
                  <a:off x="2309402" y="4952639"/>
                  <a:ext cx="757970" cy="508244"/>
                </a:xfrm>
                <a:custGeom>
                  <a:avLst/>
                  <a:gdLst>
                    <a:gd name="T0" fmla="*/ 1937 w 2004"/>
                    <a:gd name="T1" fmla="*/ 0 h 1343"/>
                    <a:gd name="T2" fmla="*/ 68 w 2004"/>
                    <a:gd name="T3" fmla="*/ 0 h 1343"/>
                    <a:gd name="T4" fmla="*/ 0 w 2004"/>
                    <a:gd name="T5" fmla="*/ 67 h 1343"/>
                    <a:gd name="T6" fmla="*/ 0 w 2004"/>
                    <a:gd name="T7" fmla="*/ 1276 h 1343"/>
                    <a:gd name="T8" fmla="*/ 68 w 2004"/>
                    <a:gd name="T9" fmla="*/ 1343 h 1343"/>
                    <a:gd name="T10" fmla="*/ 1937 w 2004"/>
                    <a:gd name="T11" fmla="*/ 1343 h 1343"/>
                    <a:gd name="T12" fmla="*/ 2004 w 2004"/>
                    <a:gd name="T13" fmla="*/ 1276 h 1343"/>
                    <a:gd name="T14" fmla="*/ 2004 w 2004"/>
                    <a:gd name="T15" fmla="*/ 67 h 1343"/>
                    <a:gd name="T16" fmla="*/ 1937 w 2004"/>
                    <a:gd name="T17" fmla="*/ 0 h 1343"/>
                    <a:gd name="T18" fmla="*/ 1870 w 2004"/>
                    <a:gd name="T19" fmla="*/ 1201 h 1343"/>
                    <a:gd name="T20" fmla="*/ 132 w 2004"/>
                    <a:gd name="T21" fmla="*/ 1201 h 1343"/>
                    <a:gd name="T22" fmla="*/ 132 w 2004"/>
                    <a:gd name="T23" fmla="*/ 137 h 1343"/>
                    <a:gd name="T24" fmla="*/ 1870 w 2004"/>
                    <a:gd name="T25" fmla="*/ 137 h 1343"/>
                    <a:gd name="T26" fmla="*/ 1870 w 2004"/>
                    <a:gd name="T27" fmla="*/ 120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4" h="1343">
                      <a:moveTo>
                        <a:pt x="1937" y="0"/>
                      </a:moveTo>
                      <a:cubicBezTo>
                        <a:pt x="68" y="0"/>
                        <a:pt x="68" y="0"/>
                        <a:pt x="68" y="0"/>
                      </a:cubicBezTo>
                      <a:cubicBezTo>
                        <a:pt x="34" y="0"/>
                        <a:pt x="0" y="27"/>
                        <a:pt x="0" y="67"/>
                      </a:cubicBezTo>
                      <a:cubicBezTo>
                        <a:pt x="0" y="1229"/>
                        <a:pt x="0" y="1276"/>
                        <a:pt x="0" y="1276"/>
                      </a:cubicBezTo>
                      <a:cubicBezTo>
                        <a:pt x="0" y="1316"/>
                        <a:pt x="34" y="1343"/>
                        <a:pt x="68" y="1343"/>
                      </a:cubicBezTo>
                      <a:cubicBezTo>
                        <a:pt x="1937" y="1343"/>
                        <a:pt x="1937" y="1343"/>
                        <a:pt x="1937" y="1343"/>
                      </a:cubicBezTo>
                      <a:cubicBezTo>
                        <a:pt x="1977" y="1343"/>
                        <a:pt x="2004" y="1316"/>
                        <a:pt x="2004" y="1276"/>
                      </a:cubicBezTo>
                      <a:cubicBezTo>
                        <a:pt x="2004" y="114"/>
                        <a:pt x="2004" y="67"/>
                        <a:pt x="2004" y="67"/>
                      </a:cubicBezTo>
                      <a:cubicBezTo>
                        <a:pt x="2004" y="27"/>
                        <a:pt x="1977" y="0"/>
                        <a:pt x="1937" y="0"/>
                      </a:cubicBezTo>
                      <a:close/>
                      <a:moveTo>
                        <a:pt x="1870" y="1201"/>
                      </a:moveTo>
                      <a:cubicBezTo>
                        <a:pt x="132" y="1201"/>
                        <a:pt x="132" y="1201"/>
                        <a:pt x="132" y="1201"/>
                      </a:cubicBezTo>
                      <a:cubicBezTo>
                        <a:pt x="132" y="137"/>
                        <a:pt x="132" y="137"/>
                        <a:pt x="132" y="137"/>
                      </a:cubicBezTo>
                      <a:cubicBezTo>
                        <a:pt x="1870" y="137"/>
                        <a:pt x="1870" y="137"/>
                        <a:pt x="1870" y="137"/>
                      </a:cubicBezTo>
                      <a:lnTo>
                        <a:pt x="1870" y="1201"/>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nvGrpSpPr>
                <p:cNvPr id="450" name="Group 449">
                  <a:extLst>
                    <a:ext uri="{FF2B5EF4-FFF2-40B4-BE49-F238E27FC236}">
                      <a16:creationId xmlns:a16="http://schemas.microsoft.com/office/drawing/2014/main" id="{7AB2F942-C387-4FE2-9E0D-3F843DDE324A}"/>
                    </a:ext>
                  </a:extLst>
                </p:cNvPr>
                <p:cNvGrpSpPr/>
                <p:nvPr/>
              </p:nvGrpSpPr>
              <p:grpSpPr>
                <a:xfrm>
                  <a:off x="3280483" y="3509643"/>
                  <a:ext cx="1247222" cy="689497"/>
                  <a:chOff x="12292013" y="915988"/>
                  <a:chExt cx="8083550" cy="4468812"/>
                </a:xfrm>
                <a:solidFill>
                  <a:srgbClr val="FFFFFF"/>
                </a:solidFill>
              </p:grpSpPr>
              <p:sp>
                <p:nvSpPr>
                  <p:cNvPr id="454" name="Freeform 17">
                    <a:extLst>
                      <a:ext uri="{FF2B5EF4-FFF2-40B4-BE49-F238E27FC236}">
                        <a16:creationId xmlns:a16="http://schemas.microsoft.com/office/drawing/2014/main" id="{AAB6A416-1022-499B-91C2-114CF42E322E}"/>
                      </a:ext>
                    </a:extLst>
                  </p:cNvPr>
                  <p:cNvSpPr>
                    <a:spLocks noEditPoints="1"/>
                  </p:cNvSpPr>
                  <p:nvPr/>
                </p:nvSpPr>
                <p:spPr bwMode="auto">
                  <a:xfrm>
                    <a:off x="13312776" y="915988"/>
                    <a:ext cx="6042025" cy="4054475"/>
                  </a:xfrm>
                  <a:custGeom>
                    <a:avLst/>
                    <a:gdLst>
                      <a:gd name="T0" fmla="*/ 54 w 1609"/>
                      <a:gd name="T1" fmla="*/ 1079 h 1079"/>
                      <a:gd name="T2" fmla="*/ 1555 w 1609"/>
                      <a:gd name="T3" fmla="*/ 1079 h 1079"/>
                      <a:gd name="T4" fmla="*/ 1609 w 1609"/>
                      <a:gd name="T5" fmla="*/ 1025 h 1079"/>
                      <a:gd name="T6" fmla="*/ 1609 w 1609"/>
                      <a:gd name="T7" fmla="*/ 55 h 1079"/>
                      <a:gd name="T8" fmla="*/ 1555 w 1609"/>
                      <a:gd name="T9" fmla="*/ 0 h 1079"/>
                      <a:gd name="T10" fmla="*/ 54 w 1609"/>
                      <a:gd name="T11" fmla="*/ 0 h 1079"/>
                      <a:gd name="T12" fmla="*/ 0 w 1609"/>
                      <a:gd name="T13" fmla="*/ 55 h 1079"/>
                      <a:gd name="T14" fmla="*/ 0 w 1609"/>
                      <a:gd name="T15" fmla="*/ 1025 h 1079"/>
                      <a:gd name="T16" fmla="*/ 54 w 1609"/>
                      <a:gd name="T17" fmla="*/ 1079 h 1079"/>
                      <a:gd name="T18" fmla="*/ 106 w 1609"/>
                      <a:gd name="T19" fmla="*/ 111 h 1079"/>
                      <a:gd name="T20" fmla="*/ 1502 w 1609"/>
                      <a:gd name="T21" fmla="*/ 111 h 1079"/>
                      <a:gd name="T22" fmla="*/ 1502 w 1609"/>
                      <a:gd name="T23" fmla="*/ 966 h 1079"/>
                      <a:gd name="T24" fmla="*/ 106 w 1609"/>
                      <a:gd name="T25" fmla="*/ 966 h 1079"/>
                      <a:gd name="T26" fmla="*/ 106 w 1609"/>
                      <a:gd name="T27" fmla="*/ 111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9" h="1079">
                        <a:moveTo>
                          <a:pt x="54" y="1079"/>
                        </a:moveTo>
                        <a:cubicBezTo>
                          <a:pt x="1555" y="1079"/>
                          <a:pt x="1555" y="1079"/>
                          <a:pt x="1555" y="1079"/>
                        </a:cubicBezTo>
                        <a:cubicBezTo>
                          <a:pt x="1587" y="1079"/>
                          <a:pt x="1609" y="1058"/>
                          <a:pt x="1609" y="1025"/>
                        </a:cubicBezTo>
                        <a:cubicBezTo>
                          <a:pt x="1609" y="93"/>
                          <a:pt x="1609" y="55"/>
                          <a:pt x="1609" y="55"/>
                        </a:cubicBezTo>
                        <a:cubicBezTo>
                          <a:pt x="1609" y="22"/>
                          <a:pt x="1587" y="0"/>
                          <a:pt x="1555" y="0"/>
                        </a:cubicBezTo>
                        <a:cubicBezTo>
                          <a:pt x="54" y="0"/>
                          <a:pt x="54" y="0"/>
                          <a:pt x="54" y="0"/>
                        </a:cubicBezTo>
                        <a:cubicBezTo>
                          <a:pt x="27" y="0"/>
                          <a:pt x="0" y="22"/>
                          <a:pt x="0" y="55"/>
                        </a:cubicBezTo>
                        <a:cubicBezTo>
                          <a:pt x="0" y="987"/>
                          <a:pt x="0" y="1025"/>
                          <a:pt x="0" y="1025"/>
                        </a:cubicBezTo>
                        <a:cubicBezTo>
                          <a:pt x="0" y="1058"/>
                          <a:pt x="27" y="1079"/>
                          <a:pt x="54" y="1079"/>
                        </a:cubicBezTo>
                        <a:close/>
                        <a:moveTo>
                          <a:pt x="106" y="111"/>
                        </a:moveTo>
                        <a:cubicBezTo>
                          <a:pt x="1502" y="111"/>
                          <a:pt x="1502" y="111"/>
                          <a:pt x="1502" y="111"/>
                        </a:cubicBezTo>
                        <a:cubicBezTo>
                          <a:pt x="1502" y="966"/>
                          <a:pt x="1502" y="966"/>
                          <a:pt x="1502" y="966"/>
                        </a:cubicBezTo>
                        <a:cubicBezTo>
                          <a:pt x="106" y="966"/>
                          <a:pt x="106" y="966"/>
                          <a:pt x="106" y="966"/>
                        </a:cubicBezTo>
                        <a:lnTo>
                          <a:pt x="10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455" name="Freeform 18">
                    <a:extLst>
                      <a:ext uri="{FF2B5EF4-FFF2-40B4-BE49-F238E27FC236}">
                        <a16:creationId xmlns:a16="http://schemas.microsoft.com/office/drawing/2014/main" id="{C00C41C9-8A42-48C7-B6F3-9A1FE1E60BA6}"/>
                      </a:ext>
                    </a:extLst>
                  </p:cNvPr>
                  <p:cNvSpPr>
                    <a:spLocks/>
                  </p:cNvSpPr>
                  <p:nvPr/>
                </p:nvSpPr>
                <p:spPr bwMode="auto">
                  <a:xfrm>
                    <a:off x="12292013" y="5060950"/>
                    <a:ext cx="8083550" cy="323850"/>
                  </a:xfrm>
                  <a:custGeom>
                    <a:avLst/>
                    <a:gdLst>
                      <a:gd name="T0" fmla="*/ 0 w 2153"/>
                      <a:gd name="T1" fmla="*/ 0 h 86"/>
                      <a:gd name="T2" fmla="*/ 0 w 2153"/>
                      <a:gd name="T3" fmla="*/ 53 h 86"/>
                      <a:gd name="T4" fmla="*/ 70 w 2153"/>
                      <a:gd name="T5" fmla="*/ 86 h 86"/>
                      <a:gd name="T6" fmla="*/ 2083 w 2153"/>
                      <a:gd name="T7" fmla="*/ 86 h 86"/>
                      <a:gd name="T8" fmla="*/ 2153 w 2153"/>
                      <a:gd name="T9" fmla="*/ 53 h 86"/>
                      <a:gd name="T10" fmla="*/ 2153 w 2153"/>
                      <a:gd name="T11" fmla="*/ 0 h 86"/>
                      <a:gd name="T12" fmla="*/ 0 w 2153"/>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153" h="86">
                        <a:moveTo>
                          <a:pt x="0" y="0"/>
                        </a:moveTo>
                        <a:cubicBezTo>
                          <a:pt x="0" y="53"/>
                          <a:pt x="0" y="53"/>
                          <a:pt x="0" y="53"/>
                        </a:cubicBezTo>
                        <a:cubicBezTo>
                          <a:pt x="0" y="53"/>
                          <a:pt x="48" y="86"/>
                          <a:pt x="70" y="86"/>
                        </a:cubicBezTo>
                        <a:cubicBezTo>
                          <a:pt x="2083" y="86"/>
                          <a:pt x="2083" y="86"/>
                          <a:pt x="2083" y="86"/>
                        </a:cubicBezTo>
                        <a:cubicBezTo>
                          <a:pt x="2104" y="86"/>
                          <a:pt x="2153" y="53"/>
                          <a:pt x="2153" y="53"/>
                        </a:cubicBezTo>
                        <a:cubicBezTo>
                          <a:pt x="2153" y="16"/>
                          <a:pt x="2153" y="4"/>
                          <a:pt x="21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grpSp>
              <p:nvGrpSpPr>
                <p:cNvPr id="451" name="Group 450">
                  <a:extLst>
                    <a:ext uri="{FF2B5EF4-FFF2-40B4-BE49-F238E27FC236}">
                      <a16:creationId xmlns:a16="http://schemas.microsoft.com/office/drawing/2014/main" id="{95E47398-EEF3-49E4-8C00-57C3B2336AB5}"/>
                    </a:ext>
                  </a:extLst>
                </p:cNvPr>
                <p:cNvGrpSpPr/>
                <p:nvPr/>
              </p:nvGrpSpPr>
              <p:grpSpPr>
                <a:xfrm>
                  <a:off x="730642" y="3465601"/>
                  <a:ext cx="1126530" cy="825992"/>
                  <a:chOff x="5576213" y="5106429"/>
                  <a:chExt cx="1172194" cy="859474"/>
                </a:xfrm>
              </p:grpSpPr>
              <p:sp>
                <p:nvSpPr>
                  <p:cNvPr id="452" name="Freeform 32">
                    <a:extLst>
                      <a:ext uri="{FF2B5EF4-FFF2-40B4-BE49-F238E27FC236}">
                        <a16:creationId xmlns:a16="http://schemas.microsoft.com/office/drawing/2014/main" id="{3FAFCFC9-7567-4EBD-BEBF-48C3987A445B}"/>
                      </a:ext>
                    </a:extLst>
                  </p:cNvPr>
                  <p:cNvSpPr>
                    <a:spLocks noEditPoints="1"/>
                  </p:cNvSpPr>
                  <p:nvPr/>
                </p:nvSpPr>
                <p:spPr bwMode="auto">
                  <a:xfrm>
                    <a:off x="5576213" y="5106429"/>
                    <a:ext cx="1172194" cy="80058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453" name="Rectangle 33">
                    <a:extLst>
                      <a:ext uri="{FF2B5EF4-FFF2-40B4-BE49-F238E27FC236}">
                        <a16:creationId xmlns:a16="http://schemas.microsoft.com/office/drawing/2014/main" id="{D4340E34-A0D8-4C56-BD58-119B10863D38}"/>
                      </a:ext>
                    </a:extLst>
                  </p:cNvPr>
                  <p:cNvSpPr>
                    <a:spLocks noChangeArrowheads="1"/>
                  </p:cNvSpPr>
                  <p:nvPr/>
                </p:nvSpPr>
                <p:spPr bwMode="auto">
                  <a:xfrm>
                    <a:off x="5820653" y="5926813"/>
                    <a:ext cx="682807" cy="390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grpSp>
          <p:sp>
            <p:nvSpPr>
              <p:cNvPr id="379" name="Freeform 11">
                <a:extLst>
                  <a:ext uri="{FF2B5EF4-FFF2-40B4-BE49-F238E27FC236}">
                    <a16:creationId xmlns:a16="http://schemas.microsoft.com/office/drawing/2014/main" id="{A81A7F2D-3272-4C81-A602-33F9A66E65DF}"/>
                  </a:ext>
                </a:extLst>
              </p:cNvPr>
              <p:cNvSpPr>
                <a:spLocks noEditPoints="1"/>
              </p:cNvSpPr>
              <p:nvPr/>
            </p:nvSpPr>
            <p:spPr bwMode="auto">
              <a:xfrm>
                <a:off x="5369313" y="3263196"/>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80" name="Freeform 11">
                <a:extLst>
                  <a:ext uri="{FF2B5EF4-FFF2-40B4-BE49-F238E27FC236}">
                    <a16:creationId xmlns:a16="http://schemas.microsoft.com/office/drawing/2014/main" id="{7D166828-0981-4279-85EA-1C538487EFEF}"/>
                  </a:ext>
                </a:extLst>
              </p:cNvPr>
              <p:cNvSpPr>
                <a:spLocks noEditPoints="1"/>
              </p:cNvSpPr>
              <p:nvPr/>
            </p:nvSpPr>
            <p:spPr bwMode="auto">
              <a:xfrm>
                <a:off x="5369313" y="3618198"/>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81" name="Freeform 11">
                <a:extLst>
                  <a:ext uri="{FF2B5EF4-FFF2-40B4-BE49-F238E27FC236}">
                    <a16:creationId xmlns:a16="http://schemas.microsoft.com/office/drawing/2014/main" id="{59A75FF0-0037-4819-AD8E-1EC8CB0DEFF6}"/>
                  </a:ext>
                </a:extLst>
              </p:cNvPr>
              <p:cNvSpPr>
                <a:spLocks noEditPoints="1"/>
              </p:cNvSpPr>
              <p:nvPr/>
            </p:nvSpPr>
            <p:spPr bwMode="auto">
              <a:xfrm>
                <a:off x="5369313" y="3962443"/>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nvGrpSpPr>
              <p:cNvPr id="382" name="Group 381">
                <a:extLst>
                  <a:ext uri="{FF2B5EF4-FFF2-40B4-BE49-F238E27FC236}">
                    <a16:creationId xmlns:a16="http://schemas.microsoft.com/office/drawing/2014/main" id="{F09F7CB5-758F-4136-9ED2-A462B5F3D3CA}"/>
                  </a:ext>
                </a:extLst>
              </p:cNvPr>
              <p:cNvGrpSpPr>
                <a:grpSpLocks noChangeAspect="1"/>
              </p:cNvGrpSpPr>
              <p:nvPr/>
            </p:nvGrpSpPr>
            <p:grpSpPr>
              <a:xfrm>
                <a:off x="3801021" y="4108106"/>
                <a:ext cx="1156430" cy="1321327"/>
                <a:chOff x="3315756" y="3038485"/>
                <a:chExt cx="3157068" cy="3607218"/>
              </a:xfrm>
            </p:grpSpPr>
            <p:sp>
              <p:nvSpPr>
                <p:cNvPr id="419" name="Rectangle 418">
                  <a:extLst>
                    <a:ext uri="{FF2B5EF4-FFF2-40B4-BE49-F238E27FC236}">
                      <a16:creationId xmlns:a16="http://schemas.microsoft.com/office/drawing/2014/main" id="{C66C7348-C976-4D8E-A7EA-C367DC026395}"/>
                    </a:ext>
                  </a:extLst>
                </p:cNvPr>
                <p:cNvSpPr/>
                <p:nvPr/>
              </p:nvSpPr>
              <p:spPr bwMode="auto">
                <a:xfrm>
                  <a:off x="4251941" y="3617830"/>
                  <a:ext cx="1034762" cy="1709293"/>
                </a:xfrm>
                <a:prstGeom prst="rect">
                  <a:avLst/>
                </a:prstGeom>
                <a:solidFill>
                  <a:srgbClr val="002050"/>
                </a:solidFill>
                <a:ln w="10795" cap="flat" cmpd="sng" algn="ctr">
                  <a:noFill/>
                  <a:prstDash val="solid"/>
                  <a:headEnd type="none" w="med" len="med"/>
                  <a:tailEnd type="none" w="med" len="med"/>
                </a:ln>
                <a:effectLst/>
              </p:spPr>
              <p:txBody>
                <a:bodyPr vert="horz" wrap="square" lIns="0" tIns="93274" rIns="0" bIns="93274" numCol="1" rtlCol="0" anchor="ctr" anchorCtr="0" compatLnSpc="1">
                  <a:prstTxWarp prst="textNoShape">
                    <a:avLst/>
                  </a:prstTxWarp>
                </a:bodyPr>
                <a:lstStyle/>
                <a:p>
                  <a:pPr marL="0" marR="0" lvl="0" indent="0" algn="ctr" defTabSz="1864944"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20" name="Group 419">
                  <a:extLst>
                    <a:ext uri="{FF2B5EF4-FFF2-40B4-BE49-F238E27FC236}">
                      <a16:creationId xmlns:a16="http://schemas.microsoft.com/office/drawing/2014/main" id="{3FAEAA67-26B2-4DE9-A0E9-B704A1B37A74}"/>
                    </a:ext>
                  </a:extLst>
                </p:cNvPr>
                <p:cNvGrpSpPr/>
                <p:nvPr/>
              </p:nvGrpSpPr>
              <p:grpSpPr>
                <a:xfrm>
                  <a:off x="3315756" y="3038485"/>
                  <a:ext cx="3157068" cy="3607218"/>
                  <a:chOff x="3315756" y="2978967"/>
                  <a:chExt cx="3157068" cy="3607218"/>
                </a:xfrm>
              </p:grpSpPr>
              <p:grpSp>
                <p:nvGrpSpPr>
                  <p:cNvPr id="421" name="Group 420">
                    <a:extLst>
                      <a:ext uri="{FF2B5EF4-FFF2-40B4-BE49-F238E27FC236}">
                        <a16:creationId xmlns:a16="http://schemas.microsoft.com/office/drawing/2014/main" id="{A212041E-27C4-4BB8-96EB-ACBD73BBB53B}"/>
                      </a:ext>
                    </a:extLst>
                  </p:cNvPr>
                  <p:cNvGrpSpPr/>
                  <p:nvPr/>
                </p:nvGrpSpPr>
                <p:grpSpPr>
                  <a:xfrm>
                    <a:off x="3315756" y="3486084"/>
                    <a:ext cx="3157068" cy="3100101"/>
                    <a:chOff x="3012988" y="3330175"/>
                    <a:chExt cx="3157068" cy="3100101"/>
                  </a:xfrm>
                </p:grpSpPr>
                <p:sp>
                  <p:nvSpPr>
                    <p:cNvPr id="430" name="TextBox 429">
                      <a:extLst>
                        <a:ext uri="{FF2B5EF4-FFF2-40B4-BE49-F238E27FC236}">
                          <a16:creationId xmlns:a16="http://schemas.microsoft.com/office/drawing/2014/main" id="{4DC2E69F-F7A2-4EE3-BD05-5546F81F9EB6}"/>
                        </a:ext>
                      </a:extLst>
                    </p:cNvPr>
                    <p:cNvSpPr txBox="1"/>
                    <p:nvPr/>
                  </p:nvSpPr>
                  <p:spPr>
                    <a:xfrm>
                      <a:off x="3012988" y="4935385"/>
                      <a:ext cx="3157068" cy="1494891"/>
                    </a:xfrm>
                    <a:prstGeom prst="rect">
                      <a:avLst/>
                    </a:prstGeom>
                    <a:noFill/>
                  </p:spPr>
                  <p:txBody>
                    <a:bodyPr wrap="square" lIns="358570" tIns="286856" rIns="358570" bIns="286856" rtlCol="0">
                      <a:spAutoFit/>
                    </a:bodyPr>
                    <a:lstStyle/>
                    <a:p>
                      <a:pPr marL="0" marR="0" lvl="0" indent="0" defTabSz="1828266" eaLnBrk="1" fontAlgn="auto" latinLnBrk="0" hangingPunct="1">
                        <a:lnSpc>
                          <a:spcPct val="90000"/>
                        </a:lnSpc>
                        <a:spcBef>
                          <a:spcPts val="0"/>
                        </a:spcBef>
                        <a:spcAft>
                          <a:spcPts val="0"/>
                        </a:spcAft>
                        <a:buClrTx/>
                        <a:buSzTx/>
                        <a:buFontTx/>
                        <a:buNone/>
                        <a:tabLst/>
                        <a:defRPr/>
                      </a:pPr>
                      <a:r>
                        <a:rPr kumimoji="0" lang="en-US" sz="1372" b="1" i="0" u="none" strike="noStrike" kern="0" cap="none" spc="588" normalizeH="0" baseline="0" noProof="0">
                          <a:ln>
                            <a:noFill/>
                          </a:ln>
                          <a:solidFill>
                            <a:srgbClr val="FFFFFF"/>
                          </a:solidFill>
                          <a:effectLst/>
                          <a:uLnTx/>
                          <a:uFillTx/>
                          <a:latin typeface="Segoe UI"/>
                        </a:rPr>
                        <a:t>  </a:t>
                      </a:r>
                    </a:p>
                    <a:p>
                      <a:pPr marL="0" marR="0" lvl="0" indent="0" defTabSz="1828266" eaLnBrk="1" fontAlgn="auto" latinLnBrk="0" hangingPunct="1">
                        <a:lnSpc>
                          <a:spcPct val="90000"/>
                        </a:lnSpc>
                        <a:spcBef>
                          <a:spcPts val="0"/>
                        </a:spcBef>
                        <a:spcAft>
                          <a:spcPts val="0"/>
                        </a:spcAft>
                        <a:buClrTx/>
                        <a:buSzTx/>
                        <a:buFontTx/>
                        <a:buNone/>
                        <a:tabLst/>
                        <a:defRPr/>
                      </a:pPr>
                      <a:r>
                        <a:rPr kumimoji="0" lang="en-US" sz="1372" b="1" i="0" u="none" strike="noStrike" kern="0" cap="none" spc="588" normalizeH="0" baseline="0" noProof="0">
                          <a:ln>
                            <a:noFill/>
                          </a:ln>
                          <a:solidFill>
                            <a:srgbClr val="FFFFFF"/>
                          </a:solidFill>
                          <a:effectLst/>
                          <a:uLnTx/>
                          <a:uFillTx/>
                          <a:latin typeface="Segoe UI"/>
                        </a:rPr>
                        <a:t>   </a:t>
                      </a:r>
                      <a:r>
                        <a:rPr kumimoji="0" lang="en-US" sz="2352" b="0" i="0" u="none" strike="noStrike" kern="0" cap="none" spc="0" normalizeH="0" baseline="0" noProof="0">
                          <a:ln>
                            <a:noFill/>
                          </a:ln>
                          <a:solidFill>
                            <a:srgbClr val="FFFFFF"/>
                          </a:solidFill>
                          <a:effectLst/>
                          <a:uLnTx/>
                          <a:uFillTx/>
                          <a:latin typeface="Segoe UI"/>
                        </a:rPr>
                        <a:t>MFA</a:t>
                      </a:r>
                    </a:p>
                  </p:txBody>
                </p:sp>
                <p:grpSp>
                  <p:nvGrpSpPr>
                    <p:cNvPr id="431" name="Group 430">
                      <a:extLst>
                        <a:ext uri="{FF2B5EF4-FFF2-40B4-BE49-F238E27FC236}">
                          <a16:creationId xmlns:a16="http://schemas.microsoft.com/office/drawing/2014/main" id="{FF96117E-96CD-40F5-BBB3-2D6E846EF9CC}"/>
                        </a:ext>
                      </a:extLst>
                    </p:cNvPr>
                    <p:cNvGrpSpPr/>
                    <p:nvPr/>
                  </p:nvGrpSpPr>
                  <p:grpSpPr>
                    <a:xfrm>
                      <a:off x="4274611" y="3657058"/>
                      <a:ext cx="364510" cy="450652"/>
                      <a:chOff x="12251162" y="-145458"/>
                      <a:chExt cx="6442076" cy="7964488"/>
                    </a:xfrm>
                    <a:solidFill>
                      <a:srgbClr val="FFFFFF"/>
                    </a:solidFill>
                  </p:grpSpPr>
                  <p:sp>
                    <p:nvSpPr>
                      <p:cNvPr id="439" name="Freeform 5">
                        <a:extLst>
                          <a:ext uri="{FF2B5EF4-FFF2-40B4-BE49-F238E27FC236}">
                            <a16:creationId xmlns:a16="http://schemas.microsoft.com/office/drawing/2014/main" id="{5A2EA0EF-95DF-4480-9810-6F24F9C21650}"/>
                          </a:ext>
                        </a:extLst>
                      </p:cNvPr>
                      <p:cNvSpPr>
                        <a:spLocks noEditPoints="1"/>
                      </p:cNvSpPr>
                      <p:nvPr/>
                    </p:nvSpPr>
                    <p:spPr bwMode="auto">
                      <a:xfrm>
                        <a:off x="15608725" y="4736105"/>
                        <a:ext cx="3084513" cy="3082925"/>
                      </a:xfrm>
                      <a:custGeom>
                        <a:avLst/>
                        <a:gdLst>
                          <a:gd name="T0" fmla="*/ 410 w 821"/>
                          <a:gd name="T1" fmla="*/ 0 h 821"/>
                          <a:gd name="T2" fmla="*/ 0 w 821"/>
                          <a:gd name="T3" fmla="*/ 411 h 821"/>
                          <a:gd name="T4" fmla="*/ 410 w 821"/>
                          <a:gd name="T5" fmla="*/ 821 h 821"/>
                          <a:gd name="T6" fmla="*/ 821 w 821"/>
                          <a:gd name="T7" fmla="*/ 411 h 821"/>
                          <a:gd name="T8" fmla="*/ 410 w 821"/>
                          <a:gd name="T9" fmla="*/ 0 h 821"/>
                          <a:gd name="T10" fmla="*/ 336 w 821"/>
                          <a:gd name="T11" fmla="*/ 584 h 821"/>
                          <a:gd name="T12" fmla="*/ 192 w 821"/>
                          <a:gd name="T13" fmla="*/ 387 h 821"/>
                          <a:gd name="T14" fmla="*/ 297 w 821"/>
                          <a:gd name="T15" fmla="*/ 387 h 821"/>
                          <a:gd name="T16" fmla="*/ 440 w 821"/>
                          <a:gd name="T17" fmla="*/ 584 h 821"/>
                          <a:gd name="T18" fmla="*/ 336 w 821"/>
                          <a:gd name="T19" fmla="*/ 584 h 821"/>
                          <a:gd name="T20" fmla="*/ 455 w 821"/>
                          <a:gd name="T21" fmla="*/ 569 h 821"/>
                          <a:gd name="T22" fmla="*/ 397 w 821"/>
                          <a:gd name="T23" fmla="*/ 489 h 821"/>
                          <a:gd name="T24" fmla="*/ 528 w 821"/>
                          <a:gd name="T25" fmla="*/ 226 h 821"/>
                          <a:gd name="T26" fmla="*/ 623 w 821"/>
                          <a:gd name="T27" fmla="*/ 226 h 821"/>
                          <a:gd name="T28" fmla="*/ 455 w 821"/>
                          <a:gd name="T29" fmla="*/ 56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1" h="821">
                            <a:moveTo>
                              <a:pt x="410" y="0"/>
                            </a:moveTo>
                            <a:cubicBezTo>
                              <a:pt x="184" y="0"/>
                              <a:pt x="0" y="184"/>
                              <a:pt x="0" y="411"/>
                            </a:cubicBezTo>
                            <a:cubicBezTo>
                              <a:pt x="0" y="637"/>
                              <a:pt x="184" y="821"/>
                              <a:pt x="410" y="821"/>
                            </a:cubicBezTo>
                            <a:cubicBezTo>
                              <a:pt x="637" y="821"/>
                              <a:pt x="821" y="637"/>
                              <a:pt x="821" y="411"/>
                            </a:cubicBezTo>
                            <a:cubicBezTo>
                              <a:pt x="821" y="184"/>
                              <a:pt x="637" y="0"/>
                              <a:pt x="410" y="0"/>
                            </a:cubicBezTo>
                            <a:close/>
                            <a:moveTo>
                              <a:pt x="336" y="584"/>
                            </a:moveTo>
                            <a:cubicBezTo>
                              <a:pt x="192" y="387"/>
                              <a:pt x="192" y="387"/>
                              <a:pt x="192" y="387"/>
                            </a:cubicBezTo>
                            <a:cubicBezTo>
                              <a:pt x="297" y="387"/>
                              <a:pt x="297" y="387"/>
                              <a:pt x="297" y="387"/>
                            </a:cubicBezTo>
                            <a:cubicBezTo>
                              <a:pt x="440" y="584"/>
                              <a:pt x="440" y="584"/>
                              <a:pt x="440" y="584"/>
                            </a:cubicBezTo>
                            <a:lnTo>
                              <a:pt x="336" y="584"/>
                            </a:lnTo>
                            <a:close/>
                            <a:moveTo>
                              <a:pt x="455" y="569"/>
                            </a:moveTo>
                            <a:cubicBezTo>
                              <a:pt x="397" y="489"/>
                              <a:pt x="397" y="489"/>
                              <a:pt x="397" y="489"/>
                            </a:cubicBezTo>
                            <a:cubicBezTo>
                              <a:pt x="528" y="226"/>
                              <a:pt x="528" y="226"/>
                              <a:pt x="528" y="226"/>
                            </a:cubicBezTo>
                            <a:cubicBezTo>
                              <a:pt x="623" y="226"/>
                              <a:pt x="623" y="226"/>
                              <a:pt x="623" y="226"/>
                            </a:cubicBezTo>
                            <a:lnTo>
                              <a:pt x="45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440" name="Freeform 6">
                        <a:extLst>
                          <a:ext uri="{FF2B5EF4-FFF2-40B4-BE49-F238E27FC236}">
                            <a16:creationId xmlns:a16="http://schemas.microsoft.com/office/drawing/2014/main" id="{C7A2AA7E-0455-4EC1-A4A3-8D5313E6C094}"/>
                          </a:ext>
                        </a:extLst>
                      </p:cNvPr>
                      <p:cNvSpPr>
                        <a:spLocks/>
                      </p:cNvSpPr>
                      <p:nvPr/>
                    </p:nvSpPr>
                    <p:spPr bwMode="auto">
                      <a:xfrm>
                        <a:off x="12251162" y="-145458"/>
                        <a:ext cx="5251450" cy="6669088"/>
                      </a:xfrm>
                      <a:custGeom>
                        <a:avLst/>
                        <a:gdLst>
                          <a:gd name="T0" fmla="*/ 872 w 1398"/>
                          <a:gd name="T1" fmla="*/ 1776 h 1776"/>
                          <a:gd name="T2" fmla="*/ 867 w 1398"/>
                          <a:gd name="T3" fmla="*/ 1711 h 1776"/>
                          <a:gd name="T4" fmla="*/ 1304 w 1398"/>
                          <a:gd name="T5" fmla="*/ 1273 h 1776"/>
                          <a:gd name="T6" fmla="*/ 1398 w 1398"/>
                          <a:gd name="T7" fmla="*/ 1284 h 1776"/>
                          <a:gd name="T8" fmla="*/ 1192 w 1398"/>
                          <a:gd name="T9" fmla="*/ 1174 h 1776"/>
                          <a:gd name="T10" fmla="*/ 982 w 1398"/>
                          <a:gd name="T11" fmla="*/ 1073 h 1776"/>
                          <a:gd name="T12" fmla="*/ 982 w 1398"/>
                          <a:gd name="T13" fmla="*/ 1000 h 1776"/>
                          <a:gd name="T14" fmla="*/ 1238 w 1398"/>
                          <a:gd name="T15" fmla="*/ 502 h 1776"/>
                          <a:gd name="T16" fmla="*/ 819 w 1398"/>
                          <a:gd name="T17" fmla="*/ 0 h 1776"/>
                          <a:gd name="T18" fmla="*/ 400 w 1398"/>
                          <a:gd name="T19" fmla="*/ 502 h 1776"/>
                          <a:gd name="T20" fmla="*/ 655 w 1398"/>
                          <a:gd name="T21" fmla="*/ 1000 h 1776"/>
                          <a:gd name="T22" fmla="*/ 655 w 1398"/>
                          <a:gd name="T23" fmla="*/ 1073 h 1776"/>
                          <a:gd name="T24" fmla="*/ 446 w 1398"/>
                          <a:gd name="T25" fmla="*/ 1174 h 1776"/>
                          <a:gd name="T26" fmla="*/ 0 w 1398"/>
                          <a:gd name="T27" fmla="*/ 1519 h 1776"/>
                          <a:gd name="T28" fmla="*/ 0 w 1398"/>
                          <a:gd name="T29" fmla="*/ 1776 h 1776"/>
                          <a:gd name="T30" fmla="*/ 774 w 1398"/>
                          <a:gd name="T31" fmla="*/ 1776 h 1776"/>
                          <a:gd name="T32" fmla="*/ 774 w 1398"/>
                          <a:gd name="T33" fmla="*/ 1776 h 1776"/>
                          <a:gd name="T34" fmla="*/ 872 w 1398"/>
                          <a:gd name="T35"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8" h="1776">
                            <a:moveTo>
                              <a:pt x="872" y="1776"/>
                            </a:moveTo>
                            <a:cubicBezTo>
                              <a:pt x="869" y="1755"/>
                              <a:pt x="867" y="1733"/>
                              <a:pt x="867" y="1711"/>
                            </a:cubicBezTo>
                            <a:cubicBezTo>
                              <a:pt x="867" y="1469"/>
                              <a:pt x="1063" y="1273"/>
                              <a:pt x="1304" y="1273"/>
                            </a:cubicBezTo>
                            <a:cubicBezTo>
                              <a:pt x="1336" y="1273"/>
                              <a:pt x="1368" y="1277"/>
                              <a:pt x="1398" y="1284"/>
                            </a:cubicBezTo>
                            <a:cubicBezTo>
                              <a:pt x="1326" y="1242"/>
                              <a:pt x="1251" y="1204"/>
                              <a:pt x="1192" y="1174"/>
                            </a:cubicBezTo>
                            <a:cubicBezTo>
                              <a:pt x="1029" y="1093"/>
                              <a:pt x="982" y="1073"/>
                              <a:pt x="982" y="1073"/>
                            </a:cubicBezTo>
                            <a:cubicBezTo>
                              <a:pt x="982" y="1000"/>
                              <a:pt x="982" y="1000"/>
                              <a:pt x="982" y="1000"/>
                            </a:cubicBezTo>
                            <a:cubicBezTo>
                              <a:pt x="1132" y="918"/>
                              <a:pt x="1238" y="726"/>
                              <a:pt x="1238" y="502"/>
                            </a:cubicBezTo>
                            <a:cubicBezTo>
                              <a:pt x="1238" y="203"/>
                              <a:pt x="1050" y="0"/>
                              <a:pt x="819" y="0"/>
                            </a:cubicBezTo>
                            <a:cubicBezTo>
                              <a:pt x="587" y="0"/>
                              <a:pt x="400" y="203"/>
                              <a:pt x="400" y="502"/>
                            </a:cubicBezTo>
                            <a:cubicBezTo>
                              <a:pt x="400" y="726"/>
                              <a:pt x="505" y="918"/>
                              <a:pt x="655" y="1000"/>
                            </a:cubicBezTo>
                            <a:cubicBezTo>
                              <a:pt x="655" y="1073"/>
                              <a:pt x="655" y="1073"/>
                              <a:pt x="655" y="1073"/>
                            </a:cubicBezTo>
                            <a:cubicBezTo>
                              <a:pt x="655" y="1073"/>
                              <a:pt x="608" y="1093"/>
                              <a:pt x="446" y="1174"/>
                            </a:cubicBezTo>
                            <a:cubicBezTo>
                              <a:pt x="284" y="1256"/>
                              <a:pt x="0" y="1397"/>
                              <a:pt x="0" y="1519"/>
                            </a:cubicBezTo>
                            <a:cubicBezTo>
                              <a:pt x="0" y="1641"/>
                              <a:pt x="0" y="1776"/>
                              <a:pt x="0" y="1776"/>
                            </a:cubicBezTo>
                            <a:cubicBezTo>
                              <a:pt x="774" y="1776"/>
                              <a:pt x="774" y="1776"/>
                              <a:pt x="774" y="1776"/>
                            </a:cubicBezTo>
                            <a:cubicBezTo>
                              <a:pt x="774" y="1776"/>
                              <a:pt x="774" y="1776"/>
                              <a:pt x="774" y="1776"/>
                            </a:cubicBezTo>
                            <a:lnTo>
                              <a:pt x="872" y="17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sp>
                  <p:nvSpPr>
                    <p:cNvPr id="432" name="Freeform 5">
                      <a:extLst>
                        <a:ext uri="{FF2B5EF4-FFF2-40B4-BE49-F238E27FC236}">
                          <a16:creationId xmlns:a16="http://schemas.microsoft.com/office/drawing/2014/main" id="{F9A31037-DFAC-4FBE-ACDE-509E072076DB}"/>
                        </a:ext>
                      </a:extLst>
                    </p:cNvPr>
                    <p:cNvSpPr>
                      <a:spLocks noEditPoints="1"/>
                    </p:cNvSpPr>
                    <p:nvPr/>
                  </p:nvSpPr>
                  <p:spPr bwMode="auto">
                    <a:xfrm>
                      <a:off x="3917182" y="3330175"/>
                      <a:ext cx="1074135" cy="1920923"/>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nvGrpSpPr>
                    <p:cNvPr id="433" name="Group 432">
                      <a:extLst>
                        <a:ext uri="{FF2B5EF4-FFF2-40B4-BE49-F238E27FC236}">
                          <a16:creationId xmlns:a16="http://schemas.microsoft.com/office/drawing/2014/main" id="{6C22379B-0976-4962-8205-1EB1724D0EC0}"/>
                        </a:ext>
                      </a:extLst>
                    </p:cNvPr>
                    <p:cNvGrpSpPr/>
                    <p:nvPr/>
                  </p:nvGrpSpPr>
                  <p:grpSpPr>
                    <a:xfrm>
                      <a:off x="4021133" y="4257656"/>
                      <a:ext cx="841620" cy="477214"/>
                      <a:chOff x="5064468" y="2669415"/>
                      <a:chExt cx="858496" cy="486784"/>
                    </a:xfrm>
                    <a:solidFill>
                      <a:srgbClr val="D2D2D2"/>
                    </a:solidFill>
                  </p:grpSpPr>
                  <p:grpSp>
                    <p:nvGrpSpPr>
                      <p:cNvPr id="434" name="Group 433">
                        <a:extLst>
                          <a:ext uri="{FF2B5EF4-FFF2-40B4-BE49-F238E27FC236}">
                            <a16:creationId xmlns:a16="http://schemas.microsoft.com/office/drawing/2014/main" id="{4C884FB4-8BE7-4744-8847-B05A72CDB3C8}"/>
                          </a:ext>
                        </a:extLst>
                      </p:cNvPr>
                      <p:cNvGrpSpPr/>
                      <p:nvPr/>
                    </p:nvGrpSpPr>
                    <p:grpSpPr>
                      <a:xfrm>
                        <a:off x="5064468" y="2669415"/>
                        <a:ext cx="858496" cy="288115"/>
                        <a:chOff x="10308455" y="2774544"/>
                        <a:chExt cx="1138237" cy="288115"/>
                      </a:xfrm>
                      <a:grpFill/>
                    </p:grpSpPr>
                    <p:sp>
                      <p:nvSpPr>
                        <p:cNvPr id="436" name="Rectangle 435">
                          <a:extLst>
                            <a:ext uri="{FF2B5EF4-FFF2-40B4-BE49-F238E27FC236}">
                              <a16:creationId xmlns:a16="http://schemas.microsoft.com/office/drawing/2014/main" id="{D613EAC7-13F9-414D-AB01-21F9ED354585}"/>
                            </a:ext>
                          </a:extLst>
                        </p:cNvPr>
                        <p:cNvSpPr/>
                        <p:nvPr/>
                      </p:nvSpPr>
                      <p:spPr bwMode="auto">
                        <a:xfrm>
                          <a:off x="10308455" y="2774544"/>
                          <a:ext cx="1138237" cy="59883"/>
                        </a:xfrm>
                        <a:prstGeom prst="rect">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marL="0" marR="0" lvl="0" indent="0" algn="ctr" defTabSz="1792182" eaLnBrk="1" fontAlgn="base" latinLnBrk="0" hangingPunct="1">
                            <a:lnSpc>
                              <a:spcPct val="90000"/>
                            </a:lnSpc>
                            <a:spcBef>
                              <a:spcPct val="0"/>
                            </a:spcBef>
                            <a:spcAft>
                              <a:spcPct val="0"/>
                            </a:spcAft>
                            <a:buClrTx/>
                            <a:buSzTx/>
                            <a:buFontTx/>
                            <a:buNone/>
                            <a:tabLst/>
                            <a:defRPr/>
                          </a:pPr>
                          <a:endParaRPr kumimoji="0" lang="en-US" sz="3922" b="0" i="0" u="none" strike="noStrike" kern="0" cap="none" spc="-98"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437" name="Rectangle 436">
                          <a:extLst>
                            <a:ext uri="{FF2B5EF4-FFF2-40B4-BE49-F238E27FC236}">
                              <a16:creationId xmlns:a16="http://schemas.microsoft.com/office/drawing/2014/main" id="{2E5B6C63-CBEC-446B-A770-E514B2EFF1CB}"/>
                            </a:ext>
                          </a:extLst>
                        </p:cNvPr>
                        <p:cNvSpPr/>
                        <p:nvPr/>
                      </p:nvSpPr>
                      <p:spPr bwMode="auto">
                        <a:xfrm>
                          <a:off x="10308455" y="2888660"/>
                          <a:ext cx="1138237" cy="59883"/>
                        </a:xfrm>
                        <a:prstGeom prst="rect">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marL="0" marR="0" lvl="0" indent="0" algn="ctr" defTabSz="1792182" eaLnBrk="1" fontAlgn="base" latinLnBrk="0" hangingPunct="1">
                            <a:lnSpc>
                              <a:spcPct val="90000"/>
                            </a:lnSpc>
                            <a:spcBef>
                              <a:spcPct val="0"/>
                            </a:spcBef>
                            <a:spcAft>
                              <a:spcPct val="0"/>
                            </a:spcAft>
                            <a:buClrTx/>
                            <a:buSzTx/>
                            <a:buFontTx/>
                            <a:buNone/>
                            <a:tabLst/>
                            <a:defRPr/>
                          </a:pPr>
                          <a:endParaRPr kumimoji="0" lang="en-US" sz="3922" b="0" i="0" u="none" strike="noStrike" kern="0" cap="none" spc="-98"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sp>
                      <p:nvSpPr>
                        <p:cNvPr id="438" name="Rectangle 437">
                          <a:extLst>
                            <a:ext uri="{FF2B5EF4-FFF2-40B4-BE49-F238E27FC236}">
                              <a16:creationId xmlns:a16="http://schemas.microsoft.com/office/drawing/2014/main" id="{E732A475-EF0D-4220-B319-1EFB22BC20D9}"/>
                            </a:ext>
                          </a:extLst>
                        </p:cNvPr>
                        <p:cNvSpPr/>
                        <p:nvPr/>
                      </p:nvSpPr>
                      <p:spPr bwMode="auto">
                        <a:xfrm>
                          <a:off x="10308455" y="3002776"/>
                          <a:ext cx="1138237" cy="59883"/>
                        </a:xfrm>
                        <a:prstGeom prst="rect">
                          <a:avLst/>
                        </a:prstGeom>
                        <a:solidFill>
                          <a:srgbClr val="FFFFFF"/>
                        </a:solidFill>
                        <a:ln w="10795" cap="flat" cmpd="sng" algn="ctr">
                          <a:no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marL="0" marR="0" lvl="0" indent="0" algn="ctr" defTabSz="1792182" eaLnBrk="1" fontAlgn="base" latinLnBrk="0" hangingPunct="1">
                            <a:lnSpc>
                              <a:spcPct val="90000"/>
                            </a:lnSpc>
                            <a:spcBef>
                              <a:spcPct val="0"/>
                            </a:spcBef>
                            <a:spcAft>
                              <a:spcPct val="0"/>
                            </a:spcAft>
                            <a:buClrTx/>
                            <a:buSzTx/>
                            <a:buFontTx/>
                            <a:buNone/>
                            <a:tabLst/>
                            <a:defRPr/>
                          </a:pPr>
                          <a:endParaRPr kumimoji="0" lang="en-US" sz="3922" b="0" i="0" u="none" strike="noStrike" kern="0" cap="none" spc="-98"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grpSp>
                  <p:sp>
                    <p:nvSpPr>
                      <p:cNvPr id="435" name="Rectangle 434">
                        <a:extLst>
                          <a:ext uri="{FF2B5EF4-FFF2-40B4-BE49-F238E27FC236}">
                            <a16:creationId xmlns:a16="http://schemas.microsoft.com/office/drawing/2014/main" id="{1E1424D0-706D-4721-BE4A-C4F2AD4959BB}"/>
                          </a:ext>
                        </a:extLst>
                      </p:cNvPr>
                      <p:cNvSpPr/>
                      <p:nvPr/>
                    </p:nvSpPr>
                    <p:spPr bwMode="auto">
                      <a:xfrm>
                        <a:off x="5064468" y="3054725"/>
                        <a:ext cx="858495" cy="101474"/>
                      </a:xfrm>
                      <a:prstGeom prst="rect">
                        <a:avLst/>
                      </a:pr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marL="0" marR="0" lvl="0" indent="0" algn="ctr" defTabSz="1792182" eaLnBrk="1" fontAlgn="base" latinLnBrk="0" hangingPunct="1">
                          <a:lnSpc>
                            <a:spcPct val="90000"/>
                          </a:lnSpc>
                          <a:spcBef>
                            <a:spcPct val="0"/>
                          </a:spcBef>
                          <a:spcAft>
                            <a:spcPct val="0"/>
                          </a:spcAft>
                          <a:buClrTx/>
                          <a:buSzTx/>
                          <a:buFontTx/>
                          <a:buNone/>
                          <a:tabLst/>
                          <a:defRPr/>
                        </a:pPr>
                        <a:endParaRPr kumimoji="0" lang="en-US" sz="3922" b="0" i="0" u="none" strike="noStrike" kern="0" cap="none" spc="-98" normalizeH="0" baseline="0" noProof="0">
                          <a:ln>
                            <a:noFill/>
                          </a:ln>
                          <a:gradFill>
                            <a:gsLst>
                              <a:gs pos="1250">
                                <a:srgbClr val="EFEFEF"/>
                              </a:gs>
                              <a:gs pos="10417">
                                <a:srgbClr val="EFEFEF"/>
                              </a:gs>
                            </a:gsLst>
                            <a:lin ang="5400000" scaled="0"/>
                          </a:gradFill>
                          <a:effectLst/>
                          <a:uLnTx/>
                          <a:uFillTx/>
                          <a:latin typeface="Segoe UI"/>
                          <a:ea typeface="+mn-ea"/>
                          <a:cs typeface="+mn-cs"/>
                        </a:endParaRPr>
                      </a:p>
                    </p:txBody>
                  </p:sp>
                </p:grpSp>
              </p:grpSp>
              <p:grpSp>
                <p:nvGrpSpPr>
                  <p:cNvPr id="422" name="Group 421">
                    <a:extLst>
                      <a:ext uri="{FF2B5EF4-FFF2-40B4-BE49-F238E27FC236}">
                        <a16:creationId xmlns:a16="http://schemas.microsoft.com/office/drawing/2014/main" id="{AB6054E4-8303-47D4-884F-C00FD2189AD2}"/>
                      </a:ext>
                    </a:extLst>
                  </p:cNvPr>
                  <p:cNvGrpSpPr/>
                  <p:nvPr/>
                </p:nvGrpSpPr>
                <p:grpSpPr>
                  <a:xfrm>
                    <a:off x="5292470" y="2978967"/>
                    <a:ext cx="299039" cy="595842"/>
                    <a:chOff x="4929292" y="3136359"/>
                    <a:chExt cx="598911" cy="1193344"/>
                  </a:xfrm>
                </p:grpSpPr>
                <p:sp>
                  <p:nvSpPr>
                    <p:cNvPr id="427" name="Freeform 37">
                      <a:extLst>
                        <a:ext uri="{FF2B5EF4-FFF2-40B4-BE49-F238E27FC236}">
                          <a16:creationId xmlns:a16="http://schemas.microsoft.com/office/drawing/2014/main" id="{1323FE2D-0552-4E40-9784-0E9F5341088E}"/>
                        </a:ext>
                      </a:extLst>
                    </p:cNvPr>
                    <p:cNvSpPr>
                      <a:spLocks/>
                    </p:cNvSpPr>
                    <p:nvPr/>
                  </p:nvSpPr>
                  <p:spPr bwMode="auto">
                    <a:xfrm rot="8100000">
                      <a:off x="4929292" y="3831869"/>
                      <a:ext cx="178739" cy="470503"/>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chemeClr val="bg2"/>
                    </a:solidFill>
                    <a:ln>
                      <a:noFill/>
                    </a:ln>
                  </p:spPr>
                  <p:txBody>
                    <a:bodyPr vert="horz" wrap="square" lIns="179284" tIns="89642" rIns="179284" bIns="89642"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sp>
                  <p:nvSpPr>
                    <p:cNvPr id="428" name="Freeform 38">
                      <a:extLst>
                        <a:ext uri="{FF2B5EF4-FFF2-40B4-BE49-F238E27FC236}">
                          <a16:creationId xmlns:a16="http://schemas.microsoft.com/office/drawing/2014/main" id="{7E085BD1-4EFF-48D7-AB7F-5C756F9D7B9E}"/>
                        </a:ext>
                      </a:extLst>
                    </p:cNvPr>
                    <p:cNvSpPr>
                      <a:spLocks/>
                    </p:cNvSpPr>
                    <p:nvPr/>
                  </p:nvSpPr>
                  <p:spPr bwMode="auto">
                    <a:xfrm rot="8100000">
                      <a:off x="5025412" y="3512325"/>
                      <a:ext cx="283879" cy="812210"/>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chemeClr val="bg2"/>
                    </a:solidFill>
                    <a:ln>
                      <a:noFill/>
                    </a:ln>
                  </p:spPr>
                  <p:txBody>
                    <a:bodyPr vert="horz" wrap="square" lIns="179284" tIns="89642" rIns="179284" bIns="89642"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sp>
                  <p:nvSpPr>
                    <p:cNvPr id="429" name="Freeform 39">
                      <a:extLst>
                        <a:ext uri="{FF2B5EF4-FFF2-40B4-BE49-F238E27FC236}">
                          <a16:creationId xmlns:a16="http://schemas.microsoft.com/office/drawing/2014/main" id="{07EBD11A-8F34-4E43-A691-5E5AD1FBF780}"/>
                        </a:ext>
                      </a:extLst>
                    </p:cNvPr>
                    <p:cNvSpPr>
                      <a:spLocks/>
                    </p:cNvSpPr>
                    <p:nvPr/>
                  </p:nvSpPr>
                  <p:spPr bwMode="auto">
                    <a:xfrm rot="8100000">
                      <a:off x="5177297" y="3136359"/>
                      <a:ext cx="350906" cy="1193344"/>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chemeClr val="bg2"/>
                    </a:solidFill>
                    <a:ln>
                      <a:noFill/>
                    </a:ln>
                  </p:spPr>
                  <p:txBody>
                    <a:bodyPr vert="horz" wrap="square" lIns="179284" tIns="89642" rIns="179284" bIns="89642"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grpSp>
              <p:grpSp>
                <p:nvGrpSpPr>
                  <p:cNvPr id="423" name="Group 422">
                    <a:extLst>
                      <a:ext uri="{FF2B5EF4-FFF2-40B4-BE49-F238E27FC236}">
                        <a16:creationId xmlns:a16="http://schemas.microsoft.com/office/drawing/2014/main" id="{0BD98028-003A-4A72-9FCB-A1FE294EF98A}"/>
                      </a:ext>
                    </a:extLst>
                  </p:cNvPr>
                  <p:cNvGrpSpPr/>
                  <p:nvPr/>
                </p:nvGrpSpPr>
                <p:grpSpPr>
                  <a:xfrm>
                    <a:off x="3820505" y="3188707"/>
                    <a:ext cx="595843" cy="299040"/>
                    <a:chOff x="4094089" y="3804232"/>
                    <a:chExt cx="595843" cy="299040"/>
                  </a:xfrm>
                </p:grpSpPr>
                <p:sp>
                  <p:nvSpPr>
                    <p:cNvPr id="424" name="Freeform 37">
                      <a:extLst>
                        <a:ext uri="{FF2B5EF4-FFF2-40B4-BE49-F238E27FC236}">
                          <a16:creationId xmlns:a16="http://schemas.microsoft.com/office/drawing/2014/main" id="{394F91E6-B6B7-45B8-9477-7DB3D9BDEFB9}"/>
                        </a:ext>
                      </a:extLst>
                    </p:cNvPr>
                    <p:cNvSpPr>
                      <a:spLocks/>
                    </p:cNvSpPr>
                    <p:nvPr/>
                  </p:nvSpPr>
                  <p:spPr bwMode="auto">
                    <a:xfrm rot="13500000">
                      <a:off x="4180576" y="3731392"/>
                      <a:ext cx="89245" cy="234925"/>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chemeClr val="bg2"/>
                    </a:solidFill>
                    <a:ln>
                      <a:noFill/>
                    </a:ln>
                  </p:spPr>
                  <p:txBody>
                    <a:bodyPr vert="horz" wrap="square" lIns="179284" tIns="89642" rIns="179284" bIns="89642"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sp>
                  <p:nvSpPr>
                    <p:cNvPr id="425" name="Freeform 38">
                      <a:extLst>
                        <a:ext uri="{FF2B5EF4-FFF2-40B4-BE49-F238E27FC236}">
                          <a16:creationId xmlns:a16="http://schemas.microsoft.com/office/drawing/2014/main" id="{2A0FE9CE-7F8A-49C7-B581-7E5D4A468557}"/>
                        </a:ext>
                      </a:extLst>
                    </p:cNvPr>
                    <p:cNvSpPr>
                      <a:spLocks/>
                    </p:cNvSpPr>
                    <p:nvPr/>
                  </p:nvSpPr>
                  <p:spPr bwMode="auto">
                    <a:xfrm rot="13500000">
                      <a:off x="4228570" y="3720326"/>
                      <a:ext cx="141742" cy="405541"/>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chemeClr val="bg2"/>
                    </a:solidFill>
                    <a:ln>
                      <a:noFill/>
                    </a:ln>
                  </p:spPr>
                  <p:txBody>
                    <a:bodyPr vert="horz" wrap="square" lIns="179284" tIns="89642" rIns="179284" bIns="89642"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sp>
                  <p:nvSpPr>
                    <p:cNvPr id="426" name="Freeform 39">
                      <a:extLst>
                        <a:ext uri="{FF2B5EF4-FFF2-40B4-BE49-F238E27FC236}">
                          <a16:creationId xmlns:a16="http://schemas.microsoft.com/office/drawing/2014/main" id="{67EAF8CF-EE0D-4304-A476-9C851E2EF2FA}"/>
                        </a:ext>
                      </a:extLst>
                    </p:cNvPr>
                    <p:cNvSpPr>
                      <a:spLocks/>
                    </p:cNvSpPr>
                    <p:nvPr/>
                  </p:nvSpPr>
                  <p:spPr bwMode="auto">
                    <a:xfrm rot="13500000">
                      <a:off x="4304406" y="3717746"/>
                      <a:ext cx="175209" cy="595843"/>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chemeClr val="bg2"/>
                    </a:solidFill>
                    <a:ln>
                      <a:noFill/>
                    </a:ln>
                  </p:spPr>
                  <p:txBody>
                    <a:bodyPr vert="horz" wrap="square" lIns="179284" tIns="89642" rIns="179284" bIns="89642"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grpSp>
            </p:grpSp>
          </p:grpSp>
          <p:sp>
            <p:nvSpPr>
              <p:cNvPr id="383" name="Rectangle 382">
                <a:extLst>
                  <a:ext uri="{FF2B5EF4-FFF2-40B4-BE49-F238E27FC236}">
                    <a16:creationId xmlns:a16="http://schemas.microsoft.com/office/drawing/2014/main" id="{AB491053-F5E4-4B79-AC1B-3577C774BCBC}"/>
                  </a:ext>
                </a:extLst>
              </p:cNvPr>
              <p:cNvSpPr/>
              <p:nvPr/>
            </p:nvSpPr>
            <p:spPr bwMode="auto">
              <a:xfrm>
                <a:off x="5773755" y="4343930"/>
                <a:ext cx="1932663" cy="305032"/>
              </a:xfrm>
              <a:prstGeom prst="rect">
                <a:avLst/>
              </a:prstGeom>
              <a:solidFill>
                <a:schemeClr val="bg2"/>
              </a:solidFill>
              <a:ln w="10795" cap="flat" cmpd="sng" algn="ctr">
                <a:noFill/>
                <a:prstDash val="solid"/>
                <a:headEnd type="none" w="med" len="med"/>
                <a:tailEnd type="none" w="med" len="med"/>
              </a:ln>
              <a:effectLst/>
            </p:spPr>
            <p:txBody>
              <a:bodyPr rot="0" spcFirstLastPara="0" vertOverflow="overflow" horzOverflow="overflow" vert="horz" wrap="square" lIns="268928" tIns="179284" rIns="179284" bIns="179284" numCol="1" spcCol="0" rtlCol="0" fromWordArt="0" anchor="ctr" anchorCtr="0" forceAA="0" compatLnSpc="1">
                <a:prstTxWarp prst="textNoShape">
                  <a:avLst/>
                </a:prstTxWarp>
                <a:noAutofit/>
              </a:bodyPr>
              <a:lstStyle/>
              <a:p>
                <a:pPr marL="0" marR="0" lvl="0" indent="0" defTabSz="1792182" eaLnBrk="1" fontAlgn="base" latinLnBrk="0" hangingPunct="1">
                  <a:lnSpc>
                    <a:spcPct val="90000"/>
                  </a:lnSpc>
                  <a:spcBef>
                    <a:spcPct val="0"/>
                  </a:spcBef>
                  <a:spcAft>
                    <a:spcPct val="0"/>
                  </a:spcAft>
                  <a:buClrTx/>
                  <a:buSzTx/>
                  <a:buFontTx/>
                  <a:buNone/>
                  <a:tabLst/>
                  <a:defRPr/>
                </a:pPr>
                <a:r>
                  <a:rPr kumimoji="0" lang="en-US" sz="2744" b="0" i="0" u="none" strike="noStrike" kern="0" cap="none" spc="-98" normalizeH="0" baseline="0" noProof="0">
                    <a:ln>
                      <a:noFill/>
                    </a:ln>
                    <a:solidFill>
                      <a:srgbClr val="FFFFFF"/>
                    </a:solidFill>
                    <a:effectLst/>
                    <a:uLnTx/>
                    <a:uFillTx/>
                    <a:latin typeface="Segoe UI"/>
                    <a:ea typeface="+mn-ea"/>
                    <a:cs typeface="+mn-cs"/>
                  </a:rPr>
                  <a:t>Risk</a:t>
                </a:r>
              </a:p>
            </p:txBody>
          </p:sp>
          <p:sp>
            <p:nvSpPr>
              <p:cNvPr id="384" name="Freeform 11">
                <a:extLst>
                  <a:ext uri="{FF2B5EF4-FFF2-40B4-BE49-F238E27FC236}">
                    <a16:creationId xmlns:a16="http://schemas.microsoft.com/office/drawing/2014/main" id="{9B0187E1-EE72-46C1-9DA1-8FB8051F42BD}"/>
                  </a:ext>
                </a:extLst>
              </p:cNvPr>
              <p:cNvSpPr>
                <a:spLocks noEditPoints="1"/>
              </p:cNvSpPr>
              <p:nvPr/>
            </p:nvSpPr>
            <p:spPr bwMode="auto">
              <a:xfrm>
                <a:off x="5369313" y="4343400"/>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sp>
            <p:nvSpPr>
              <p:cNvPr id="385" name="Freeform 15">
                <a:extLst>
                  <a:ext uri="{FF2B5EF4-FFF2-40B4-BE49-F238E27FC236}">
                    <a16:creationId xmlns:a16="http://schemas.microsoft.com/office/drawing/2014/main" id="{0A59CC64-8E41-49BA-AE07-988A6FD0A543}"/>
                  </a:ext>
                </a:extLst>
              </p:cNvPr>
              <p:cNvSpPr>
                <a:spLocks noEditPoints="1"/>
              </p:cNvSpPr>
              <p:nvPr/>
            </p:nvSpPr>
            <p:spPr bwMode="auto">
              <a:xfrm>
                <a:off x="8547107" y="4724400"/>
                <a:ext cx="290243" cy="290243"/>
              </a:xfrm>
              <a:custGeom>
                <a:avLst/>
                <a:gdLst>
                  <a:gd name="T0" fmla="*/ 948 w 1896"/>
                  <a:gd name="T1" fmla="*/ 0 h 1896"/>
                  <a:gd name="T2" fmla="*/ 0 w 1896"/>
                  <a:gd name="T3" fmla="*/ 948 h 1896"/>
                  <a:gd name="T4" fmla="*/ 948 w 1896"/>
                  <a:gd name="T5" fmla="*/ 1896 h 1896"/>
                  <a:gd name="T6" fmla="*/ 1896 w 1896"/>
                  <a:gd name="T7" fmla="*/ 948 h 1896"/>
                  <a:gd name="T8" fmla="*/ 948 w 1896"/>
                  <a:gd name="T9" fmla="*/ 0 h 1896"/>
                  <a:gd name="T10" fmla="*/ 755 w 1896"/>
                  <a:gd name="T11" fmla="*/ 1371 h 1896"/>
                  <a:gd name="T12" fmla="*/ 533 w 1896"/>
                  <a:gd name="T13" fmla="*/ 1371 h 1896"/>
                  <a:gd name="T14" fmla="*/ 817 w 1896"/>
                  <a:gd name="T15" fmla="*/ 1009 h 1896"/>
                  <a:gd name="T16" fmla="*/ 918 w 1896"/>
                  <a:gd name="T17" fmla="*/ 1147 h 1896"/>
                  <a:gd name="T18" fmla="*/ 755 w 1896"/>
                  <a:gd name="T19" fmla="*/ 1371 h 1896"/>
                  <a:gd name="T20" fmla="*/ 1142 w 1896"/>
                  <a:gd name="T21" fmla="*/ 1371 h 1896"/>
                  <a:gd name="T22" fmla="*/ 948 w 1896"/>
                  <a:gd name="T23" fmla="*/ 1107 h 1896"/>
                  <a:gd name="T24" fmla="*/ 835 w 1896"/>
                  <a:gd name="T25" fmla="*/ 953 h 1896"/>
                  <a:gd name="T26" fmla="*/ 522 w 1896"/>
                  <a:gd name="T27" fmla="*/ 526 h 1896"/>
                  <a:gd name="T28" fmla="*/ 741 w 1896"/>
                  <a:gd name="T29" fmla="*/ 524 h 1896"/>
                  <a:gd name="T30" fmla="*/ 918 w 1896"/>
                  <a:gd name="T31" fmla="*/ 761 h 1896"/>
                  <a:gd name="T32" fmla="*/ 948 w 1896"/>
                  <a:gd name="T33" fmla="*/ 802 h 1896"/>
                  <a:gd name="T34" fmla="*/ 1061 w 1896"/>
                  <a:gd name="T35" fmla="*/ 953 h 1896"/>
                  <a:gd name="T36" fmla="*/ 1065 w 1896"/>
                  <a:gd name="T37" fmla="*/ 958 h 1896"/>
                  <a:gd name="T38" fmla="*/ 1374 w 1896"/>
                  <a:gd name="T39" fmla="*/ 1371 h 1896"/>
                  <a:gd name="T40" fmla="*/ 1142 w 1896"/>
                  <a:gd name="T41" fmla="*/ 1371 h 1896"/>
                  <a:gd name="T42" fmla="*/ 1096 w 1896"/>
                  <a:gd name="T43" fmla="*/ 921 h 1896"/>
                  <a:gd name="T44" fmla="*/ 998 w 1896"/>
                  <a:gd name="T45" fmla="*/ 787 h 1896"/>
                  <a:gd name="T46" fmla="*/ 1197 w 1896"/>
                  <a:gd name="T47" fmla="*/ 523 h 1896"/>
                  <a:gd name="T48" fmla="*/ 1415 w 1896"/>
                  <a:gd name="T49" fmla="*/ 525 h 1896"/>
                  <a:gd name="T50" fmla="*/ 1096 w 1896"/>
                  <a:gd name="T51" fmla="*/ 921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6" h="1896">
                    <a:moveTo>
                      <a:pt x="948" y="0"/>
                    </a:moveTo>
                    <a:cubicBezTo>
                      <a:pt x="424" y="0"/>
                      <a:pt x="0" y="424"/>
                      <a:pt x="0" y="948"/>
                    </a:cubicBezTo>
                    <a:cubicBezTo>
                      <a:pt x="0" y="1471"/>
                      <a:pt x="424" y="1896"/>
                      <a:pt x="948" y="1896"/>
                    </a:cubicBezTo>
                    <a:cubicBezTo>
                      <a:pt x="1471" y="1896"/>
                      <a:pt x="1896" y="1471"/>
                      <a:pt x="1896" y="948"/>
                    </a:cubicBezTo>
                    <a:cubicBezTo>
                      <a:pt x="1896" y="424"/>
                      <a:pt x="1471" y="0"/>
                      <a:pt x="948" y="0"/>
                    </a:cubicBezTo>
                    <a:close/>
                    <a:moveTo>
                      <a:pt x="755" y="1371"/>
                    </a:moveTo>
                    <a:cubicBezTo>
                      <a:pt x="533" y="1371"/>
                      <a:pt x="533" y="1371"/>
                      <a:pt x="533" y="1371"/>
                    </a:cubicBezTo>
                    <a:cubicBezTo>
                      <a:pt x="817" y="1009"/>
                      <a:pt x="817" y="1009"/>
                      <a:pt x="817" y="1009"/>
                    </a:cubicBezTo>
                    <a:cubicBezTo>
                      <a:pt x="918" y="1147"/>
                      <a:pt x="918" y="1147"/>
                      <a:pt x="918" y="1147"/>
                    </a:cubicBezTo>
                    <a:lnTo>
                      <a:pt x="755" y="1371"/>
                    </a:lnTo>
                    <a:close/>
                    <a:moveTo>
                      <a:pt x="1142" y="1371"/>
                    </a:moveTo>
                    <a:cubicBezTo>
                      <a:pt x="948" y="1107"/>
                      <a:pt x="948" y="1107"/>
                      <a:pt x="948" y="1107"/>
                    </a:cubicBezTo>
                    <a:cubicBezTo>
                      <a:pt x="835" y="953"/>
                      <a:pt x="835" y="953"/>
                      <a:pt x="835" y="953"/>
                    </a:cubicBezTo>
                    <a:cubicBezTo>
                      <a:pt x="522" y="526"/>
                      <a:pt x="522" y="526"/>
                      <a:pt x="522" y="526"/>
                    </a:cubicBezTo>
                    <a:cubicBezTo>
                      <a:pt x="741" y="524"/>
                      <a:pt x="741" y="524"/>
                      <a:pt x="741" y="524"/>
                    </a:cubicBezTo>
                    <a:cubicBezTo>
                      <a:pt x="918" y="761"/>
                      <a:pt x="918" y="761"/>
                      <a:pt x="918" y="761"/>
                    </a:cubicBezTo>
                    <a:cubicBezTo>
                      <a:pt x="948" y="802"/>
                      <a:pt x="948" y="802"/>
                      <a:pt x="948" y="802"/>
                    </a:cubicBezTo>
                    <a:cubicBezTo>
                      <a:pt x="1061" y="953"/>
                      <a:pt x="1061" y="953"/>
                      <a:pt x="1061" y="953"/>
                    </a:cubicBezTo>
                    <a:cubicBezTo>
                      <a:pt x="1065" y="958"/>
                      <a:pt x="1065" y="958"/>
                      <a:pt x="1065" y="958"/>
                    </a:cubicBezTo>
                    <a:cubicBezTo>
                      <a:pt x="1374" y="1371"/>
                      <a:pt x="1374" y="1371"/>
                      <a:pt x="1374" y="1371"/>
                    </a:cubicBezTo>
                    <a:lnTo>
                      <a:pt x="1142" y="1371"/>
                    </a:lnTo>
                    <a:close/>
                    <a:moveTo>
                      <a:pt x="1096" y="921"/>
                    </a:moveTo>
                    <a:cubicBezTo>
                      <a:pt x="998" y="787"/>
                      <a:pt x="998" y="787"/>
                      <a:pt x="998" y="787"/>
                    </a:cubicBezTo>
                    <a:cubicBezTo>
                      <a:pt x="1197" y="523"/>
                      <a:pt x="1197" y="523"/>
                      <a:pt x="1197" y="523"/>
                    </a:cubicBezTo>
                    <a:cubicBezTo>
                      <a:pt x="1415" y="525"/>
                      <a:pt x="1415" y="525"/>
                      <a:pt x="1415" y="525"/>
                    </a:cubicBezTo>
                    <a:lnTo>
                      <a:pt x="1096" y="921"/>
                    </a:lnTo>
                    <a:close/>
                  </a:path>
                </a:pathLst>
              </a:custGeom>
              <a:solidFill>
                <a:srgbClr val="FFFFFF"/>
              </a:solidFill>
              <a:ln>
                <a:noFill/>
              </a:ln>
            </p:spPr>
            <p:txBody>
              <a:bodyPr vert="horz" wrap="square" lIns="182854" tIns="91426" rIns="182854" bIns="91426" numCol="1" anchor="t" anchorCtr="0" compatLnSpc="1">
                <a:prstTxWarp prst="textNoShape">
                  <a:avLst/>
                </a:prstTxWarp>
              </a:bodyPr>
              <a:lstStyle/>
              <a:p>
                <a:pPr marL="0" marR="0" lvl="0" indent="0" defTabSz="182845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nvGrpSpPr>
              <p:cNvPr id="386" name="Group 385">
                <a:extLst>
                  <a:ext uri="{FF2B5EF4-FFF2-40B4-BE49-F238E27FC236}">
                    <a16:creationId xmlns:a16="http://schemas.microsoft.com/office/drawing/2014/main" id="{C6617BD5-B031-4087-920F-B13DBE638666}"/>
                  </a:ext>
                </a:extLst>
              </p:cNvPr>
              <p:cNvGrpSpPr/>
              <p:nvPr/>
            </p:nvGrpSpPr>
            <p:grpSpPr>
              <a:xfrm>
                <a:off x="8098180" y="3565212"/>
                <a:ext cx="206309" cy="364868"/>
                <a:chOff x="12548790" y="-1264290"/>
                <a:chExt cx="5541963" cy="9801225"/>
              </a:xfrm>
              <a:solidFill>
                <a:srgbClr val="FFFFFF"/>
              </a:solidFill>
            </p:grpSpPr>
            <p:sp>
              <p:nvSpPr>
                <p:cNvPr id="417" name="Freeform 19">
                  <a:extLst>
                    <a:ext uri="{FF2B5EF4-FFF2-40B4-BE49-F238E27FC236}">
                      <a16:creationId xmlns:a16="http://schemas.microsoft.com/office/drawing/2014/main" id="{67F607F8-67E6-4FAC-81DD-DBC7F5699B80}"/>
                    </a:ext>
                  </a:extLst>
                </p:cNvPr>
                <p:cNvSpPr>
                  <a:spLocks/>
                </p:cNvSpPr>
                <p:nvPr/>
              </p:nvSpPr>
              <p:spPr bwMode="auto">
                <a:xfrm>
                  <a:off x="13420328" y="-1264290"/>
                  <a:ext cx="3816350" cy="3741738"/>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ysClr val="windowText" lastClr="000000"/>
                    </a:solidFill>
                    <a:effectLst/>
                    <a:uLnTx/>
                    <a:uFillTx/>
                    <a:latin typeface="Segoe UI"/>
                  </a:endParaRPr>
                </a:p>
              </p:txBody>
            </p:sp>
            <p:sp>
              <p:nvSpPr>
                <p:cNvPr id="418" name="Freeform 20">
                  <a:extLst>
                    <a:ext uri="{FF2B5EF4-FFF2-40B4-BE49-F238E27FC236}">
                      <a16:creationId xmlns:a16="http://schemas.microsoft.com/office/drawing/2014/main" id="{8CFDC82C-FF0B-470F-971E-13E74C216C15}"/>
                    </a:ext>
                  </a:extLst>
                </p:cNvPr>
                <p:cNvSpPr>
                  <a:spLocks noEditPoints="1"/>
                </p:cNvSpPr>
                <p:nvPr/>
              </p:nvSpPr>
              <p:spPr bwMode="auto">
                <a:xfrm>
                  <a:off x="12548790" y="2796535"/>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ysClr val="windowText" lastClr="000000"/>
                    </a:solidFill>
                    <a:effectLst/>
                    <a:uLnTx/>
                    <a:uFillTx/>
                    <a:latin typeface="Segoe UI"/>
                  </a:endParaRPr>
                </a:p>
              </p:txBody>
            </p:sp>
          </p:grpSp>
          <p:cxnSp>
            <p:nvCxnSpPr>
              <p:cNvPr id="387" name="Straight Connector 386">
                <a:extLst>
                  <a:ext uri="{FF2B5EF4-FFF2-40B4-BE49-F238E27FC236}">
                    <a16:creationId xmlns:a16="http://schemas.microsoft.com/office/drawing/2014/main" id="{53A6EE25-3146-4380-8AA8-070F381AF871}"/>
                  </a:ext>
                </a:extLst>
              </p:cNvPr>
              <p:cNvCxnSpPr>
                <a:cxnSpLocks/>
              </p:cNvCxnSpPr>
              <p:nvPr/>
            </p:nvCxnSpPr>
            <p:spPr>
              <a:xfrm>
                <a:off x="8732888" y="3351328"/>
                <a:ext cx="1212664" cy="9343"/>
              </a:xfrm>
              <a:prstGeom prst="line">
                <a:avLst/>
              </a:prstGeom>
              <a:noFill/>
              <a:ln w="28575" cap="rnd" cmpd="sng" algn="ctr">
                <a:solidFill>
                  <a:schemeClr val="bg2"/>
                </a:solidFill>
                <a:prstDash val="sysDot"/>
                <a:headEnd type="none"/>
                <a:tailEnd type="triangle" w="med" len="med"/>
              </a:ln>
              <a:effectLst/>
            </p:spPr>
          </p:cxnSp>
          <p:sp>
            <p:nvSpPr>
              <p:cNvPr id="388" name="Freeform 11">
                <a:extLst>
                  <a:ext uri="{FF2B5EF4-FFF2-40B4-BE49-F238E27FC236}">
                    <a16:creationId xmlns:a16="http://schemas.microsoft.com/office/drawing/2014/main" id="{4D339000-BFF4-46C3-B243-19E4A42F27AC}"/>
                  </a:ext>
                </a:extLst>
              </p:cNvPr>
              <p:cNvSpPr>
                <a:spLocks noEditPoints="1"/>
              </p:cNvSpPr>
              <p:nvPr/>
            </p:nvSpPr>
            <p:spPr bwMode="auto">
              <a:xfrm>
                <a:off x="8518756" y="3189933"/>
                <a:ext cx="294927" cy="294927"/>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5050"/>
                  </a:solidFill>
                  <a:effectLst/>
                  <a:uLnTx/>
                  <a:uFillTx/>
                  <a:latin typeface="Segoe UI"/>
                </a:endParaRPr>
              </a:p>
            </p:txBody>
          </p:sp>
          <p:grpSp>
            <p:nvGrpSpPr>
              <p:cNvPr id="389" name="Group 388">
                <a:extLst>
                  <a:ext uri="{FF2B5EF4-FFF2-40B4-BE49-F238E27FC236}">
                    <a16:creationId xmlns:a16="http://schemas.microsoft.com/office/drawing/2014/main" id="{8ACD835F-B4FB-41BC-AF4A-BB83C49CCE39}"/>
                  </a:ext>
                </a:extLst>
              </p:cNvPr>
              <p:cNvGrpSpPr/>
              <p:nvPr/>
            </p:nvGrpSpPr>
            <p:grpSpPr>
              <a:xfrm>
                <a:off x="10072886" y="4177799"/>
                <a:ext cx="706936" cy="884737"/>
                <a:chOff x="7437101" y="5187635"/>
                <a:chExt cx="892313" cy="1116738"/>
              </a:xfrm>
            </p:grpSpPr>
            <p:grpSp>
              <p:nvGrpSpPr>
                <p:cNvPr id="409" name="Group 408">
                  <a:extLst>
                    <a:ext uri="{FF2B5EF4-FFF2-40B4-BE49-F238E27FC236}">
                      <a16:creationId xmlns:a16="http://schemas.microsoft.com/office/drawing/2014/main" id="{01D440A3-18EF-4229-A19F-F577A905D682}"/>
                    </a:ext>
                  </a:extLst>
                </p:cNvPr>
                <p:cNvGrpSpPr/>
                <p:nvPr/>
              </p:nvGrpSpPr>
              <p:grpSpPr>
                <a:xfrm>
                  <a:off x="7437101" y="5410858"/>
                  <a:ext cx="647251" cy="893515"/>
                  <a:chOff x="12679481" y="-2476193"/>
                  <a:chExt cx="7318375" cy="10102850"/>
                </a:xfrm>
                <a:solidFill>
                  <a:srgbClr val="FFFFFF"/>
                </a:solidFill>
              </p:grpSpPr>
              <p:sp>
                <p:nvSpPr>
                  <p:cNvPr id="414" name="Freeform 47">
                    <a:extLst>
                      <a:ext uri="{FF2B5EF4-FFF2-40B4-BE49-F238E27FC236}">
                        <a16:creationId xmlns:a16="http://schemas.microsoft.com/office/drawing/2014/main" id="{161DFC8E-3FA8-43D2-B6DD-4619C3D6F23C}"/>
                      </a:ext>
                    </a:extLst>
                  </p:cNvPr>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20" tIns="93260" rIns="186520" bIns="9326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0" cap="none" spc="0" normalizeH="0" baseline="0" noProof="0">
                      <a:ln>
                        <a:noFill/>
                      </a:ln>
                      <a:solidFill>
                        <a:sysClr val="windowText" lastClr="000000"/>
                      </a:solidFill>
                      <a:effectLst/>
                      <a:uLnTx/>
                      <a:uFillTx/>
                      <a:latin typeface="Segoe UI"/>
                    </a:endParaRPr>
                  </a:p>
                </p:txBody>
              </p:sp>
              <p:sp>
                <p:nvSpPr>
                  <p:cNvPr id="415" name="Rectangle 48">
                    <a:extLst>
                      <a:ext uri="{FF2B5EF4-FFF2-40B4-BE49-F238E27FC236}">
                        <a16:creationId xmlns:a16="http://schemas.microsoft.com/office/drawing/2014/main" id="{92804DD6-45BE-43DD-B1F5-2B609EF3C13A}"/>
                      </a:ext>
                    </a:extLst>
                  </p:cNvPr>
                  <p:cNvSpPr>
                    <a:spLocks noChangeArrowheads="1"/>
                  </p:cNvSpPr>
                  <p:nvPr/>
                </p:nvSpPr>
                <p:spPr bwMode="auto">
                  <a:xfrm>
                    <a:off x="15335369" y="7318682"/>
                    <a:ext cx="758825" cy="307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20" tIns="93260" rIns="186520" bIns="9326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0" cap="none" spc="0" normalizeH="0" baseline="0" noProof="0">
                      <a:ln>
                        <a:noFill/>
                      </a:ln>
                      <a:solidFill>
                        <a:sysClr val="windowText" lastClr="000000"/>
                      </a:solidFill>
                      <a:effectLst/>
                      <a:uLnTx/>
                      <a:uFillTx/>
                      <a:latin typeface="Segoe UI"/>
                    </a:endParaRPr>
                  </a:p>
                </p:txBody>
              </p:sp>
              <p:sp>
                <p:nvSpPr>
                  <p:cNvPr id="416" name="Rectangle 49">
                    <a:extLst>
                      <a:ext uri="{FF2B5EF4-FFF2-40B4-BE49-F238E27FC236}">
                        <a16:creationId xmlns:a16="http://schemas.microsoft.com/office/drawing/2014/main" id="{39ACCE5E-BD2F-4752-AA00-FEE884C7CE18}"/>
                      </a:ext>
                    </a:extLst>
                  </p:cNvPr>
                  <p:cNvSpPr>
                    <a:spLocks noChangeArrowheads="1"/>
                  </p:cNvSpPr>
                  <p:nvPr/>
                </p:nvSpPr>
                <p:spPr bwMode="auto">
                  <a:xfrm>
                    <a:off x="16583144" y="7318682"/>
                    <a:ext cx="758825" cy="307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20" tIns="93260" rIns="186520" bIns="9326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0" cap="none" spc="0" normalizeH="0" baseline="0" noProof="0">
                      <a:ln>
                        <a:noFill/>
                      </a:ln>
                      <a:solidFill>
                        <a:sysClr val="windowText" lastClr="000000"/>
                      </a:solidFill>
                      <a:effectLst/>
                      <a:uLnTx/>
                      <a:uFillTx/>
                      <a:latin typeface="Segoe UI"/>
                    </a:endParaRPr>
                  </a:p>
                </p:txBody>
              </p:sp>
            </p:grpSp>
            <p:sp>
              <p:nvSpPr>
                <p:cNvPr id="410" name="Oval 409">
                  <a:extLst>
                    <a:ext uri="{FF2B5EF4-FFF2-40B4-BE49-F238E27FC236}">
                      <a16:creationId xmlns:a16="http://schemas.microsoft.com/office/drawing/2014/main" id="{9F22B01C-0DB6-4F99-A091-18C5A98EFB7D}"/>
                    </a:ext>
                  </a:extLst>
                </p:cNvPr>
                <p:cNvSpPr/>
                <p:nvPr/>
              </p:nvSpPr>
              <p:spPr bwMode="auto">
                <a:xfrm>
                  <a:off x="7864080" y="5187635"/>
                  <a:ext cx="465334" cy="465334"/>
                </a:xfrm>
                <a:prstGeom prst="ellipse">
                  <a:avLst/>
                </a:prstGeom>
                <a:solidFill>
                  <a:srgbClr val="002050"/>
                </a:solidFill>
                <a:ln w="19050" cap="flat" cmpd="sng" algn="ctr">
                  <a:solidFill>
                    <a:schemeClr val="bg2"/>
                  </a:solidFill>
                  <a:prstDash val="solid"/>
                  <a:headEnd type="none" w="med" len="med"/>
                  <a:tailEnd type="none" w="med" len="med"/>
                </a:ln>
                <a:effectLst/>
              </p:spPr>
              <p:txBody>
                <a:bodyPr vert="horz" wrap="square" lIns="0" tIns="95130" rIns="0" bIns="95130" numCol="1" rtlCol="0" anchor="ctr" anchorCtr="0" compatLnSpc="1">
                  <a:prstTxWarp prst="textNoShape">
                    <a:avLst/>
                  </a:prstTxWarp>
                </a:bodyPr>
                <a:lstStyle/>
                <a:p>
                  <a:pPr marL="0" marR="0" lvl="0" indent="0" algn="ctr" defTabSz="1902056" eaLnBrk="1" fontAlgn="base" latinLnBrk="0" hangingPunct="1">
                    <a:lnSpc>
                      <a:spcPct val="100000"/>
                    </a:lnSpc>
                    <a:spcBef>
                      <a:spcPct val="0"/>
                    </a:spcBef>
                    <a:spcAft>
                      <a:spcPct val="0"/>
                    </a:spcAft>
                    <a:buClrTx/>
                    <a:buSzTx/>
                    <a:buFontTx/>
                    <a:buNone/>
                    <a:tabLst/>
                    <a:defRPr/>
                  </a:pPr>
                  <a:endParaRPr kumimoji="0" lang="en-US" sz="408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1" name="Group 410">
                  <a:extLst>
                    <a:ext uri="{FF2B5EF4-FFF2-40B4-BE49-F238E27FC236}">
                      <a16:creationId xmlns:a16="http://schemas.microsoft.com/office/drawing/2014/main" id="{1B34FCFA-F697-4D73-B381-3D582363DF11}"/>
                    </a:ext>
                  </a:extLst>
                </p:cNvPr>
                <p:cNvGrpSpPr/>
                <p:nvPr/>
              </p:nvGrpSpPr>
              <p:grpSpPr>
                <a:xfrm>
                  <a:off x="7963895" y="5296608"/>
                  <a:ext cx="265707" cy="265614"/>
                  <a:chOff x="1477963" y="-1187450"/>
                  <a:chExt cx="9232900" cy="9229725"/>
                </a:xfrm>
                <a:solidFill>
                  <a:srgbClr val="FFFFFF"/>
                </a:solidFill>
              </p:grpSpPr>
              <p:sp>
                <p:nvSpPr>
                  <p:cNvPr id="412" name="Freeform 9">
                    <a:extLst>
                      <a:ext uri="{FF2B5EF4-FFF2-40B4-BE49-F238E27FC236}">
                        <a16:creationId xmlns:a16="http://schemas.microsoft.com/office/drawing/2014/main" id="{F38ABD58-D00A-42A2-B648-C8983729C77D}"/>
                      </a:ext>
                    </a:extLst>
                  </p:cNvPr>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20" tIns="93260" rIns="186520" bIns="9326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0" cap="none" spc="0" normalizeH="0" baseline="0" noProof="0">
                      <a:ln>
                        <a:noFill/>
                      </a:ln>
                      <a:solidFill>
                        <a:sysClr val="windowText" lastClr="000000"/>
                      </a:solidFill>
                      <a:effectLst/>
                      <a:uLnTx/>
                      <a:uFillTx/>
                      <a:latin typeface="Segoe UI"/>
                    </a:endParaRPr>
                  </a:p>
                </p:txBody>
              </p:sp>
              <p:sp>
                <p:nvSpPr>
                  <p:cNvPr id="413" name="Freeform 10">
                    <a:extLst>
                      <a:ext uri="{FF2B5EF4-FFF2-40B4-BE49-F238E27FC236}">
                        <a16:creationId xmlns:a16="http://schemas.microsoft.com/office/drawing/2014/main" id="{C9EC31CB-9EA9-4279-92FE-42C628E64D8A}"/>
                      </a:ext>
                    </a:extLst>
                  </p:cNvPr>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20" tIns="93260" rIns="186520" bIns="9326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0" cap="none" spc="0" normalizeH="0" baseline="0" noProof="0">
                      <a:ln>
                        <a:noFill/>
                      </a:ln>
                      <a:solidFill>
                        <a:sysClr val="windowText" lastClr="000000"/>
                      </a:solidFill>
                      <a:effectLst/>
                      <a:uLnTx/>
                      <a:uFillTx/>
                      <a:latin typeface="Segoe UI"/>
                    </a:endParaRPr>
                  </a:p>
                </p:txBody>
              </p:sp>
            </p:grpSp>
          </p:grpSp>
          <p:sp>
            <p:nvSpPr>
              <p:cNvPr id="390" name="Rectangle 66">
                <a:extLst>
                  <a:ext uri="{FF2B5EF4-FFF2-40B4-BE49-F238E27FC236}">
                    <a16:creationId xmlns:a16="http://schemas.microsoft.com/office/drawing/2014/main" id="{419A1284-DDD3-4EA8-9274-050F8939B5A1}"/>
                  </a:ext>
                </a:extLst>
              </p:cNvPr>
              <p:cNvSpPr>
                <a:spLocks noChangeArrowheads="1"/>
              </p:cNvSpPr>
              <p:nvPr/>
            </p:nvSpPr>
            <p:spPr bwMode="auto">
              <a:xfrm>
                <a:off x="10715467" y="4671877"/>
                <a:ext cx="1341230" cy="36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1828448" eaLnBrk="0" fontAlgn="base" latinLnBrk="0" hangingPunct="0">
                  <a:lnSpc>
                    <a:spcPct val="100000"/>
                  </a:lnSpc>
                  <a:spcBef>
                    <a:spcPct val="0"/>
                  </a:spcBef>
                  <a:spcAft>
                    <a:spcPct val="0"/>
                  </a:spcAft>
                  <a:buClrTx/>
                  <a:buSzTx/>
                  <a:buFontTx/>
                  <a:buNone/>
                  <a:tabLst/>
                  <a:defRPr/>
                </a:pPr>
                <a:r>
                  <a:rPr kumimoji="0" lang="en-US" altLang="en-US" sz="2398" b="0" i="0" u="none" strike="noStrike" kern="0" cap="none" spc="0" normalizeH="0" baseline="0" noProof="0">
                    <a:ln>
                      <a:noFill/>
                    </a:ln>
                    <a:solidFill>
                      <a:srgbClr val="FFFFFF"/>
                    </a:solidFill>
                    <a:effectLst/>
                    <a:uLnTx/>
                    <a:uFillTx/>
                    <a:latin typeface="Segoe UI"/>
                  </a:rPr>
                  <a:t>On-premises</a:t>
                </a:r>
              </a:p>
              <a:p>
                <a:pPr marL="0" marR="0" lvl="0" indent="0" defTabSz="1828448" eaLnBrk="0" fontAlgn="base" latinLnBrk="0" hangingPunct="0">
                  <a:lnSpc>
                    <a:spcPct val="100000"/>
                  </a:lnSpc>
                  <a:spcBef>
                    <a:spcPct val="0"/>
                  </a:spcBef>
                  <a:spcAft>
                    <a:spcPct val="0"/>
                  </a:spcAft>
                  <a:buClrTx/>
                  <a:buSzTx/>
                  <a:buFontTx/>
                  <a:buNone/>
                  <a:tabLst/>
                  <a:defRPr/>
                </a:pPr>
                <a:r>
                  <a:rPr kumimoji="0" lang="en-US" altLang="en-US" sz="2398" b="0" i="0" u="none" strike="noStrike" kern="0" cap="none" spc="0" normalizeH="0" baseline="0" noProof="0">
                    <a:ln>
                      <a:noFill/>
                    </a:ln>
                    <a:solidFill>
                      <a:srgbClr val="FFFFFF"/>
                    </a:solidFill>
                    <a:effectLst/>
                    <a:uLnTx/>
                    <a:uFillTx/>
                    <a:latin typeface="Segoe UI"/>
                  </a:rPr>
                  <a:t>applications</a:t>
                </a:r>
                <a:endParaRPr kumimoji="0" lang="en-US" altLang="en-US" sz="6398" b="0" i="0" u="none" strike="noStrike" kern="0" cap="none" spc="0" normalizeH="0" baseline="0" noProof="0">
                  <a:ln>
                    <a:noFill/>
                  </a:ln>
                  <a:solidFill>
                    <a:srgbClr val="FFFFFF"/>
                  </a:solidFill>
                  <a:effectLst/>
                  <a:uLnTx/>
                  <a:uFillTx/>
                  <a:latin typeface="Segoe UI"/>
                </a:endParaRPr>
              </a:p>
            </p:txBody>
          </p:sp>
          <p:grpSp>
            <p:nvGrpSpPr>
              <p:cNvPr id="391" name="Group 390">
                <a:extLst>
                  <a:ext uri="{FF2B5EF4-FFF2-40B4-BE49-F238E27FC236}">
                    <a16:creationId xmlns:a16="http://schemas.microsoft.com/office/drawing/2014/main" id="{817C8933-CE66-4E9A-B2F3-C7A604AF705A}"/>
                  </a:ext>
                </a:extLst>
              </p:cNvPr>
              <p:cNvGrpSpPr/>
              <p:nvPr/>
            </p:nvGrpSpPr>
            <p:grpSpPr>
              <a:xfrm>
                <a:off x="10227233" y="2503541"/>
                <a:ext cx="1944487" cy="1588573"/>
                <a:chOff x="12645104" y="4708236"/>
                <a:chExt cx="2068735" cy="1690092"/>
              </a:xfrm>
            </p:grpSpPr>
            <p:grpSp>
              <p:nvGrpSpPr>
                <p:cNvPr id="396" name="Group 395">
                  <a:extLst>
                    <a:ext uri="{FF2B5EF4-FFF2-40B4-BE49-F238E27FC236}">
                      <a16:creationId xmlns:a16="http://schemas.microsoft.com/office/drawing/2014/main" id="{72495EF7-9735-49D3-AD22-BC068BDA02AF}"/>
                    </a:ext>
                  </a:extLst>
                </p:cNvPr>
                <p:cNvGrpSpPr/>
                <p:nvPr/>
              </p:nvGrpSpPr>
              <p:grpSpPr>
                <a:xfrm>
                  <a:off x="13496041" y="4708236"/>
                  <a:ext cx="1217798" cy="793894"/>
                  <a:chOff x="7063821" y="1546702"/>
                  <a:chExt cx="1502610" cy="979571"/>
                </a:xfrm>
              </p:grpSpPr>
              <p:sp>
                <p:nvSpPr>
                  <p:cNvPr id="406" name="Freeform 38">
                    <a:extLst>
                      <a:ext uri="{FF2B5EF4-FFF2-40B4-BE49-F238E27FC236}">
                        <a16:creationId xmlns:a16="http://schemas.microsoft.com/office/drawing/2014/main" id="{FE646B36-160A-4C0E-B3D2-FE0B498C64A2}"/>
                      </a:ext>
                    </a:extLst>
                  </p:cNvPr>
                  <p:cNvSpPr>
                    <a:spLocks/>
                  </p:cNvSpPr>
                  <p:nvPr/>
                </p:nvSpPr>
                <p:spPr bwMode="auto">
                  <a:xfrm>
                    <a:off x="7076708" y="1546702"/>
                    <a:ext cx="1489723" cy="97957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bg1"/>
                    </a:solidFill>
                  </a:ln>
                </p:spPr>
                <p:txBody>
                  <a:bodyPr vert="horz" wrap="square" lIns="186520" tIns="93260" rIns="186520" bIns="9326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0" cap="none" spc="0" normalizeH="0" baseline="0" noProof="0">
                      <a:ln>
                        <a:noFill/>
                      </a:ln>
                      <a:solidFill>
                        <a:sysClr val="windowText" lastClr="000000"/>
                      </a:solidFill>
                      <a:effectLst/>
                      <a:uLnTx/>
                      <a:uFillTx/>
                      <a:latin typeface="Segoe UI"/>
                    </a:endParaRPr>
                  </a:p>
                </p:txBody>
              </p:sp>
              <p:pic>
                <p:nvPicPr>
                  <p:cNvPr id="407" name="Picture 406">
                    <a:extLst>
                      <a:ext uri="{FF2B5EF4-FFF2-40B4-BE49-F238E27FC236}">
                        <a16:creationId xmlns:a16="http://schemas.microsoft.com/office/drawing/2014/main" id="{E44A876E-F20D-4649-A444-CFEC0B1AC6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09960" y="1780086"/>
                    <a:ext cx="573663" cy="127106"/>
                  </a:xfrm>
                  <a:prstGeom prst="rect">
                    <a:avLst/>
                  </a:prstGeom>
                </p:spPr>
              </p:pic>
              <p:sp>
                <p:nvSpPr>
                  <p:cNvPr id="408" name="TextBox 407">
                    <a:extLst>
                      <a:ext uri="{FF2B5EF4-FFF2-40B4-BE49-F238E27FC236}">
                        <a16:creationId xmlns:a16="http://schemas.microsoft.com/office/drawing/2014/main" id="{351D23C0-D885-4582-A6C0-C178B7803A4D}"/>
                      </a:ext>
                    </a:extLst>
                  </p:cNvPr>
                  <p:cNvSpPr txBox="1"/>
                  <p:nvPr/>
                </p:nvSpPr>
                <p:spPr>
                  <a:xfrm>
                    <a:off x="7063821" y="1983038"/>
                    <a:ext cx="1501938" cy="163632"/>
                  </a:xfrm>
                  <a:prstGeom prst="rect">
                    <a:avLst/>
                  </a:prstGeom>
                </p:spPr>
                <p:txBody>
                  <a:bodyPr wrap="square" lIns="0" tIns="0" rIns="0" bIns="0" rtlCol="0">
                    <a:spAutoFit/>
                  </a:bodyPr>
                  <a:lstStyle/>
                  <a:p>
                    <a:pPr marL="0" marR="0" lvl="0" indent="0" algn="ctr" defTabSz="1827496" eaLnBrk="1" fontAlgn="base" latinLnBrk="0" hangingPunct="1">
                      <a:lnSpc>
                        <a:spcPct val="90000"/>
                      </a:lnSpc>
                      <a:spcBef>
                        <a:spcPct val="0"/>
                      </a:spcBef>
                      <a:spcAft>
                        <a:spcPct val="0"/>
                      </a:spcAft>
                      <a:buClrTx/>
                      <a:buSzPct val="80000"/>
                      <a:buFontTx/>
                      <a:buNone/>
                      <a:tabLst/>
                      <a:defRPr/>
                    </a:pPr>
                    <a:r>
                      <a:rPr kumimoji="0" lang="en-US" sz="1800" b="0" i="0" u="none" strike="noStrike" kern="0" cap="none" spc="0" normalizeH="0" baseline="0" noProof="0">
                        <a:ln>
                          <a:noFill/>
                        </a:ln>
                        <a:solidFill>
                          <a:srgbClr val="0078D7"/>
                        </a:solidFill>
                        <a:effectLst/>
                        <a:uLnTx/>
                        <a:uFillTx/>
                        <a:latin typeface="Segoe UI"/>
                        <a:ea typeface="ＭＳ Ｐゴシック" charset="0"/>
                        <a:cs typeface="Segoe UI Light"/>
                      </a:rPr>
                      <a:t>Microsoft Azure</a:t>
                    </a:r>
                  </a:p>
                </p:txBody>
              </p:sp>
            </p:grpSp>
            <p:grpSp>
              <p:nvGrpSpPr>
                <p:cNvPr id="397" name="Group 396">
                  <a:extLst>
                    <a:ext uri="{FF2B5EF4-FFF2-40B4-BE49-F238E27FC236}">
                      <a16:creationId xmlns:a16="http://schemas.microsoft.com/office/drawing/2014/main" id="{51C2E899-F6E0-47CD-AF6B-3932687D99D6}"/>
                    </a:ext>
                  </a:extLst>
                </p:cNvPr>
                <p:cNvGrpSpPr/>
                <p:nvPr/>
              </p:nvGrpSpPr>
              <p:grpSpPr>
                <a:xfrm>
                  <a:off x="12645104" y="5227320"/>
                  <a:ext cx="1780856" cy="1171008"/>
                  <a:chOff x="9893442" y="1827826"/>
                  <a:chExt cx="1560377" cy="1026031"/>
                </a:xfrm>
              </p:grpSpPr>
              <p:sp>
                <p:nvSpPr>
                  <p:cNvPr id="398" name="Freeform 38">
                    <a:extLst>
                      <a:ext uri="{FF2B5EF4-FFF2-40B4-BE49-F238E27FC236}">
                        <a16:creationId xmlns:a16="http://schemas.microsoft.com/office/drawing/2014/main" id="{419C65A1-F576-488F-BF5A-A1CCBD09DC03}"/>
                      </a:ext>
                    </a:extLst>
                  </p:cNvPr>
                  <p:cNvSpPr>
                    <a:spLocks/>
                  </p:cNvSpPr>
                  <p:nvPr/>
                </p:nvSpPr>
                <p:spPr bwMode="auto">
                  <a:xfrm>
                    <a:off x="9893442" y="1827826"/>
                    <a:ext cx="1560377" cy="102603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38100">
                    <a:solidFill>
                      <a:schemeClr val="bg1"/>
                    </a:solidFill>
                  </a:ln>
                </p:spPr>
                <p:txBody>
                  <a:bodyPr vert="horz" wrap="square" lIns="186520" tIns="93260" rIns="186520" bIns="9326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0" cap="none" spc="0" normalizeH="0" baseline="0" noProof="0">
                      <a:ln>
                        <a:noFill/>
                      </a:ln>
                      <a:solidFill>
                        <a:sysClr val="windowText" lastClr="000000"/>
                      </a:solidFill>
                      <a:effectLst/>
                      <a:uLnTx/>
                      <a:uFillTx/>
                      <a:latin typeface="Segoe UI"/>
                    </a:endParaRPr>
                  </a:p>
                </p:txBody>
              </p:sp>
              <p:grpSp>
                <p:nvGrpSpPr>
                  <p:cNvPr id="399" name="Group 398">
                    <a:extLst>
                      <a:ext uri="{FF2B5EF4-FFF2-40B4-BE49-F238E27FC236}">
                        <a16:creationId xmlns:a16="http://schemas.microsoft.com/office/drawing/2014/main" id="{C8CEC71D-3E61-44C2-94D5-332703B86D4E}"/>
                      </a:ext>
                    </a:extLst>
                  </p:cNvPr>
                  <p:cNvGrpSpPr/>
                  <p:nvPr/>
                </p:nvGrpSpPr>
                <p:grpSpPr>
                  <a:xfrm>
                    <a:off x="10138188" y="2005339"/>
                    <a:ext cx="997115" cy="725625"/>
                    <a:chOff x="3867890" y="1492388"/>
                    <a:chExt cx="1674442" cy="1218516"/>
                  </a:xfrm>
                </p:grpSpPr>
                <p:pic>
                  <p:nvPicPr>
                    <p:cNvPr id="400" name="Picture 399">
                      <a:extLst>
                        <a:ext uri="{FF2B5EF4-FFF2-40B4-BE49-F238E27FC236}">
                          <a16:creationId xmlns:a16="http://schemas.microsoft.com/office/drawing/2014/main" id="{1EFA0034-8F78-4E8F-800E-EBCCA5B0732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67890" y="2336476"/>
                      <a:ext cx="339375" cy="339374"/>
                    </a:xfrm>
                    <a:prstGeom prst="rect">
                      <a:avLst/>
                    </a:prstGeom>
                  </p:spPr>
                </p:pic>
                <p:pic>
                  <p:nvPicPr>
                    <p:cNvPr id="401" name="Picture 400">
                      <a:extLst>
                        <a:ext uri="{FF2B5EF4-FFF2-40B4-BE49-F238E27FC236}">
                          <a16:creationId xmlns:a16="http://schemas.microsoft.com/office/drawing/2014/main" id="{2BB2634E-A863-4EB4-9E18-F397F179B72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91379" y="1872784"/>
                      <a:ext cx="314405" cy="292220"/>
                    </a:xfrm>
                    <a:prstGeom prst="rect">
                      <a:avLst/>
                    </a:prstGeom>
                  </p:spPr>
                </p:pic>
                <p:pic>
                  <p:nvPicPr>
                    <p:cNvPr id="402" name="Picture 401">
                      <a:extLst>
                        <a:ext uri="{FF2B5EF4-FFF2-40B4-BE49-F238E27FC236}">
                          <a16:creationId xmlns:a16="http://schemas.microsoft.com/office/drawing/2014/main" id="{BF411A1D-97D5-4876-8AB4-77572C87037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456888" y="1492388"/>
                      <a:ext cx="530933" cy="371838"/>
                    </a:xfrm>
                    <a:prstGeom prst="rect">
                      <a:avLst/>
                    </a:prstGeom>
                  </p:spPr>
                </p:pic>
                <p:pic>
                  <p:nvPicPr>
                    <p:cNvPr id="403" name="Picture 402">
                      <a:extLst>
                        <a:ext uri="{FF2B5EF4-FFF2-40B4-BE49-F238E27FC236}">
                          <a16:creationId xmlns:a16="http://schemas.microsoft.com/office/drawing/2014/main" id="{3314EEA8-2601-4D66-BC48-B40313E8135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57610" y="2210200"/>
                      <a:ext cx="375655" cy="375655"/>
                    </a:xfrm>
                    <a:prstGeom prst="rect">
                      <a:avLst/>
                    </a:prstGeom>
                  </p:spPr>
                </p:pic>
                <p:pic>
                  <p:nvPicPr>
                    <p:cNvPr id="404" name="Picture 403">
                      <a:extLst>
                        <a:ext uri="{FF2B5EF4-FFF2-40B4-BE49-F238E27FC236}">
                          <a16:creationId xmlns:a16="http://schemas.microsoft.com/office/drawing/2014/main" id="{6AD299A5-8B0A-4C61-A02E-CC090F63CE5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08007" y="2345824"/>
                      <a:ext cx="304581" cy="365080"/>
                    </a:xfrm>
                    <a:prstGeom prst="rect">
                      <a:avLst/>
                    </a:prstGeom>
                  </p:spPr>
                </p:pic>
                <p:pic>
                  <p:nvPicPr>
                    <p:cNvPr id="405" name="Picture 404">
                      <a:extLst>
                        <a:ext uri="{FF2B5EF4-FFF2-40B4-BE49-F238E27FC236}">
                          <a16:creationId xmlns:a16="http://schemas.microsoft.com/office/drawing/2014/main" id="{B6EEA0EB-F935-4EC2-A322-A3A73809B47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15410" y="1774340"/>
                      <a:ext cx="426922" cy="421340"/>
                    </a:xfrm>
                    <a:prstGeom prst="rect">
                      <a:avLst/>
                    </a:prstGeom>
                  </p:spPr>
                </p:pic>
              </p:grpSp>
            </p:grpSp>
          </p:grpSp>
          <p:grpSp>
            <p:nvGrpSpPr>
              <p:cNvPr id="392" name="Group 391">
                <a:extLst>
                  <a:ext uri="{FF2B5EF4-FFF2-40B4-BE49-F238E27FC236}">
                    <a16:creationId xmlns:a16="http://schemas.microsoft.com/office/drawing/2014/main" id="{71E826DB-BC9F-4600-A5D5-977B5FD48542}"/>
                  </a:ext>
                </a:extLst>
              </p:cNvPr>
              <p:cNvGrpSpPr/>
              <p:nvPr/>
            </p:nvGrpSpPr>
            <p:grpSpPr>
              <a:xfrm>
                <a:off x="5432846" y="4919470"/>
                <a:ext cx="222315" cy="340442"/>
                <a:chOff x="12548790" y="-1264290"/>
                <a:chExt cx="5541963" cy="9801225"/>
              </a:xfrm>
              <a:solidFill>
                <a:srgbClr val="FFFFFF"/>
              </a:solidFill>
            </p:grpSpPr>
            <p:sp>
              <p:nvSpPr>
                <p:cNvPr id="394" name="Freeform 19">
                  <a:extLst>
                    <a:ext uri="{FF2B5EF4-FFF2-40B4-BE49-F238E27FC236}">
                      <a16:creationId xmlns:a16="http://schemas.microsoft.com/office/drawing/2014/main" id="{FB844B04-5C33-489B-8621-D8A5C1DA68AE}"/>
                    </a:ext>
                  </a:extLst>
                </p:cNvPr>
                <p:cNvSpPr>
                  <a:spLocks/>
                </p:cNvSpPr>
                <p:nvPr/>
              </p:nvSpPr>
              <p:spPr bwMode="auto">
                <a:xfrm>
                  <a:off x="13420328" y="-1264290"/>
                  <a:ext cx="3816350" cy="3741738"/>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a:endParaRPr>
                </a:p>
              </p:txBody>
            </p:sp>
            <p:sp>
              <p:nvSpPr>
                <p:cNvPr id="395" name="Freeform 20">
                  <a:extLst>
                    <a:ext uri="{FF2B5EF4-FFF2-40B4-BE49-F238E27FC236}">
                      <a16:creationId xmlns:a16="http://schemas.microsoft.com/office/drawing/2014/main" id="{A6DCA933-D7B7-4567-8F29-1CC62A5506C8}"/>
                    </a:ext>
                  </a:extLst>
                </p:cNvPr>
                <p:cNvSpPr>
                  <a:spLocks noEditPoints="1"/>
                </p:cNvSpPr>
                <p:nvPr/>
              </p:nvSpPr>
              <p:spPr bwMode="auto">
                <a:xfrm>
                  <a:off x="12548790" y="2796535"/>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marL="0" marR="0" lvl="0" indent="0" defTabSz="18288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a:endParaRPr>
                </a:p>
              </p:txBody>
            </p:sp>
          </p:grpSp>
          <p:sp>
            <p:nvSpPr>
              <p:cNvPr id="393" name="Rectangle 392">
                <a:extLst>
                  <a:ext uri="{FF2B5EF4-FFF2-40B4-BE49-F238E27FC236}">
                    <a16:creationId xmlns:a16="http://schemas.microsoft.com/office/drawing/2014/main" id="{F9002C38-CF3B-4B9F-A062-4E3BB6DCC1B7}"/>
                  </a:ext>
                </a:extLst>
              </p:cNvPr>
              <p:cNvSpPr/>
              <p:nvPr/>
            </p:nvSpPr>
            <p:spPr bwMode="auto">
              <a:xfrm>
                <a:off x="5860657" y="4969283"/>
                <a:ext cx="3740544" cy="193899"/>
              </a:xfrm>
              <a:prstGeom prst="rect">
                <a:avLst/>
              </a:prstGeom>
              <a:ln w="0">
                <a:noFill/>
              </a:ln>
            </p:spPr>
            <p:txBody>
              <a:bodyPr vert="horz"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1828210" rtl="0" eaLnBrk="1" fontAlgn="auto" latinLnBrk="0" hangingPunct="1">
                  <a:lnSpc>
                    <a:spcPct val="90000"/>
                  </a:lnSpc>
                  <a:spcBef>
                    <a:spcPts val="0"/>
                  </a:spcBef>
                  <a:spcAft>
                    <a:spcPts val="0"/>
                  </a:spcAft>
                  <a:buClrTx/>
                  <a:buSzTx/>
                  <a:buFontTx/>
                  <a:buNone/>
                  <a:tabLst/>
                  <a:defRPr/>
                </a:pPr>
                <a:r>
                  <a:rPr kumimoji="0" lang="en-GB" sz="2800" b="0" i="0" u="none" strike="noStrike" kern="1200" cap="none" spc="-58" normalizeH="0" baseline="0" noProof="0">
                    <a:ln>
                      <a:noFill/>
                    </a:ln>
                    <a:solidFill>
                      <a:srgbClr val="FFFFFF"/>
                    </a:solidFill>
                    <a:effectLst/>
                    <a:uLnTx/>
                    <a:uFillTx/>
                    <a:latin typeface="Segoe UI"/>
                    <a:ea typeface="+mn-ea"/>
                    <a:cs typeface="Segoe UI Light"/>
                  </a:rPr>
                  <a:t>Risk  (</a:t>
                </a:r>
                <a:r>
                  <a:rPr kumimoji="0" lang="en-US" sz="2800" b="0" i="0" u="none" strike="noStrike" kern="1200" cap="none" spc="0" normalizeH="0" baseline="0" noProof="0">
                    <a:ln>
                      <a:noFill/>
                    </a:ln>
                    <a:solidFill>
                      <a:srgbClr val="FFFFFF"/>
                    </a:solidFill>
                    <a:effectLst/>
                    <a:uLnTx/>
                    <a:uFillTx/>
                    <a:latin typeface="Segoe UI"/>
                    <a:ea typeface="+mn-ea"/>
                    <a:cs typeface="+mn-cs"/>
                  </a:rPr>
                  <a:t>Low, Medium, High)</a:t>
                </a:r>
                <a:endParaRPr kumimoji="0" lang="en-GB" sz="2800" b="0" i="0" u="none" strike="noStrike" kern="1200" cap="none" spc="-58" normalizeH="0" baseline="0" noProof="0">
                  <a:ln>
                    <a:noFill/>
                  </a:ln>
                  <a:solidFill>
                    <a:srgbClr val="FFFFFF"/>
                  </a:solidFill>
                  <a:effectLst/>
                  <a:uLnTx/>
                  <a:uFillTx/>
                  <a:latin typeface="Segoe UI"/>
                  <a:ea typeface="+mn-ea"/>
                  <a:cs typeface="Segoe UI Light"/>
                </a:endParaRPr>
              </a:p>
            </p:txBody>
          </p:sp>
        </p:grpSp>
      </p:grpSp>
      <p:sp>
        <p:nvSpPr>
          <p:cNvPr id="460" name="TextBox 459">
            <a:extLst>
              <a:ext uri="{FF2B5EF4-FFF2-40B4-BE49-F238E27FC236}">
                <a16:creationId xmlns:a16="http://schemas.microsoft.com/office/drawing/2014/main" id="{06CB8614-99C1-4244-BDE4-0630DFDF8F83}"/>
              </a:ext>
            </a:extLst>
          </p:cNvPr>
          <p:cNvSpPr txBox="1"/>
          <p:nvPr/>
        </p:nvSpPr>
        <p:spPr>
          <a:xfrm>
            <a:off x="1237844" y="1074929"/>
            <a:ext cx="8045051"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Azure AD Conditional Access</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3234311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1627-AED7-4684-A9E1-A2C64CF0F314}"/>
              </a:ext>
            </a:extLst>
          </p:cNvPr>
          <p:cNvSpPr txBox="1"/>
          <p:nvPr/>
        </p:nvSpPr>
        <p:spPr>
          <a:xfrm>
            <a:off x="1237844" y="1074929"/>
            <a:ext cx="1068745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Microsoft Identity Protection</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5" name="Content Placeholder 1">
            <a:extLst>
              <a:ext uri="{FF2B5EF4-FFF2-40B4-BE49-F238E27FC236}">
                <a16:creationId xmlns:a16="http://schemas.microsoft.com/office/drawing/2014/main" id="{E9977944-7A2B-4975-AEB4-4531A2893B64}"/>
              </a:ext>
            </a:extLst>
          </p:cNvPr>
          <p:cNvSpPr txBox="1">
            <a:spLocks/>
          </p:cNvSpPr>
          <p:nvPr/>
        </p:nvSpPr>
        <p:spPr>
          <a:xfrm>
            <a:off x="581978" y="2723185"/>
            <a:ext cx="7767938" cy="9276734"/>
          </a:xfr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r>
              <a:rPr lang="en-US" sz="3200">
                <a:latin typeface="+mn-lt"/>
              </a:rPr>
              <a:t>Microsoft analyses 6.5 trillion signals per day to identify and protect customers from threats.</a:t>
            </a:r>
          </a:p>
          <a:p>
            <a:r>
              <a:rPr lang="en-US" sz="3200">
                <a:latin typeface="+mn-lt"/>
              </a:rPr>
              <a:t>Microsoft uses these signals to classify the risk of a sign in</a:t>
            </a:r>
          </a:p>
          <a:p>
            <a:r>
              <a:rPr lang="en-US" sz="3200">
                <a:latin typeface="+mn-lt"/>
              </a:rPr>
              <a:t>The risk signals can feed into tools such as Conditional Access or Sentinel to trigger remediation or further investigation</a:t>
            </a:r>
            <a:endParaRPr lang="en-GB" sz="3200">
              <a:latin typeface="+mn-lt"/>
            </a:endParaRPr>
          </a:p>
        </p:txBody>
      </p:sp>
      <p:sp>
        <p:nvSpPr>
          <p:cNvPr id="75" name="Oval 74">
            <a:extLst>
              <a:ext uri="{FF2B5EF4-FFF2-40B4-BE49-F238E27FC236}">
                <a16:creationId xmlns:a16="http://schemas.microsoft.com/office/drawing/2014/main" id="{54EDEB7B-A92D-4C08-9CD2-26AE0052C7A1}"/>
              </a:ext>
            </a:extLst>
          </p:cNvPr>
          <p:cNvSpPr/>
          <p:nvPr/>
        </p:nvSpPr>
        <p:spPr>
          <a:xfrm>
            <a:off x="12069909" y="2435035"/>
            <a:ext cx="8845930" cy="884593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76" name="Group 75">
            <a:extLst>
              <a:ext uri="{FF2B5EF4-FFF2-40B4-BE49-F238E27FC236}">
                <a16:creationId xmlns:a16="http://schemas.microsoft.com/office/drawing/2014/main" id="{D3A7C68C-B32E-4BF6-AC61-1333079CC77E}"/>
              </a:ext>
            </a:extLst>
          </p:cNvPr>
          <p:cNvGrpSpPr/>
          <p:nvPr/>
        </p:nvGrpSpPr>
        <p:grpSpPr>
          <a:xfrm>
            <a:off x="12430224" y="3331274"/>
            <a:ext cx="2039969" cy="4345019"/>
            <a:chOff x="8130937" y="3331274"/>
            <a:chExt cx="2039969" cy="4345019"/>
          </a:xfrm>
        </p:grpSpPr>
        <p:sp>
          <p:nvSpPr>
            <p:cNvPr id="77" name="Freeform 5">
              <a:extLst>
                <a:ext uri="{FF2B5EF4-FFF2-40B4-BE49-F238E27FC236}">
                  <a16:creationId xmlns:a16="http://schemas.microsoft.com/office/drawing/2014/main" id="{802DAEEF-D080-46A3-B51E-15826821AB27}"/>
                </a:ext>
              </a:extLst>
            </p:cNvPr>
            <p:cNvSpPr>
              <a:spLocks/>
            </p:cNvSpPr>
            <p:nvPr/>
          </p:nvSpPr>
          <p:spPr bwMode="auto">
            <a:xfrm>
              <a:off x="8130937" y="3331274"/>
              <a:ext cx="2039969" cy="4345019"/>
            </a:xfrm>
            <a:custGeom>
              <a:avLst/>
              <a:gdLst>
                <a:gd name="T0" fmla="*/ 247 w 247"/>
                <a:gd name="T1" fmla="*/ 201 h 526"/>
                <a:gd name="T2" fmla="*/ 158 w 247"/>
                <a:gd name="T3" fmla="*/ 427 h 526"/>
                <a:gd name="T4" fmla="*/ 173 w 247"/>
                <a:gd name="T5" fmla="*/ 526 h 526"/>
                <a:gd name="T6" fmla="*/ 0 w 247"/>
                <a:gd name="T7" fmla="*/ 426 h 526"/>
                <a:gd name="T8" fmla="*/ 144 w 247"/>
                <a:gd name="T9" fmla="*/ 79 h 526"/>
                <a:gd name="T10" fmla="*/ 247 w 247"/>
                <a:gd name="T11" fmla="*/ 0 h 526"/>
                <a:gd name="T12" fmla="*/ 247 w 247"/>
                <a:gd name="T13" fmla="*/ 201 h 526"/>
              </a:gdLst>
              <a:ahLst/>
              <a:cxnLst>
                <a:cxn ang="0">
                  <a:pos x="T0" y="T1"/>
                </a:cxn>
                <a:cxn ang="0">
                  <a:pos x="T2" y="T3"/>
                </a:cxn>
                <a:cxn ang="0">
                  <a:pos x="T4" y="T5"/>
                </a:cxn>
                <a:cxn ang="0">
                  <a:pos x="T6" y="T7"/>
                </a:cxn>
                <a:cxn ang="0">
                  <a:pos x="T8" y="T9"/>
                </a:cxn>
                <a:cxn ang="0">
                  <a:pos x="T10" y="T11"/>
                </a:cxn>
                <a:cxn ang="0">
                  <a:pos x="T12" y="T13"/>
                </a:cxn>
              </a:cxnLst>
              <a:rect l="0" t="0" r="r" b="b"/>
              <a:pathLst>
                <a:path w="247" h="526">
                  <a:moveTo>
                    <a:pt x="247" y="201"/>
                  </a:moveTo>
                  <a:cubicBezTo>
                    <a:pt x="190" y="263"/>
                    <a:pt x="158" y="342"/>
                    <a:pt x="158" y="427"/>
                  </a:cubicBezTo>
                  <a:cubicBezTo>
                    <a:pt x="158" y="461"/>
                    <a:pt x="164" y="495"/>
                    <a:pt x="173" y="526"/>
                  </a:cubicBezTo>
                  <a:cubicBezTo>
                    <a:pt x="0" y="426"/>
                    <a:pt x="0" y="426"/>
                    <a:pt x="0" y="426"/>
                  </a:cubicBezTo>
                  <a:cubicBezTo>
                    <a:pt x="0" y="295"/>
                    <a:pt x="51" y="172"/>
                    <a:pt x="144" y="79"/>
                  </a:cubicBezTo>
                  <a:cubicBezTo>
                    <a:pt x="175" y="48"/>
                    <a:pt x="210" y="22"/>
                    <a:pt x="247" y="0"/>
                  </a:cubicBezTo>
                  <a:lnTo>
                    <a:pt x="247" y="20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78" name="Rectangle 77">
              <a:extLst>
                <a:ext uri="{FF2B5EF4-FFF2-40B4-BE49-F238E27FC236}">
                  <a16:creationId xmlns:a16="http://schemas.microsoft.com/office/drawing/2014/main" id="{7CFF2476-5227-4232-AB47-94EFE0CE1BAE}"/>
                </a:ext>
              </a:extLst>
            </p:cNvPr>
            <p:cNvSpPr/>
            <p:nvPr/>
          </p:nvSpPr>
          <p:spPr>
            <a:xfrm>
              <a:off x="8486516" y="4968298"/>
              <a:ext cx="1107996" cy="1107996"/>
            </a:xfrm>
            <a:prstGeom prst="rect">
              <a:avLst/>
            </a:prstGeom>
          </p:spPr>
          <p:txBody>
            <a:bodyPr wrap="none" tIns="0" bIns="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FFFFFF"/>
                  </a:solidFill>
                  <a:effectLst/>
                  <a:uLnTx/>
                  <a:uFillTx/>
                  <a:latin typeface="Designball-Electronic-Device-01" pitchFamily="2" charset="0"/>
                  <a:ea typeface="Open Sans" panose="020B0606030504020204" pitchFamily="34" charset="0"/>
                  <a:cs typeface="Open Sans" panose="020B0606030504020204" pitchFamily="34" charset="0"/>
                </a:rPr>
                <a:t>b</a:t>
              </a:r>
            </a:p>
          </p:txBody>
        </p:sp>
      </p:grpSp>
      <p:sp>
        <p:nvSpPr>
          <p:cNvPr id="80" name="TextBox 79">
            <a:extLst>
              <a:ext uri="{FF2B5EF4-FFF2-40B4-BE49-F238E27FC236}">
                <a16:creationId xmlns:a16="http://schemas.microsoft.com/office/drawing/2014/main" id="{D74C2701-EF24-4EBE-988C-2EFB843D341C}"/>
              </a:ext>
            </a:extLst>
          </p:cNvPr>
          <p:cNvSpPr txBox="1"/>
          <p:nvPr/>
        </p:nvSpPr>
        <p:spPr>
          <a:xfrm>
            <a:off x="10869901" y="3545607"/>
            <a:ext cx="2506199" cy="175432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Password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spray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effectLst/>
              <a:uLnTx/>
              <a:uFillTx/>
              <a:ea typeface="+mn-ea"/>
              <a:cs typeface="+mn-cs"/>
            </a:endParaRPr>
          </a:p>
        </p:txBody>
      </p:sp>
      <p:grpSp>
        <p:nvGrpSpPr>
          <p:cNvPr id="82" name="Group 81">
            <a:extLst>
              <a:ext uri="{FF2B5EF4-FFF2-40B4-BE49-F238E27FC236}">
                <a16:creationId xmlns:a16="http://schemas.microsoft.com/office/drawing/2014/main" id="{705FB3C0-0EC2-4FD1-8FCD-09FABA673BE7}"/>
              </a:ext>
            </a:extLst>
          </p:cNvPr>
          <p:cNvGrpSpPr/>
          <p:nvPr/>
        </p:nvGrpSpPr>
        <p:grpSpPr>
          <a:xfrm>
            <a:off x="14452906" y="8725091"/>
            <a:ext cx="4062652" cy="2197481"/>
            <a:chOff x="10153619" y="8725091"/>
            <a:chExt cx="4062652" cy="2197481"/>
          </a:xfrm>
        </p:grpSpPr>
        <p:sp>
          <p:nvSpPr>
            <p:cNvPr id="83" name="Freeform 9">
              <a:extLst>
                <a:ext uri="{FF2B5EF4-FFF2-40B4-BE49-F238E27FC236}">
                  <a16:creationId xmlns:a16="http://schemas.microsoft.com/office/drawing/2014/main" id="{1457E5AE-4F53-4A11-B330-D56F33DCE9F5}"/>
                </a:ext>
              </a:extLst>
            </p:cNvPr>
            <p:cNvSpPr>
              <a:spLocks/>
            </p:cNvSpPr>
            <p:nvPr/>
          </p:nvSpPr>
          <p:spPr bwMode="auto">
            <a:xfrm>
              <a:off x="10153619" y="8725091"/>
              <a:ext cx="4062652" cy="2197481"/>
            </a:xfrm>
            <a:custGeom>
              <a:avLst/>
              <a:gdLst>
                <a:gd name="T0" fmla="*/ 492 w 492"/>
                <a:gd name="T1" fmla="*/ 0 h 266"/>
                <a:gd name="T2" fmla="*/ 492 w 492"/>
                <a:gd name="T3" fmla="*/ 201 h 266"/>
                <a:gd name="T4" fmla="*/ 247 w 492"/>
                <a:gd name="T5" fmla="*/ 266 h 266"/>
                <a:gd name="T6" fmla="*/ 0 w 492"/>
                <a:gd name="T7" fmla="*/ 200 h 266"/>
                <a:gd name="T8" fmla="*/ 174 w 492"/>
                <a:gd name="T9" fmla="*/ 100 h 266"/>
                <a:gd name="T10" fmla="*/ 247 w 492"/>
                <a:gd name="T11" fmla="*/ 108 h 266"/>
                <a:gd name="T12" fmla="*/ 483 w 492"/>
                <a:gd name="T13" fmla="*/ 10 h 266"/>
                <a:gd name="T14" fmla="*/ 492 w 492"/>
                <a:gd name="T15" fmla="*/ 0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2" h="266">
                  <a:moveTo>
                    <a:pt x="492" y="0"/>
                  </a:moveTo>
                  <a:cubicBezTo>
                    <a:pt x="492" y="201"/>
                    <a:pt x="492" y="201"/>
                    <a:pt x="492" y="201"/>
                  </a:cubicBezTo>
                  <a:cubicBezTo>
                    <a:pt x="419" y="243"/>
                    <a:pt x="335" y="266"/>
                    <a:pt x="247" y="266"/>
                  </a:cubicBezTo>
                  <a:cubicBezTo>
                    <a:pt x="159" y="266"/>
                    <a:pt x="74" y="243"/>
                    <a:pt x="0" y="200"/>
                  </a:cubicBezTo>
                  <a:cubicBezTo>
                    <a:pt x="174" y="100"/>
                    <a:pt x="174" y="100"/>
                    <a:pt x="174" y="100"/>
                  </a:cubicBezTo>
                  <a:cubicBezTo>
                    <a:pt x="198" y="105"/>
                    <a:pt x="222" y="108"/>
                    <a:pt x="247" y="108"/>
                  </a:cubicBezTo>
                  <a:cubicBezTo>
                    <a:pt x="336" y="108"/>
                    <a:pt x="420" y="73"/>
                    <a:pt x="483" y="10"/>
                  </a:cubicBezTo>
                  <a:cubicBezTo>
                    <a:pt x="486" y="7"/>
                    <a:pt x="489" y="3"/>
                    <a:pt x="492"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84" name="Rectangle 83">
              <a:extLst>
                <a:ext uri="{FF2B5EF4-FFF2-40B4-BE49-F238E27FC236}">
                  <a16:creationId xmlns:a16="http://schemas.microsoft.com/office/drawing/2014/main" id="{7F5D6BA0-5F92-477E-A369-5FCE8A148A35}"/>
                </a:ext>
              </a:extLst>
            </p:cNvPr>
            <p:cNvSpPr/>
            <p:nvPr/>
          </p:nvSpPr>
          <p:spPr>
            <a:xfrm>
              <a:off x="12007437" y="9520109"/>
              <a:ext cx="1107997" cy="1200329"/>
            </a:xfrm>
            <a:prstGeom prst="rect">
              <a:avLst/>
            </a:prstGeom>
          </p:spPr>
          <p:txBody>
            <a:bodyPr wrap="none" anchor="ctr">
              <a:spAutoFit/>
            </a:bodyPr>
            <a:lstStyle/>
            <a:p>
              <a:pPr lvl="0" algn="ctr">
                <a:defRPr/>
              </a:pPr>
              <a:r>
                <a:rPr lang="en-US" sz="7200">
                  <a:solidFill>
                    <a:srgbClr val="FFFFFF"/>
                  </a:solidFill>
                  <a:latin typeface="Designball-Electronic-Device-01" pitchFamily="2" charset="0"/>
                  <a:ea typeface="Open Sans" panose="020B0606030504020204" pitchFamily="34" charset="0"/>
                  <a:cs typeface="Open Sans" panose="020B0606030504020204" pitchFamily="34" charset="0"/>
                </a:rPr>
                <a:t>W</a:t>
              </a:r>
            </a:p>
          </p:txBody>
        </p:sp>
      </p:grpSp>
      <p:grpSp>
        <p:nvGrpSpPr>
          <p:cNvPr id="85" name="Group 84">
            <a:extLst>
              <a:ext uri="{FF2B5EF4-FFF2-40B4-BE49-F238E27FC236}">
                <a16:creationId xmlns:a16="http://schemas.microsoft.com/office/drawing/2014/main" id="{80FA40E5-D4A0-4533-BFC5-907F6C8EC4B7}"/>
              </a:ext>
            </a:extLst>
          </p:cNvPr>
          <p:cNvGrpSpPr/>
          <p:nvPr/>
        </p:nvGrpSpPr>
        <p:grpSpPr>
          <a:xfrm>
            <a:off x="12430224" y="6850317"/>
            <a:ext cx="3459497" cy="3526727"/>
            <a:chOff x="8130937" y="6850317"/>
            <a:chExt cx="3459497" cy="3526727"/>
          </a:xfrm>
        </p:grpSpPr>
        <p:sp>
          <p:nvSpPr>
            <p:cNvPr id="86" name="Freeform 10">
              <a:extLst>
                <a:ext uri="{FF2B5EF4-FFF2-40B4-BE49-F238E27FC236}">
                  <a16:creationId xmlns:a16="http://schemas.microsoft.com/office/drawing/2014/main" id="{1916CB31-4D5C-4F21-BF85-08D89F77E65F}"/>
                </a:ext>
              </a:extLst>
            </p:cNvPr>
            <p:cNvSpPr>
              <a:spLocks/>
            </p:cNvSpPr>
            <p:nvPr/>
          </p:nvSpPr>
          <p:spPr bwMode="auto">
            <a:xfrm>
              <a:off x="8130937" y="6850317"/>
              <a:ext cx="3459497" cy="3526727"/>
            </a:xfrm>
            <a:custGeom>
              <a:avLst/>
              <a:gdLst>
                <a:gd name="T0" fmla="*/ 419 w 419"/>
                <a:gd name="T1" fmla="*/ 327 h 427"/>
                <a:gd name="T2" fmla="*/ 245 w 419"/>
                <a:gd name="T3" fmla="*/ 427 h 427"/>
                <a:gd name="T4" fmla="*/ 144 w 419"/>
                <a:gd name="T5" fmla="*/ 349 h 427"/>
                <a:gd name="T6" fmla="*/ 0 w 419"/>
                <a:gd name="T7" fmla="*/ 1 h 427"/>
                <a:gd name="T8" fmla="*/ 0 w 419"/>
                <a:gd name="T9" fmla="*/ 0 h 427"/>
                <a:gd name="T10" fmla="*/ 173 w 419"/>
                <a:gd name="T11" fmla="*/ 100 h 427"/>
                <a:gd name="T12" fmla="*/ 256 w 419"/>
                <a:gd name="T13" fmla="*/ 237 h 427"/>
                <a:gd name="T14" fmla="*/ 419 w 419"/>
                <a:gd name="T15" fmla="*/ 327 h 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427">
                  <a:moveTo>
                    <a:pt x="419" y="327"/>
                  </a:moveTo>
                  <a:cubicBezTo>
                    <a:pt x="245" y="427"/>
                    <a:pt x="245" y="427"/>
                    <a:pt x="245" y="427"/>
                  </a:cubicBezTo>
                  <a:cubicBezTo>
                    <a:pt x="209" y="406"/>
                    <a:pt x="175" y="380"/>
                    <a:pt x="144" y="349"/>
                  </a:cubicBezTo>
                  <a:cubicBezTo>
                    <a:pt x="51" y="256"/>
                    <a:pt x="0" y="132"/>
                    <a:pt x="0" y="1"/>
                  </a:cubicBezTo>
                  <a:cubicBezTo>
                    <a:pt x="0" y="0"/>
                    <a:pt x="0" y="0"/>
                    <a:pt x="0" y="0"/>
                  </a:cubicBezTo>
                  <a:cubicBezTo>
                    <a:pt x="173" y="100"/>
                    <a:pt x="173" y="100"/>
                    <a:pt x="173" y="100"/>
                  </a:cubicBezTo>
                  <a:cubicBezTo>
                    <a:pt x="189" y="151"/>
                    <a:pt x="217" y="198"/>
                    <a:pt x="256" y="237"/>
                  </a:cubicBezTo>
                  <a:cubicBezTo>
                    <a:pt x="301" y="282"/>
                    <a:pt x="358" y="313"/>
                    <a:pt x="419" y="3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A8CFF09B-68B5-41C0-B183-99E3486E0E9B}"/>
                </a:ext>
              </a:extLst>
            </p:cNvPr>
            <p:cNvSpPr/>
            <p:nvPr/>
          </p:nvSpPr>
          <p:spPr>
            <a:xfrm>
              <a:off x="8849344" y="8100434"/>
              <a:ext cx="1107996" cy="1200329"/>
            </a:xfrm>
            <a:prstGeom prst="rect">
              <a:avLst/>
            </a:prstGeom>
          </p:spPr>
          <p:txBody>
            <a:bodyPr wrap="none" anchor="ctr">
              <a:spAutoFit/>
            </a:bodyPr>
            <a:lstStyle/>
            <a:p>
              <a:pPr lvl="0" algn="ctr">
                <a:defRPr/>
              </a:pPr>
              <a:r>
                <a:rPr lang="en-US" sz="7200">
                  <a:solidFill>
                    <a:srgbClr val="FFFFFF"/>
                  </a:solidFill>
                  <a:latin typeface="Designball-Electronic-Device-01" pitchFamily="2" charset="0"/>
                  <a:ea typeface="Open Sans" panose="020B0606030504020204" pitchFamily="34" charset="0"/>
                  <a:cs typeface="Open Sans" panose="020B0606030504020204" pitchFamily="34" charset="0"/>
                </a:rPr>
                <a:t>J</a:t>
              </a:r>
            </a:p>
          </p:txBody>
        </p:sp>
      </p:grpSp>
      <p:grpSp>
        <p:nvGrpSpPr>
          <p:cNvPr id="88" name="Group 87">
            <a:extLst>
              <a:ext uri="{FF2B5EF4-FFF2-40B4-BE49-F238E27FC236}">
                <a16:creationId xmlns:a16="http://schemas.microsoft.com/office/drawing/2014/main" id="{F8EE07A2-8A4B-4E94-94C9-96DAA31C71E5}"/>
              </a:ext>
            </a:extLst>
          </p:cNvPr>
          <p:cNvGrpSpPr/>
          <p:nvPr/>
        </p:nvGrpSpPr>
        <p:grpSpPr>
          <a:xfrm>
            <a:off x="18515556" y="6039708"/>
            <a:ext cx="2039969" cy="4345019"/>
            <a:chOff x="14216269" y="6039708"/>
            <a:chExt cx="2039969" cy="4345019"/>
          </a:xfrm>
        </p:grpSpPr>
        <p:sp>
          <p:nvSpPr>
            <p:cNvPr id="89" name="Freeform 8">
              <a:extLst>
                <a:ext uri="{FF2B5EF4-FFF2-40B4-BE49-F238E27FC236}">
                  <a16:creationId xmlns:a16="http://schemas.microsoft.com/office/drawing/2014/main" id="{17B0489E-7454-40A5-9CAA-D07F343428E7}"/>
                </a:ext>
              </a:extLst>
            </p:cNvPr>
            <p:cNvSpPr>
              <a:spLocks/>
            </p:cNvSpPr>
            <p:nvPr/>
          </p:nvSpPr>
          <p:spPr bwMode="auto">
            <a:xfrm>
              <a:off x="14216269" y="6039708"/>
              <a:ext cx="2039969" cy="4345019"/>
            </a:xfrm>
            <a:custGeom>
              <a:avLst/>
              <a:gdLst>
                <a:gd name="T0" fmla="*/ 247 w 247"/>
                <a:gd name="T1" fmla="*/ 100 h 526"/>
                <a:gd name="T2" fmla="*/ 103 w 247"/>
                <a:gd name="T3" fmla="*/ 447 h 526"/>
                <a:gd name="T4" fmla="*/ 0 w 247"/>
                <a:gd name="T5" fmla="*/ 526 h 526"/>
                <a:gd name="T6" fmla="*/ 0 w 247"/>
                <a:gd name="T7" fmla="*/ 325 h 526"/>
                <a:gd name="T8" fmla="*/ 89 w 247"/>
                <a:gd name="T9" fmla="*/ 99 h 526"/>
                <a:gd name="T10" fmla="*/ 74 w 247"/>
                <a:gd name="T11" fmla="*/ 0 h 526"/>
                <a:gd name="T12" fmla="*/ 247 w 247"/>
                <a:gd name="T13" fmla="*/ 100 h 526"/>
              </a:gdLst>
              <a:ahLst/>
              <a:cxnLst>
                <a:cxn ang="0">
                  <a:pos x="T0" y="T1"/>
                </a:cxn>
                <a:cxn ang="0">
                  <a:pos x="T2" y="T3"/>
                </a:cxn>
                <a:cxn ang="0">
                  <a:pos x="T4" y="T5"/>
                </a:cxn>
                <a:cxn ang="0">
                  <a:pos x="T6" y="T7"/>
                </a:cxn>
                <a:cxn ang="0">
                  <a:pos x="T8" y="T9"/>
                </a:cxn>
                <a:cxn ang="0">
                  <a:pos x="T10" y="T11"/>
                </a:cxn>
                <a:cxn ang="0">
                  <a:pos x="T12" y="T13"/>
                </a:cxn>
              </a:cxnLst>
              <a:rect l="0" t="0" r="r" b="b"/>
              <a:pathLst>
                <a:path w="247" h="526">
                  <a:moveTo>
                    <a:pt x="247" y="100"/>
                  </a:moveTo>
                  <a:cubicBezTo>
                    <a:pt x="247" y="231"/>
                    <a:pt x="196" y="354"/>
                    <a:pt x="103" y="447"/>
                  </a:cubicBezTo>
                  <a:cubicBezTo>
                    <a:pt x="72" y="478"/>
                    <a:pt x="37" y="504"/>
                    <a:pt x="0" y="526"/>
                  </a:cubicBezTo>
                  <a:cubicBezTo>
                    <a:pt x="0" y="325"/>
                    <a:pt x="0" y="325"/>
                    <a:pt x="0" y="325"/>
                  </a:cubicBezTo>
                  <a:cubicBezTo>
                    <a:pt x="57" y="263"/>
                    <a:pt x="89" y="184"/>
                    <a:pt x="89" y="99"/>
                  </a:cubicBezTo>
                  <a:cubicBezTo>
                    <a:pt x="89" y="65"/>
                    <a:pt x="83" y="31"/>
                    <a:pt x="74" y="0"/>
                  </a:cubicBezTo>
                  <a:lnTo>
                    <a:pt x="247" y="10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42D92716-0223-4039-805A-8F0A2F46AA3B}"/>
                </a:ext>
              </a:extLst>
            </p:cNvPr>
            <p:cNvSpPr/>
            <p:nvPr/>
          </p:nvSpPr>
          <p:spPr>
            <a:xfrm>
              <a:off x="14682256" y="7606873"/>
              <a:ext cx="1107996" cy="1200329"/>
            </a:xfrm>
            <a:prstGeom prst="rect">
              <a:avLst/>
            </a:prstGeom>
          </p:spPr>
          <p:txBody>
            <a:bodyPr wrap="none" anchor="ctr">
              <a:spAutoFit/>
            </a:bodyPr>
            <a:lstStyle/>
            <a:p>
              <a:pPr lvl="0" algn="ctr">
                <a:defRPr/>
              </a:pPr>
              <a:r>
                <a:rPr lang="en-US" sz="7200">
                  <a:solidFill>
                    <a:srgbClr val="FFFFFF"/>
                  </a:solidFill>
                  <a:latin typeface="Designball-Electronic-Device-01" pitchFamily="2" charset="0"/>
                  <a:ea typeface="Open Sans" panose="020B0606030504020204" pitchFamily="34" charset="0"/>
                  <a:cs typeface="Open Sans" panose="020B0606030504020204" pitchFamily="34" charset="0"/>
                </a:rPr>
                <a:t>C</a:t>
              </a:r>
            </a:p>
          </p:txBody>
        </p:sp>
      </p:grpSp>
      <p:sp>
        <p:nvSpPr>
          <p:cNvPr id="92" name="TextBox 91">
            <a:extLst>
              <a:ext uri="{FF2B5EF4-FFF2-40B4-BE49-F238E27FC236}">
                <a16:creationId xmlns:a16="http://schemas.microsoft.com/office/drawing/2014/main" id="{C685F80C-D6B0-4ABA-9A70-BEC5DF71F408}"/>
              </a:ext>
            </a:extLst>
          </p:cNvPr>
          <p:cNvSpPr txBox="1"/>
          <p:nvPr/>
        </p:nvSpPr>
        <p:spPr>
          <a:xfrm>
            <a:off x="20439083" y="8279375"/>
            <a:ext cx="3856312"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Malware linked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IP address</a:t>
            </a:r>
          </a:p>
        </p:txBody>
      </p:sp>
      <p:sp>
        <p:nvSpPr>
          <p:cNvPr id="96" name="TextBox 95">
            <a:extLst>
              <a:ext uri="{FF2B5EF4-FFF2-40B4-BE49-F238E27FC236}">
                <a16:creationId xmlns:a16="http://schemas.microsoft.com/office/drawing/2014/main" id="{6D2C0497-EC32-4DCD-B9F0-2377E83269FE}"/>
              </a:ext>
            </a:extLst>
          </p:cNvPr>
          <p:cNvSpPr txBox="1"/>
          <p:nvPr/>
        </p:nvSpPr>
        <p:spPr>
          <a:xfrm>
            <a:off x="14985161" y="11275897"/>
            <a:ext cx="353372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Atypical travel</a:t>
            </a:r>
          </a:p>
        </p:txBody>
      </p:sp>
      <p:sp>
        <p:nvSpPr>
          <p:cNvPr id="99" name="TextBox 98">
            <a:extLst>
              <a:ext uri="{FF2B5EF4-FFF2-40B4-BE49-F238E27FC236}">
                <a16:creationId xmlns:a16="http://schemas.microsoft.com/office/drawing/2014/main" id="{F902E857-FCD3-4BD4-B3DE-3A81B59C85EF}"/>
              </a:ext>
            </a:extLst>
          </p:cNvPr>
          <p:cNvSpPr txBox="1"/>
          <p:nvPr/>
        </p:nvSpPr>
        <p:spPr>
          <a:xfrm>
            <a:off x="10030554" y="8416068"/>
            <a:ext cx="2753061" cy="1200329"/>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Leaked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credentials</a:t>
            </a:r>
          </a:p>
        </p:txBody>
      </p:sp>
      <p:sp>
        <p:nvSpPr>
          <p:cNvPr id="101" name="TextBox 100">
            <a:extLst>
              <a:ext uri="{FF2B5EF4-FFF2-40B4-BE49-F238E27FC236}">
                <a16:creationId xmlns:a16="http://schemas.microsoft.com/office/drawing/2014/main" id="{2BBB9BEA-7127-43E8-97C7-6732E50C78BB}"/>
              </a:ext>
            </a:extLst>
          </p:cNvPr>
          <p:cNvSpPr txBox="1"/>
          <p:nvPr/>
        </p:nvSpPr>
        <p:spPr>
          <a:xfrm>
            <a:off x="20029693" y="3601772"/>
            <a:ext cx="4227825" cy="1200329"/>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Unfamiliar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sign-in properties</a:t>
            </a:r>
          </a:p>
        </p:txBody>
      </p:sp>
      <p:grpSp>
        <p:nvGrpSpPr>
          <p:cNvPr id="103" name="Group 102">
            <a:extLst>
              <a:ext uri="{FF2B5EF4-FFF2-40B4-BE49-F238E27FC236}">
                <a16:creationId xmlns:a16="http://schemas.microsoft.com/office/drawing/2014/main" id="{6D2C5057-027A-4381-AEC8-7F6904734907}"/>
              </a:ext>
            </a:extLst>
          </p:cNvPr>
          <p:cNvGrpSpPr/>
          <p:nvPr/>
        </p:nvGrpSpPr>
        <p:grpSpPr>
          <a:xfrm>
            <a:off x="17096030" y="3338958"/>
            <a:ext cx="3459497" cy="3526727"/>
            <a:chOff x="12796743" y="3338958"/>
            <a:chExt cx="3459497" cy="3526727"/>
          </a:xfrm>
        </p:grpSpPr>
        <p:sp>
          <p:nvSpPr>
            <p:cNvPr id="104" name="Freeform 7">
              <a:extLst>
                <a:ext uri="{FF2B5EF4-FFF2-40B4-BE49-F238E27FC236}">
                  <a16:creationId xmlns:a16="http://schemas.microsoft.com/office/drawing/2014/main" id="{41CC58CD-F913-407F-A8DC-241794C38906}"/>
                </a:ext>
              </a:extLst>
            </p:cNvPr>
            <p:cNvSpPr>
              <a:spLocks/>
            </p:cNvSpPr>
            <p:nvPr/>
          </p:nvSpPr>
          <p:spPr bwMode="auto">
            <a:xfrm>
              <a:off x="12796743" y="3338958"/>
              <a:ext cx="3459497" cy="3526727"/>
            </a:xfrm>
            <a:custGeom>
              <a:avLst/>
              <a:gdLst>
                <a:gd name="T0" fmla="*/ 419 w 419"/>
                <a:gd name="T1" fmla="*/ 426 h 427"/>
                <a:gd name="T2" fmla="*/ 419 w 419"/>
                <a:gd name="T3" fmla="*/ 427 h 427"/>
                <a:gd name="T4" fmla="*/ 246 w 419"/>
                <a:gd name="T5" fmla="*/ 327 h 427"/>
                <a:gd name="T6" fmla="*/ 163 w 419"/>
                <a:gd name="T7" fmla="*/ 190 h 427"/>
                <a:gd name="T8" fmla="*/ 0 w 419"/>
                <a:gd name="T9" fmla="*/ 100 h 427"/>
                <a:gd name="T10" fmla="*/ 174 w 419"/>
                <a:gd name="T11" fmla="*/ 0 h 427"/>
                <a:gd name="T12" fmla="*/ 275 w 419"/>
                <a:gd name="T13" fmla="*/ 78 h 427"/>
                <a:gd name="T14" fmla="*/ 419 w 419"/>
                <a:gd name="T15" fmla="*/ 426 h 4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427">
                  <a:moveTo>
                    <a:pt x="419" y="426"/>
                  </a:moveTo>
                  <a:cubicBezTo>
                    <a:pt x="419" y="427"/>
                    <a:pt x="419" y="427"/>
                    <a:pt x="419" y="427"/>
                  </a:cubicBezTo>
                  <a:cubicBezTo>
                    <a:pt x="246" y="327"/>
                    <a:pt x="246" y="327"/>
                    <a:pt x="246" y="327"/>
                  </a:cubicBezTo>
                  <a:cubicBezTo>
                    <a:pt x="230" y="276"/>
                    <a:pt x="202" y="229"/>
                    <a:pt x="163" y="190"/>
                  </a:cubicBezTo>
                  <a:cubicBezTo>
                    <a:pt x="118" y="145"/>
                    <a:pt x="61" y="114"/>
                    <a:pt x="0" y="100"/>
                  </a:cubicBezTo>
                  <a:cubicBezTo>
                    <a:pt x="174" y="0"/>
                    <a:pt x="174" y="0"/>
                    <a:pt x="174" y="0"/>
                  </a:cubicBezTo>
                  <a:cubicBezTo>
                    <a:pt x="210" y="21"/>
                    <a:pt x="244" y="47"/>
                    <a:pt x="275" y="78"/>
                  </a:cubicBezTo>
                  <a:cubicBezTo>
                    <a:pt x="368" y="171"/>
                    <a:pt x="419" y="295"/>
                    <a:pt x="419" y="42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05" name="Rectangle 104">
              <a:extLst>
                <a:ext uri="{FF2B5EF4-FFF2-40B4-BE49-F238E27FC236}">
                  <a16:creationId xmlns:a16="http://schemas.microsoft.com/office/drawing/2014/main" id="{7E8FB6D7-5892-4A46-9A6F-4E9FA9E097FA}"/>
                </a:ext>
              </a:extLst>
            </p:cNvPr>
            <p:cNvSpPr/>
            <p:nvPr/>
          </p:nvSpPr>
          <p:spPr>
            <a:xfrm>
              <a:off x="14255953" y="4071029"/>
              <a:ext cx="1107996" cy="1200329"/>
            </a:xfrm>
            <a:prstGeom prst="rect">
              <a:avLst/>
            </a:prstGeom>
          </p:spPr>
          <p:txBody>
            <a:bodyPr wrap="none" anchor="ctr">
              <a:spAutoFit/>
            </a:bodyPr>
            <a:lstStyle/>
            <a:p>
              <a:pPr lvl="0" algn="ctr">
                <a:defRPr/>
              </a:pPr>
              <a:r>
                <a:rPr lang="en-US" sz="7200">
                  <a:solidFill>
                    <a:srgbClr val="FFFFFF"/>
                  </a:solidFill>
                  <a:latin typeface="Designball-Electronic-Device-01" pitchFamily="2" charset="0"/>
                  <a:ea typeface="Open Sans" panose="020B0606030504020204" pitchFamily="34" charset="0"/>
                  <a:cs typeface="Open Sans" panose="020B0606030504020204" pitchFamily="34" charset="0"/>
                </a:rPr>
                <a:t>A</a:t>
              </a:r>
            </a:p>
          </p:txBody>
        </p:sp>
      </p:grpSp>
      <p:sp>
        <p:nvSpPr>
          <p:cNvPr id="107" name="TextBox 106">
            <a:extLst>
              <a:ext uri="{FF2B5EF4-FFF2-40B4-BE49-F238E27FC236}">
                <a16:creationId xmlns:a16="http://schemas.microsoft.com/office/drawing/2014/main" id="{766C0FAB-522D-467F-A6FE-F23EDD209631}"/>
              </a:ext>
            </a:extLst>
          </p:cNvPr>
          <p:cNvSpPr txBox="1"/>
          <p:nvPr/>
        </p:nvSpPr>
        <p:spPr>
          <a:xfrm>
            <a:off x="13823075" y="1687728"/>
            <a:ext cx="5406032"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ea typeface="+mn-ea"/>
                <a:cs typeface="+mn-cs"/>
              </a:rPr>
              <a:t>Anonymous IP address</a:t>
            </a:r>
          </a:p>
        </p:txBody>
      </p:sp>
      <p:grpSp>
        <p:nvGrpSpPr>
          <p:cNvPr id="109" name="Group 108">
            <a:extLst>
              <a:ext uri="{FF2B5EF4-FFF2-40B4-BE49-F238E27FC236}">
                <a16:creationId xmlns:a16="http://schemas.microsoft.com/office/drawing/2014/main" id="{157325E5-D20E-4DDC-943F-9B065FC1D28D}"/>
              </a:ext>
            </a:extLst>
          </p:cNvPr>
          <p:cNvGrpSpPr/>
          <p:nvPr/>
        </p:nvGrpSpPr>
        <p:grpSpPr>
          <a:xfrm>
            <a:off x="14470193" y="2772758"/>
            <a:ext cx="4062652" cy="2218152"/>
            <a:chOff x="10170906" y="2772758"/>
            <a:chExt cx="4062652" cy="2218152"/>
          </a:xfrm>
        </p:grpSpPr>
        <p:sp>
          <p:nvSpPr>
            <p:cNvPr id="110" name="Freeform 6">
              <a:extLst>
                <a:ext uri="{FF2B5EF4-FFF2-40B4-BE49-F238E27FC236}">
                  <a16:creationId xmlns:a16="http://schemas.microsoft.com/office/drawing/2014/main" id="{1485D661-6A38-48A7-99BC-076CEADCC52C}"/>
                </a:ext>
              </a:extLst>
            </p:cNvPr>
            <p:cNvSpPr>
              <a:spLocks/>
            </p:cNvSpPr>
            <p:nvPr/>
          </p:nvSpPr>
          <p:spPr bwMode="auto">
            <a:xfrm>
              <a:off x="10170906" y="2793429"/>
              <a:ext cx="4062652" cy="2197481"/>
            </a:xfrm>
            <a:custGeom>
              <a:avLst/>
              <a:gdLst>
                <a:gd name="T0" fmla="*/ 492 w 492"/>
                <a:gd name="T1" fmla="*/ 66 h 266"/>
                <a:gd name="T2" fmla="*/ 318 w 492"/>
                <a:gd name="T3" fmla="*/ 166 h 266"/>
                <a:gd name="T4" fmla="*/ 245 w 492"/>
                <a:gd name="T5" fmla="*/ 158 h 266"/>
                <a:gd name="T6" fmla="*/ 9 w 492"/>
                <a:gd name="T7" fmla="*/ 256 h 266"/>
                <a:gd name="T8" fmla="*/ 0 w 492"/>
                <a:gd name="T9" fmla="*/ 266 h 266"/>
                <a:gd name="T10" fmla="*/ 0 w 492"/>
                <a:gd name="T11" fmla="*/ 65 h 266"/>
                <a:gd name="T12" fmla="*/ 245 w 492"/>
                <a:gd name="T13" fmla="*/ 0 h 266"/>
                <a:gd name="T14" fmla="*/ 492 w 492"/>
                <a:gd name="T15" fmla="*/ 66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2" h="266">
                  <a:moveTo>
                    <a:pt x="492" y="66"/>
                  </a:moveTo>
                  <a:cubicBezTo>
                    <a:pt x="318" y="166"/>
                    <a:pt x="318" y="166"/>
                    <a:pt x="318" y="166"/>
                  </a:cubicBezTo>
                  <a:cubicBezTo>
                    <a:pt x="294" y="161"/>
                    <a:pt x="270" y="158"/>
                    <a:pt x="245" y="158"/>
                  </a:cubicBezTo>
                  <a:cubicBezTo>
                    <a:pt x="156" y="158"/>
                    <a:pt x="72" y="193"/>
                    <a:pt x="9" y="256"/>
                  </a:cubicBezTo>
                  <a:cubicBezTo>
                    <a:pt x="6" y="259"/>
                    <a:pt x="3" y="263"/>
                    <a:pt x="0" y="266"/>
                  </a:cubicBezTo>
                  <a:cubicBezTo>
                    <a:pt x="0" y="65"/>
                    <a:pt x="0" y="65"/>
                    <a:pt x="0" y="65"/>
                  </a:cubicBezTo>
                  <a:cubicBezTo>
                    <a:pt x="73" y="23"/>
                    <a:pt x="157" y="0"/>
                    <a:pt x="245" y="0"/>
                  </a:cubicBezTo>
                  <a:cubicBezTo>
                    <a:pt x="333" y="0"/>
                    <a:pt x="418" y="23"/>
                    <a:pt x="492" y="6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11" name="Rectangle 110">
              <a:extLst>
                <a:ext uri="{FF2B5EF4-FFF2-40B4-BE49-F238E27FC236}">
                  <a16:creationId xmlns:a16="http://schemas.microsoft.com/office/drawing/2014/main" id="{E6B5BCBC-FC45-4C97-9F14-4197FA550146}"/>
                </a:ext>
              </a:extLst>
            </p:cNvPr>
            <p:cNvSpPr/>
            <p:nvPr/>
          </p:nvSpPr>
          <p:spPr>
            <a:xfrm>
              <a:off x="11298061" y="2772758"/>
              <a:ext cx="1107996" cy="1200329"/>
            </a:xfrm>
            <a:prstGeom prst="rect">
              <a:avLst/>
            </a:prstGeom>
          </p:spPr>
          <p:txBody>
            <a:bodyPr wrap="none" anchor="ctr">
              <a:spAutoFit/>
            </a:bodyPr>
            <a:lstStyle/>
            <a:p>
              <a:pPr lvl="0" algn="ctr">
                <a:defRPr/>
              </a:pPr>
              <a:r>
                <a:rPr lang="en-US" sz="7200">
                  <a:solidFill>
                    <a:srgbClr val="FFFFFF"/>
                  </a:solidFill>
                  <a:latin typeface="Designball-Electronic-Device-01" pitchFamily="2" charset="0"/>
                  <a:ea typeface="Open Sans" panose="020B0606030504020204" pitchFamily="34" charset="0"/>
                  <a:cs typeface="Open Sans" panose="020B0606030504020204" pitchFamily="34" charset="0"/>
                </a:rPr>
                <a:t>d</a:t>
              </a:r>
            </a:p>
          </p:txBody>
        </p:sp>
      </p:grpSp>
      <p:grpSp>
        <p:nvGrpSpPr>
          <p:cNvPr id="112" name="Group 111">
            <a:extLst>
              <a:ext uri="{FF2B5EF4-FFF2-40B4-BE49-F238E27FC236}">
                <a16:creationId xmlns:a16="http://schemas.microsoft.com/office/drawing/2014/main" id="{F1A56C9B-BF90-4D6D-96C1-7AC2A7EEE27E}"/>
              </a:ext>
            </a:extLst>
          </p:cNvPr>
          <p:cNvGrpSpPr/>
          <p:nvPr/>
        </p:nvGrpSpPr>
        <p:grpSpPr>
          <a:xfrm>
            <a:off x="14470193" y="4099624"/>
            <a:ext cx="2625837" cy="1584722"/>
            <a:chOff x="10170906" y="4099624"/>
            <a:chExt cx="2625837" cy="1584722"/>
          </a:xfrm>
        </p:grpSpPr>
        <p:sp>
          <p:nvSpPr>
            <p:cNvPr id="113" name="Freeform 15">
              <a:extLst>
                <a:ext uri="{FF2B5EF4-FFF2-40B4-BE49-F238E27FC236}">
                  <a16:creationId xmlns:a16="http://schemas.microsoft.com/office/drawing/2014/main" id="{276C95E5-8CCD-46FE-A923-B7FA6777DD79}"/>
                </a:ext>
              </a:extLst>
            </p:cNvPr>
            <p:cNvSpPr>
              <a:spLocks/>
            </p:cNvSpPr>
            <p:nvPr/>
          </p:nvSpPr>
          <p:spPr bwMode="auto">
            <a:xfrm>
              <a:off x="10170906" y="4099624"/>
              <a:ext cx="2625837" cy="1584722"/>
            </a:xfrm>
            <a:custGeom>
              <a:avLst/>
              <a:gdLst>
                <a:gd name="T0" fmla="*/ 318 w 318"/>
                <a:gd name="T1" fmla="*/ 8 h 192"/>
                <a:gd name="T2" fmla="*/ 283 w 318"/>
                <a:gd name="T3" fmla="*/ 29 h 192"/>
                <a:gd name="T4" fmla="*/ 245 w 318"/>
                <a:gd name="T5" fmla="*/ 51 h 192"/>
                <a:gd name="T6" fmla="*/ 0 w 318"/>
                <a:gd name="T7" fmla="*/ 192 h 192"/>
                <a:gd name="T8" fmla="*/ 0 w 318"/>
                <a:gd name="T9" fmla="*/ 108 h 192"/>
                <a:gd name="T10" fmla="*/ 9 w 318"/>
                <a:gd name="T11" fmla="*/ 98 h 192"/>
                <a:gd name="T12" fmla="*/ 245 w 318"/>
                <a:gd name="T13" fmla="*/ 0 h 192"/>
                <a:gd name="T14" fmla="*/ 318 w 318"/>
                <a:gd name="T15" fmla="*/ 8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192">
                  <a:moveTo>
                    <a:pt x="318" y="8"/>
                  </a:moveTo>
                  <a:cubicBezTo>
                    <a:pt x="283" y="29"/>
                    <a:pt x="283" y="29"/>
                    <a:pt x="283" y="29"/>
                  </a:cubicBezTo>
                  <a:cubicBezTo>
                    <a:pt x="245" y="51"/>
                    <a:pt x="245" y="51"/>
                    <a:pt x="245" y="51"/>
                  </a:cubicBezTo>
                  <a:cubicBezTo>
                    <a:pt x="0" y="192"/>
                    <a:pt x="0" y="192"/>
                    <a:pt x="0" y="192"/>
                  </a:cubicBezTo>
                  <a:cubicBezTo>
                    <a:pt x="0" y="108"/>
                    <a:pt x="0" y="108"/>
                    <a:pt x="0" y="108"/>
                  </a:cubicBezTo>
                  <a:cubicBezTo>
                    <a:pt x="3" y="105"/>
                    <a:pt x="6" y="101"/>
                    <a:pt x="9" y="98"/>
                  </a:cubicBezTo>
                  <a:cubicBezTo>
                    <a:pt x="72" y="35"/>
                    <a:pt x="156" y="0"/>
                    <a:pt x="245" y="0"/>
                  </a:cubicBezTo>
                  <a:cubicBezTo>
                    <a:pt x="270" y="0"/>
                    <a:pt x="294" y="3"/>
                    <a:pt x="318" y="8"/>
                  </a:cubicBezTo>
                  <a:close/>
                </a:path>
              </a:pathLst>
            </a:custGeom>
            <a:solidFill>
              <a:schemeClr val="accent1"/>
            </a:solidFill>
            <a:ln>
              <a:noFill/>
            </a:ln>
            <a:effectLst>
              <a:innerShdw blurRad="1270000" dist="2540000">
                <a:schemeClr val="accent1">
                  <a:lumMod val="50000"/>
                  <a:alpha val="29000"/>
                </a:scheme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14" name="TextBox 113">
              <a:extLst>
                <a:ext uri="{FF2B5EF4-FFF2-40B4-BE49-F238E27FC236}">
                  <a16:creationId xmlns:a16="http://schemas.microsoft.com/office/drawing/2014/main" id="{6F3FBA45-7D6F-4467-8203-C13141EC6BB7}"/>
                </a:ext>
              </a:extLst>
            </p:cNvPr>
            <p:cNvSpPr txBox="1"/>
            <p:nvPr/>
          </p:nvSpPr>
          <p:spPr>
            <a:xfrm>
              <a:off x="10933637" y="4503362"/>
              <a:ext cx="418704"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65000"/>
                    </a:srgbClr>
                  </a:solidFill>
                  <a:effectLst/>
                  <a:uLnTx/>
                  <a:uFillTx/>
                  <a:latin typeface="Calibri"/>
                  <a:ea typeface="+mn-ea"/>
                  <a:cs typeface="+mn-cs"/>
                </a:rPr>
                <a:t>01</a:t>
              </a:r>
            </a:p>
          </p:txBody>
        </p:sp>
      </p:grpSp>
      <p:grpSp>
        <p:nvGrpSpPr>
          <p:cNvPr id="115" name="Group 114">
            <a:extLst>
              <a:ext uri="{FF2B5EF4-FFF2-40B4-BE49-F238E27FC236}">
                <a16:creationId xmlns:a16="http://schemas.microsoft.com/office/drawing/2014/main" id="{B2A924D4-B86C-4433-B3CC-1DA4EB7F759D}"/>
              </a:ext>
            </a:extLst>
          </p:cNvPr>
          <p:cNvGrpSpPr/>
          <p:nvPr/>
        </p:nvGrpSpPr>
        <p:grpSpPr>
          <a:xfrm>
            <a:off x="16492876" y="4164934"/>
            <a:ext cx="2633520" cy="1874774"/>
            <a:chOff x="12193589" y="4164934"/>
            <a:chExt cx="2633520" cy="1874774"/>
          </a:xfrm>
        </p:grpSpPr>
        <p:sp>
          <p:nvSpPr>
            <p:cNvPr id="116" name="Freeform 13">
              <a:extLst>
                <a:ext uri="{FF2B5EF4-FFF2-40B4-BE49-F238E27FC236}">
                  <a16:creationId xmlns:a16="http://schemas.microsoft.com/office/drawing/2014/main" id="{A8522C0F-D39D-43C5-8644-D8073DAE275F}"/>
                </a:ext>
              </a:extLst>
            </p:cNvPr>
            <p:cNvSpPr>
              <a:spLocks/>
            </p:cNvSpPr>
            <p:nvPr/>
          </p:nvSpPr>
          <p:spPr bwMode="auto">
            <a:xfrm>
              <a:off x="12193589" y="4164934"/>
              <a:ext cx="2633520" cy="1874774"/>
            </a:xfrm>
            <a:custGeom>
              <a:avLst/>
              <a:gdLst>
                <a:gd name="T0" fmla="*/ 319 w 319"/>
                <a:gd name="T1" fmla="*/ 227 h 227"/>
                <a:gd name="T2" fmla="*/ 283 w 319"/>
                <a:gd name="T3" fmla="*/ 206 h 227"/>
                <a:gd name="T4" fmla="*/ 245 w 319"/>
                <a:gd name="T5" fmla="*/ 184 h 227"/>
                <a:gd name="T6" fmla="*/ 0 w 319"/>
                <a:gd name="T7" fmla="*/ 43 h 227"/>
                <a:gd name="T8" fmla="*/ 38 w 319"/>
                <a:gd name="T9" fmla="*/ 21 h 227"/>
                <a:gd name="T10" fmla="*/ 73 w 319"/>
                <a:gd name="T11" fmla="*/ 0 h 227"/>
                <a:gd name="T12" fmla="*/ 236 w 319"/>
                <a:gd name="T13" fmla="*/ 90 h 227"/>
                <a:gd name="T14" fmla="*/ 319 w 319"/>
                <a:gd name="T15" fmla="*/ 227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227">
                  <a:moveTo>
                    <a:pt x="319" y="227"/>
                  </a:moveTo>
                  <a:cubicBezTo>
                    <a:pt x="283" y="206"/>
                    <a:pt x="283" y="206"/>
                    <a:pt x="283" y="206"/>
                  </a:cubicBezTo>
                  <a:cubicBezTo>
                    <a:pt x="245" y="184"/>
                    <a:pt x="245" y="184"/>
                    <a:pt x="245" y="184"/>
                  </a:cubicBezTo>
                  <a:cubicBezTo>
                    <a:pt x="0" y="43"/>
                    <a:pt x="0" y="43"/>
                    <a:pt x="0" y="43"/>
                  </a:cubicBezTo>
                  <a:cubicBezTo>
                    <a:pt x="38" y="21"/>
                    <a:pt x="38" y="21"/>
                    <a:pt x="38" y="21"/>
                  </a:cubicBezTo>
                  <a:cubicBezTo>
                    <a:pt x="73" y="0"/>
                    <a:pt x="73" y="0"/>
                    <a:pt x="73" y="0"/>
                  </a:cubicBezTo>
                  <a:cubicBezTo>
                    <a:pt x="134" y="14"/>
                    <a:pt x="191" y="45"/>
                    <a:pt x="236" y="90"/>
                  </a:cubicBezTo>
                  <a:cubicBezTo>
                    <a:pt x="275" y="129"/>
                    <a:pt x="303" y="176"/>
                    <a:pt x="319" y="227"/>
                  </a:cubicBezTo>
                  <a:close/>
                </a:path>
              </a:pathLst>
            </a:custGeom>
            <a:solidFill>
              <a:schemeClr val="accent3"/>
            </a:solidFill>
            <a:ln>
              <a:noFill/>
            </a:ln>
            <a:effectLst>
              <a:innerShdw blurRad="1270000" dist="2540000">
                <a:schemeClr val="accent1">
                  <a:lumMod val="50000"/>
                  <a:alpha val="29000"/>
                </a:scheme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17" name="TextBox 116">
              <a:extLst>
                <a:ext uri="{FF2B5EF4-FFF2-40B4-BE49-F238E27FC236}">
                  <a16:creationId xmlns:a16="http://schemas.microsoft.com/office/drawing/2014/main" id="{A32DCFB6-A1B0-406F-ABE5-030CE0717E97}"/>
                </a:ext>
              </a:extLst>
            </p:cNvPr>
            <p:cNvSpPr txBox="1"/>
            <p:nvPr/>
          </p:nvSpPr>
          <p:spPr>
            <a:xfrm>
              <a:off x="13274827" y="4657181"/>
              <a:ext cx="418704"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65000"/>
                    </a:srgbClr>
                  </a:solidFill>
                  <a:effectLst/>
                  <a:uLnTx/>
                  <a:uFillTx/>
                  <a:latin typeface="Calibri"/>
                  <a:ea typeface="+mn-ea"/>
                  <a:cs typeface="+mn-cs"/>
                </a:rPr>
                <a:t>02</a:t>
              </a:r>
            </a:p>
          </p:txBody>
        </p:sp>
      </p:grpSp>
      <p:grpSp>
        <p:nvGrpSpPr>
          <p:cNvPr id="118" name="Group 117">
            <a:extLst>
              <a:ext uri="{FF2B5EF4-FFF2-40B4-BE49-F238E27FC236}">
                <a16:creationId xmlns:a16="http://schemas.microsoft.com/office/drawing/2014/main" id="{B2D098DC-D3BF-4FE6-9336-4C29C8F159FA}"/>
              </a:ext>
            </a:extLst>
          </p:cNvPr>
          <p:cNvGrpSpPr/>
          <p:nvPr/>
        </p:nvGrpSpPr>
        <p:grpSpPr>
          <a:xfrm>
            <a:off x="18515556" y="5684346"/>
            <a:ext cx="735696" cy="3040746"/>
            <a:chOff x="14216269" y="5684346"/>
            <a:chExt cx="735696" cy="3040746"/>
          </a:xfrm>
        </p:grpSpPr>
        <p:sp>
          <p:nvSpPr>
            <p:cNvPr id="119" name="Freeform 12">
              <a:extLst>
                <a:ext uri="{FF2B5EF4-FFF2-40B4-BE49-F238E27FC236}">
                  <a16:creationId xmlns:a16="http://schemas.microsoft.com/office/drawing/2014/main" id="{1F231384-DE67-43FC-9D9A-1814A491D2C6}"/>
                </a:ext>
              </a:extLst>
            </p:cNvPr>
            <p:cNvSpPr>
              <a:spLocks/>
            </p:cNvSpPr>
            <p:nvPr/>
          </p:nvSpPr>
          <p:spPr bwMode="auto">
            <a:xfrm>
              <a:off x="14216269" y="5684346"/>
              <a:ext cx="735696" cy="3040746"/>
            </a:xfrm>
            <a:custGeom>
              <a:avLst/>
              <a:gdLst>
                <a:gd name="T0" fmla="*/ 89 w 89"/>
                <a:gd name="T1" fmla="*/ 142 h 368"/>
                <a:gd name="T2" fmla="*/ 0 w 89"/>
                <a:gd name="T3" fmla="*/ 368 h 368"/>
                <a:gd name="T4" fmla="*/ 0 w 89"/>
                <a:gd name="T5" fmla="*/ 0 h 368"/>
                <a:gd name="T6" fmla="*/ 38 w 89"/>
                <a:gd name="T7" fmla="*/ 22 h 368"/>
                <a:gd name="T8" fmla="*/ 74 w 89"/>
                <a:gd name="T9" fmla="*/ 43 h 368"/>
                <a:gd name="T10" fmla="*/ 89 w 89"/>
                <a:gd name="T11" fmla="*/ 142 h 368"/>
              </a:gdLst>
              <a:ahLst/>
              <a:cxnLst>
                <a:cxn ang="0">
                  <a:pos x="T0" y="T1"/>
                </a:cxn>
                <a:cxn ang="0">
                  <a:pos x="T2" y="T3"/>
                </a:cxn>
                <a:cxn ang="0">
                  <a:pos x="T4" y="T5"/>
                </a:cxn>
                <a:cxn ang="0">
                  <a:pos x="T6" y="T7"/>
                </a:cxn>
                <a:cxn ang="0">
                  <a:pos x="T8" y="T9"/>
                </a:cxn>
                <a:cxn ang="0">
                  <a:pos x="T10" y="T11"/>
                </a:cxn>
              </a:cxnLst>
              <a:rect l="0" t="0" r="r" b="b"/>
              <a:pathLst>
                <a:path w="89" h="368">
                  <a:moveTo>
                    <a:pt x="89" y="142"/>
                  </a:moveTo>
                  <a:cubicBezTo>
                    <a:pt x="89" y="227"/>
                    <a:pt x="57" y="306"/>
                    <a:pt x="0" y="368"/>
                  </a:cubicBezTo>
                  <a:cubicBezTo>
                    <a:pt x="0" y="0"/>
                    <a:pt x="0" y="0"/>
                    <a:pt x="0" y="0"/>
                  </a:cubicBezTo>
                  <a:cubicBezTo>
                    <a:pt x="38" y="22"/>
                    <a:pt x="38" y="22"/>
                    <a:pt x="38" y="22"/>
                  </a:cubicBezTo>
                  <a:cubicBezTo>
                    <a:pt x="74" y="43"/>
                    <a:pt x="74" y="43"/>
                    <a:pt x="74" y="43"/>
                  </a:cubicBezTo>
                  <a:cubicBezTo>
                    <a:pt x="83" y="74"/>
                    <a:pt x="89" y="108"/>
                    <a:pt x="89" y="142"/>
                  </a:cubicBezTo>
                  <a:close/>
                </a:path>
              </a:pathLst>
            </a:custGeom>
            <a:solidFill>
              <a:schemeClr val="accent5"/>
            </a:solidFill>
            <a:ln>
              <a:noFill/>
            </a:ln>
            <a:effectLst>
              <a:innerShdw blurRad="1270000" dist="2540000">
                <a:schemeClr val="accent1">
                  <a:lumMod val="50000"/>
                  <a:alpha val="29000"/>
                </a:scheme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20" name="TextBox 119">
              <a:extLst>
                <a:ext uri="{FF2B5EF4-FFF2-40B4-BE49-F238E27FC236}">
                  <a16:creationId xmlns:a16="http://schemas.microsoft.com/office/drawing/2014/main" id="{46D5891F-716E-444B-AAB5-15D444D60673}"/>
                </a:ext>
              </a:extLst>
            </p:cNvPr>
            <p:cNvSpPr txBox="1"/>
            <p:nvPr/>
          </p:nvSpPr>
          <p:spPr>
            <a:xfrm>
              <a:off x="14373190" y="6984510"/>
              <a:ext cx="418704"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65000"/>
                    </a:srgbClr>
                  </a:solidFill>
                  <a:effectLst/>
                  <a:uLnTx/>
                  <a:uFillTx/>
                  <a:latin typeface="Calibri"/>
                  <a:ea typeface="+mn-ea"/>
                  <a:cs typeface="+mn-cs"/>
                </a:rPr>
                <a:t>03</a:t>
              </a:r>
            </a:p>
          </p:txBody>
        </p:sp>
      </p:grpSp>
      <p:grpSp>
        <p:nvGrpSpPr>
          <p:cNvPr id="121" name="Group 120">
            <a:extLst>
              <a:ext uri="{FF2B5EF4-FFF2-40B4-BE49-F238E27FC236}">
                <a16:creationId xmlns:a16="http://schemas.microsoft.com/office/drawing/2014/main" id="{90391D33-FEBF-49D0-BA88-888327BDEE3E}"/>
              </a:ext>
            </a:extLst>
          </p:cNvPr>
          <p:cNvGrpSpPr/>
          <p:nvPr/>
        </p:nvGrpSpPr>
        <p:grpSpPr>
          <a:xfrm>
            <a:off x="15889721" y="8031656"/>
            <a:ext cx="2625837" cy="1586643"/>
            <a:chOff x="11590434" y="8031656"/>
            <a:chExt cx="2625837" cy="1586643"/>
          </a:xfrm>
        </p:grpSpPr>
        <p:sp>
          <p:nvSpPr>
            <p:cNvPr id="122" name="Freeform 16">
              <a:extLst>
                <a:ext uri="{FF2B5EF4-FFF2-40B4-BE49-F238E27FC236}">
                  <a16:creationId xmlns:a16="http://schemas.microsoft.com/office/drawing/2014/main" id="{F154B294-ADF5-483A-A93F-05FAAD9D7662}"/>
                </a:ext>
              </a:extLst>
            </p:cNvPr>
            <p:cNvSpPr>
              <a:spLocks/>
            </p:cNvSpPr>
            <p:nvPr/>
          </p:nvSpPr>
          <p:spPr bwMode="auto">
            <a:xfrm>
              <a:off x="11590434" y="8031656"/>
              <a:ext cx="2625837" cy="1586643"/>
            </a:xfrm>
            <a:custGeom>
              <a:avLst/>
              <a:gdLst>
                <a:gd name="T0" fmla="*/ 318 w 318"/>
                <a:gd name="T1" fmla="*/ 0 h 192"/>
                <a:gd name="T2" fmla="*/ 318 w 318"/>
                <a:gd name="T3" fmla="*/ 84 h 192"/>
                <a:gd name="T4" fmla="*/ 309 w 318"/>
                <a:gd name="T5" fmla="*/ 94 h 192"/>
                <a:gd name="T6" fmla="*/ 73 w 318"/>
                <a:gd name="T7" fmla="*/ 192 h 192"/>
                <a:gd name="T8" fmla="*/ 0 w 318"/>
                <a:gd name="T9" fmla="*/ 184 h 192"/>
                <a:gd name="T10" fmla="*/ 35 w 318"/>
                <a:gd name="T11" fmla="*/ 163 h 192"/>
                <a:gd name="T12" fmla="*/ 73 w 318"/>
                <a:gd name="T13" fmla="*/ 141 h 192"/>
                <a:gd name="T14" fmla="*/ 318 w 318"/>
                <a:gd name="T15" fmla="*/ 0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8" h="192">
                  <a:moveTo>
                    <a:pt x="318" y="0"/>
                  </a:moveTo>
                  <a:cubicBezTo>
                    <a:pt x="318" y="84"/>
                    <a:pt x="318" y="84"/>
                    <a:pt x="318" y="84"/>
                  </a:cubicBezTo>
                  <a:cubicBezTo>
                    <a:pt x="315" y="87"/>
                    <a:pt x="312" y="91"/>
                    <a:pt x="309" y="94"/>
                  </a:cubicBezTo>
                  <a:cubicBezTo>
                    <a:pt x="246" y="157"/>
                    <a:pt x="162" y="192"/>
                    <a:pt x="73" y="192"/>
                  </a:cubicBezTo>
                  <a:cubicBezTo>
                    <a:pt x="48" y="192"/>
                    <a:pt x="24" y="189"/>
                    <a:pt x="0" y="184"/>
                  </a:cubicBezTo>
                  <a:cubicBezTo>
                    <a:pt x="35" y="163"/>
                    <a:pt x="35" y="163"/>
                    <a:pt x="35" y="163"/>
                  </a:cubicBezTo>
                  <a:cubicBezTo>
                    <a:pt x="73" y="141"/>
                    <a:pt x="73" y="141"/>
                    <a:pt x="73" y="141"/>
                  </a:cubicBezTo>
                  <a:lnTo>
                    <a:pt x="318" y="0"/>
                  </a:lnTo>
                  <a:close/>
                </a:path>
              </a:pathLst>
            </a:custGeom>
            <a:solidFill>
              <a:schemeClr val="bg2"/>
            </a:solidFill>
            <a:ln>
              <a:noFill/>
            </a:ln>
            <a:effectLst>
              <a:innerShdw blurRad="1270000" dist="2540000">
                <a:schemeClr val="accent1">
                  <a:lumMod val="50000"/>
                  <a:alpha val="29000"/>
                </a:scheme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23" name="TextBox 122">
              <a:extLst>
                <a:ext uri="{FF2B5EF4-FFF2-40B4-BE49-F238E27FC236}">
                  <a16:creationId xmlns:a16="http://schemas.microsoft.com/office/drawing/2014/main" id="{F42152AF-7768-468D-B190-E6A4F55AD287}"/>
                </a:ext>
              </a:extLst>
            </p:cNvPr>
            <p:cNvSpPr txBox="1"/>
            <p:nvPr/>
          </p:nvSpPr>
          <p:spPr>
            <a:xfrm>
              <a:off x="13065475" y="8800290"/>
              <a:ext cx="418704"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65000"/>
                    </a:srgbClr>
                  </a:solidFill>
                  <a:effectLst/>
                  <a:uLnTx/>
                  <a:uFillTx/>
                  <a:latin typeface="Calibri"/>
                  <a:ea typeface="+mn-ea"/>
                  <a:cs typeface="+mn-cs"/>
                </a:rPr>
                <a:t>04</a:t>
              </a:r>
            </a:p>
          </p:txBody>
        </p:sp>
      </p:grpSp>
      <p:grpSp>
        <p:nvGrpSpPr>
          <p:cNvPr id="124" name="Group 123">
            <a:extLst>
              <a:ext uri="{FF2B5EF4-FFF2-40B4-BE49-F238E27FC236}">
                <a16:creationId xmlns:a16="http://schemas.microsoft.com/office/drawing/2014/main" id="{BACC6030-7B15-4A20-8B5B-FF7BE1C4FC72}"/>
              </a:ext>
            </a:extLst>
          </p:cNvPr>
          <p:cNvGrpSpPr/>
          <p:nvPr/>
        </p:nvGrpSpPr>
        <p:grpSpPr>
          <a:xfrm>
            <a:off x="13859355" y="7676293"/>
            <a:ext cx="2633520" cy="1874774"/>
            <a:chOff x="9560068" y="7676293"/>
            <a:chExt cx="2633520" cy="1874774"/>
          </a:xfrm>
        </p:grpSpPr>
        <p:sp>
          <p:nvSpPr>
            <p:cNvPr id="125" name="Freeform 11">
              <a:extLst>
                <a:ext uri="{FF2B5EF4-FFF2-40B4-BE49-F238E27FC236}">
                  <a16:creationId xmlns:a16="http://schemas.microsoft.com/office/drawing/2014/main" id="{7DC0BBF3-F4DF-4D9F-9FBF-77E14D6D4A02}"/>
                </a:ext>
              </a:extLst>
            </p:cNvPr>
            <p:cNvSpPr>
              <a:spLocks/>
            </p:cNvSpPr>
            <p:nvPr/>
          </p:nvSpPr>
          <p:spPr bwMode="auto">
            <a:xfrm>
              <a:off x="9560068" y="7676293"/>
              <a:ext cx="2633520" cy="1874774"/>
            </a:xfrm>
            <a:custGeom>
              <a:avLst/>
              <a:gdLst>
                <a:gd name="T0" fmla="*/ 319 w 319"/>
                <a:gd name="T1" fmla="*/ 184 h 227"/>
                <a:gd name="T2" fmla="*/ 281 w 319"/>
                <a:gd name="T3" fmla="*/ 206 h 227"/>
                <a:gd name="T4" fmla="*/ 246 w 319"/>
                <a:gd name="T5" fmla="*/ 227 h 227"/>
                <a:gd name="T6" fmla="*/ 83 w 319"/>
                <a:gd name="T7" fmla="*/ 137 h 227"/>
                <a:gd name="T8" fmla="*/ 0 w 319"/>
                <a:gd name="T9" fmla="*/ 0 h 227"/>
                <a:gd name="T10" fmla="*/ 36 w 319"/>
                <a:gd name="T11" fmla="*/ 21 h 227"/>
                <a:gd name="T12" fmla="*/ 74 w 319"/>
                <a:gd name="T13" fmla="*/ 43 h 227"/>
                <a:gd name="T14" fmla="*/ 319 w 319"/>
                <a:gd name="T15" fmla="*/ 184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227">
                  <a:moveTo>
                    <a:pt x="319" y="184"/>
                  </a:moveTo>
                  <a:cubicBezTo>
                    <a:pt x="281" y="206"/>
                    <a:pt x="281" y="206"/>
                    <a:pt x="281" y="206"/>
                  </a:cubicBezTo>
                  <a:cubicBezTo>
                    <a:pt x="246" y="227"/>
                    <a:pt x="246" y="227"/>
                    <a:pt x="246" y="227"/>
                  </a:cubicBezTo>
                  <a:cubicBezTo>
                    <a:pt x="185" y="213"/>
                    <a:pt x="128" y="182"/>
                    <a:pt x="83" y="137"/>
                  </a:cubicBezTo>
                  <a:cubicBezTo>
                    <a:pt x="44" y="98"/>
                    <a:pt x="16" y="51"/>
                    <a:pt x="0" y="0"/>
                  </a:cubicBezTo>
                  <a:cubicBezTo>
                    <a:pt x="36" y="21"/>
                    <a:pt x="36" y="21"/>
                    <a:pt x="36" y="21"/>
                  </a:cubicBezTo>
                  <a:cubicBezTo>
                    <a:pt x="74" y="43"/>
                    <a:pt x="74" y="43"/>
                    <a:pt x="74" y="43"/>
                  </a:cubicBezTo>
                  <a:lnTo>
                    <a:pt x="319" y="184"/>
                  </a:lnTo>
                  <a:close/>
                </a:path>
              </a:pathLst>
            </a:custGeom>
            <a:solidFill>
              <a:schemeClr val="accent1"/>
            </a:solidFill>
            <a:ln>
              <a:noFill/>
            </a:ln>
            <a:effectLst>
              <a:innerShdw blurRad="1270000" dist="2540000">
                <a:schemeClr val="accent1">
                  <a:lumMod val="50000"/>
                  <a:alpha val="29000"/>
                </a:scheme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26C7ABBB-EF03-457E-B0DB-BE4950DBCBD5}"/>
                </a:ext>
              </a:extLst>
            </p:cNvPr>
            <p:cNvSpPr txBox="1"/>
            <p:nvPr/>
          </p:nvSpPr>
          <p:spPr>
            <a:xfrm>
              <a:off x="10670992" y="8640311"/>
              <a:ext cx="418704"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65000"/>
                    </a:srgbClr>
                  </a:solidFill>
                  <a:effectLst/>
                  <a:uLnTx/>
                  <a:uFillTx/>
                  <a:latin typeface="Calibri"/>
                  <a:ea typeface="+mn-ea"/>
                  <a:cs typeface="+mn-cs"/>
                </a:rPr>
                <a:t>05</a:t>
              </a:r>
            </a:p>
          </p:txBody>
        </p:sp>
      </p:grpSp>
      <p:grpSp>
        <p:nvGrpSpPr>
          <p:cNvPr id="127" name="Group 126">
            <a:extLst>
              <a:ext uri="{FF2B5EF4-FFF2-40B4-BE49-F238E27FC236}">
                <a16:creationId xmlns:a16="http://schemas.microsoft.com/office/drawing/2014/main" id="{F1B89A61-606E-4058-AEF6-5574CDB97A4B}"/>
              </a:ext>
            </a:extLst>
          </p:cNvPr>
          <p:cNvGrpSpPr/>
          <p:nvPr/>
        </p:nvGrpSpPr>
        <p:grpSpPr>
          <a:xfrm>
            <a:off x="13734499" y="4990910"/>
            <a:ext cx="735696" cy="3040746"/>
            <a:chOff x="9435212" y="4990910"/>
            <a:chExt cx="735696" cy="3040746"/>
          </a:xfrm>
        </p:grpSpPr>
        <p:sp>
          <p:nvSpPr>
            <p:cNvPr id="128" name="Freeform 14">
              <a:extLst>
                <a:ext uri="{FF2B5EF4-FFF2-40B4-BE49-F238E27FC236}">
                  <a16:creationId xmlns:a16="http://schemas.microsoft.com/office/drawing/2014/main" id="{C45CE9FD-AEED-44E5-91E1-06C19E489910}"/>
                </a:ext>
              </a:extLst>
            </p:cNvPr>
            <p:cNvSpPr>
              <a:spLocks/>
            </p:cNvSpPr>
            <p:nvPr/>
          </p:nvSpPr>
          <p:spPr bwMode="auto">
            <a:xfrm>
              <a:off x="9435212" y="4990910"/>
              <a:ext cx="735696" cy="3040746"/>
            </a:xfrm>
            <a:custGeom>
              <a:avLst/>
              <a:gdLst>
                <a:gd name="T0" fmla="*/ 89 w 89"/>
                <a:gd name="T1" fmla="*/ 0 h 368"/>
                <a:gd name="T2" fmla="*/ 89 w 89"/>
                <a:gd name="T3" fmla="*/ 368 h 368"/>
                <a:gd name="T4" fmla="*/ 51 w 89"/>
                <a:gd name="T5" fmla="*/ 346 h 368"/>
                <a:gd name="T6" fmla="*/ 15 w 89"/>
                <a:gd name="T7" fmla="*/ 325 h 368"/>
                <a:gd name="T8" fmla="*/ 0 w 89"/>
                <a:gd name="T9" fmla="*/ 226 h 368"/>
                <a:gd name="T10" fmla="*/ 89 w 89"/>
                <a:gd name="T11" fmla="*/ 0 h 368"/>
              </a:gdLst>
              <a:ahLst/>
              <a:cxnLst>
                <a:cxn ang="0">
                  <a:pos x="T0" y="T1"/>
                </a:cxn>
                <a:cxn ang="0">
                  <a:pos x="T2" y="T3"/>
                </a:cxn>
                <a:cxn ang="0">
                  <a:pos x="T4" y="T5"/>
                </a:cxn>
                <a:cxn ang="0">
                  <a:pos x="T6" y="T7"/>
                </a:cxn>
                <a:cxn ang="0">
                  <a:pos x="T8" y="T9"/>
                </a:cxn>
                <a:cxn ang="0">
                  <a:pos x="T10" y="T11"/>
                </a:cxn>
              </a:cxnLst>
              <a:rect l="0" t="0" r="r" b="b"/>
              <a:pathLst>
                <a:path w="89" h="368">
                  <a:moveTo>
                    <a:pt x="89" y="0"/>
                  </a:moveTo>
                  <a:cubicBezTo>
                    <a:pt x="89" y="368"/>
                    <a:pt x="89" y="368"/>
                    <a:pt x="89" y="368"/>
                  </a:cubicBezTo>
                  <a:cubicBezTo>
                    <a:pt x="51" y="346"/>
                    <a:pt x="51" y="346"/>
                    <a:pt x="51" y="346"/>
                  </a:cubicBezTo>
                  <a:cubicBezTo>
                    <a:pt x="15" y="325"/>
                    <a:pt x="15" y="325"/>
                    <a:pt x="15" y="325"/>
                  </a:cubicBezTo>
                  <a:cubicBezTo>
                    <a:pt x="6" y="294"/>
                    <a:pt x="0" y="260"/>
                    <a:pt x="0" y="226"/>
                  </a:cubicBezTo>
                  <a:cubicBezTo>
                    <a:pt x="0" y="141"/>
                    <a:pt x="32" y="62"/>
                    <a:pt x="89" y="0"/>
                  </a:cubicBezTo>
                  <a:close/>
                </a:path>
              </a:pathLst>
            </a:custGeom>
            <a:solidFill>
              <a:schemeClr val="accent5"/>
            </a:solidFill>
            <a:ln>
              <a:noFill/>
            </a:ln>
            <a:effectLst>
              <a:innerShdw blurRad="1270000" dist="2540000">
                <a:schemeClr val="accent1">
                  <a:lumMod val="50000"/>
                  <a:alpha val="29000"/>
                </a:scheme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29" name="TextBox 128">
              <a:extLst>
                <a:ext uri="{FF2B5EF4-FFF2-40B4-BE49-F238E27FC236}">
                  <a16:creationId xmlns:a16="http://schemas.microsoft.com/office/drawing/2014/main" id="{59F1FF37-4CCB-4AD6-BD84-26A10206F0BE}"/>
                </a:ext>
              </a:extLst>
            </p:cNvPr>
            <p:cNvSpPr txBox="1"/>
            <p:nvPr/>
          </p:nvSpPr>
          <p:spPr>
            <a:xfrm>
              <a:off x="9594513" y="6496353"/>
              <a:ext cx="418704"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alpha val="65000"/>
                    </a:srgbClr>
                  </a:solidFill>
                  <a:effectLst/>
                  <a:uLnTx/>
                  <a:uFillTx/>
                  <a:latin typeface="Calibri"/>
                  <a:ea typeface="+mn-ea"/>
                  <a:cs typeface="+mn-cs"/>
                </a:rPr>
                <a:t>06</a:t>
              </a:r>
            </a:p>
          </p:txBody>
        </p:sp>
      </p:grpSp>
      <p:sp>
        <p:nvSpPr>
          <p:cNvPr id="130" name="TextBox 129">
            <a:extLst>
              <a:ext uri="{FF2B5EF4-FFF2-40B4-BE49-F238E27FC236}">
                <a16:creationId xmlns:a16="http://schemas.microsoft.com/office/drawing/2014/main" id="{A8080000-3CBA-4488-97E2-EEA9D4F3F75E}"/>
              </a:ext>
            </a:extLst>
          </p:cNvPr>
          <p:cNvSpPr txBox="1"/>
          <p:nvPr/>
        </p:nvSpPr>
        <p:spPr>
          <a:xfrm>
            <a:off x="15430725" y="6028640"/>
            <a:ext cx="2124299" cy="40011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72144"/>
                </a:solidFill>
                <a:effectLst/>
                <a:uLnTx/>
                <a:uFillTx/>
                <a:latin typeface="Century Gothic"/>
                <a:ea typeface="+mn-ea"/>
                <a:cs typeface="+mn-cs"/>
              </a:rPr>
              <a:t>Diagram Charts</a:t>
            </a:r>
          </a:p>
        </p:txBody>
      </p:sp>
      <p:sp>
        <p:nvSpPr>
          <p:cNvPr id="131" name="TextBox 130">
            <a:extLst>
              <a:ext uri="{FF2B5EF4-FFF2-40B4-BE49-F238E27FC236}">
                <a16:creationId xmlns:a16="http://schemas.microsoft.com/office/drawing/2014/main" id="{2B654DBD-9EA7-44A2-AEAC-0EFD53A07D01}"/>
              </a:ext>
            </a:extLst>
          </p:cNvPr>
          <p:cNvSpPr txBox="1"/>
          <p:nvPr/>
        </p:nvSpPr>
        <p:spPr>
          <a:xfrm>
            <a:off x="15235222" y="7124530"/>
            <a:ext cx="2515304" cy="338554"/>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2144"/>
                </a:solidFill>
                <a:effectLst/>
                <a:uLnTx/>
                <a:uFillTx/>
                <a:latin typeface="Calibri"/>
                <a:ea typeface="+mn-ea"/>
                <a:cs typeface="+mn-cs"/>
              </a:rPr>
              <a:t>Sed maximus aliquam dolor.</a:t>
            </a:r>
          </a:p>
        </p:txBody>
      </p:sp>
    </p:spTree>
    <p:extLst>
      <p:ext uri="{BB962C8B-B14F-4D97-AF65-F5344CB8AC3E}">
        <p14:creationId xmlns:p14="http://schemas.microsoft.com/office/powerpoint/2010/main" val="359946800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6667">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14:bounceEnd="66667">
                                          <p:cBhvr additive="base">
                                            <p:cTn id="7" dur="1500" fill="hold"/>
                                            <p:tgtEl>
                                              <p:spTgt spid="130"/>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1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6667">
                                      <p:stCondLst>
                                        <p:cond delay="200"/>
                                      </p:stCondLst>
                                      <p:childTnLst>
                                        <p:set>
                                          <p:cBhvr>
                                            <p:cTn id="10" dur="1" fill="hold">
                                              <p:stCondLst>
                                                <p:cond delay="0"/>
                                              </p:stCondLst>
                                            </p:cTn>
                                            <p:tgtEl>
                                              <p:spTgt spid="131"/>
                                            </p:tgtEl>
                                            <p:attrNameLst>
                                              <p:attrName>style.visibility</p:attrName>
                                            </p:attrNameLst>
                                          </p:cBhvr>
                                          <p:to>
                                            <p:strVal val="visible"/>
                                          </p:to>
                                        </p:set>
                                        <p:anim calcmode="lin" valueType="num" p14:bounceEnd="66667">
                                          <p:cBhvr additive="base">
                                            <p:cTn id="11" dur="1500" fill="hold"/>
                                            <p:tgtEl>
                                              <p:spTgt spid="131"/>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13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6667">
                                      <p:stCondLst>
                                        <p:cond delay="300"/>
                                      </p:stCondLst>
                                      <p:childTnLst>
                                        <p:set>
                                          <p:cBhvr>
                                            <p:cTn id="14" dur="1" fill="hold">
                                              <p:stCondLst>
                                                <p:cond delay="0"/>
                                              </p:stCondLst>
                                            </p:cTn>
                                            <p:tgtEl>
                                              <p:spTgt spid="109"/>
                                            </p:tgtEl>
                                            <p:attrNameLst>
                                              <p:attrName>style.visibility</p:attrName>
                                            </p:attrNameLst>
                                          </p:cBhvr>
                                          <p:to>
                                            <p:strVal val="visible"/>
                                          </p:to>
                                        </p:set>
                                        <p:anim calcmode="lin" valueType="num" p14:bounceEnd="66667">
                                          <p:cBhvr additive="base">
                                            <p:cTn id="15" dur="1500" fill="hold"/>
                                            <p:tgtEl>
                                              <p:spTgt spid="109"/>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10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6667">
                                      <p:stCondLst>
                                        <p:cond delay="400"/>
                                      </p:stCondLst>
                                      <p:childTnLst>
                                        <p:set>
                                          <p:cBhvr>
                                            <p:cTn id="18" dur="1" fill="hold">
                                              <p:stCondLst>
                                                <p:cond delay="0"/>
                                              </p:stCondLst>
                                            </p:cTn>
                                            <p:tgtEl>
                                              <p:spTgt spid="103"/>
                                            </p:tgtEl>
                                            <p:attrNameLst>
                                              <p:attrName>style.visibility</p:attrName>
                                            </p:attrNameLst>
                                          </p:cBhvr>
                                          <p:to>
                                            <p:strVal val="visible"/>
                                          </p:to>
                                        </p:set>
                                        <p:anim calcmode="lin" valueType="num" p14:bounceEnd="66667">
                                          <p:cBhvr additive="base">
                                            <p:cTn id="19" dur="1500" fill="hold"/>
                                            <p:tgtEl>
                                              <p:spTgt spid="103"/>
                                            </p:tgtEl>
                                            <p:attrNameLst>
                                              <p:attrName>ppt_x</p:attrName>
                                            </p:attrNameLst>
                                          </p:cBhvr>
                                          <p:tavLst>
                                            <p:tav tm="0">
                                              <p:val>
                                                <p:strVal val="#ppt_x"/>
                                              </p:val>
                                            </p:tav>
                                            <p:tav tm="100000">
                                              <p:val>
                                                <p:strVal val="#ppt_x"/>
                                              </p:val>
                                            </p:tav>
                                          </p:tavLst>
                                        </p:anim>
                                        <p:anim calcmode="lin" valueType="num" p14:bounceEnd="66667">
                                          <p:cBhvr additive="base">
                                            <p:cTn id="20" dur="1500" fill="hold"/>
                                            <p:tgtEl>
                                              <p:spTgt spid="10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6667">
                                      <p:stCondLst>
                                        <p:cond delay="500"/>
                                      </p:stCondLst>
                                      <p:childTnLst>
                                        <p:set>
                                          <p:cBhvr>
                                            <p:cTn id="22" dur="1" fill="hold">
                                              <p:stCondLst>
                                                <p:cond delay="0"/>
                                              </p:stCondLst>
                                            </p:cTn>
                                            <p:tgtEl>
                                              <p:spTgt spid="88"/>
                                            </p:tgtEl>
                                            <p:attrNameLst>
                                              <p:attrName>style.visibility</p:attrName>
                                            </p:attrNameLst>
                                          </p:cBhvr>
                                          <p:to>
                                            <p:strVal val="visible"/>
                                          </p:to>
                                        </p:set>
                                        <p:anim calcmode="lin" valueType="num" p14:bounceEnd="66667">
                                          <p:cBhvr additive="base">
                                            <p:cTn id="23" dur="1500" fill="hold"/>
                                            <p:tgtEl>
                                              <p:spTgt spid="88"/>
                                            </p:tgtEl>
                                            <p:attrNameLst>
                                              <p:attrName>ppt_x</p:attrName>
                                            </p:attrNameLst>
                                          </p:cBhvr>
                                          <p:tavLst>
                                            <p:tav tm="0">
                                              <p:val>
                                                <p:strVal val="#ppt_x"/>
                                              </p:val>
                                            </p:tav>
                                            <p:tav tm="100000">
                                              <p:val>
                                                <p:strVal val="#ppt_x"/>
                                              </p:val>
                                            </p:tav>
                                          </p:tavLst>
                                        </p:anim>
                                        <p:anim calcmode="lin" valueType="num" p14:bounceEnd="66667">
                                          <p:cBhvr additive="base">
                                            <p:cTn id="24" dur="1500" fill="hold"/>
                                            <p:tgtEl>
                                              <p:spTgt spid="8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66667">
                                      <p:stCondLst>
                                        <p:cond delay="600"/>
                                      </p:stCondLst>
                                      <p:childTnLst>
                                        <p:set>
                                          <p:cBhvr>
                                            <p:cTn id="26" dur="1" fill="hold">
                                              <p:stCondLst>
                                                <p:cond delay="0"/>
                                              </p:stCondLst>
                                            </p:cTn>
                                            <p:tgtEl>
                                              <p:spTgt spid="82"/>
                                            </p:tgtEl>
                                            <p:attrNameLst>
                                              <p:attrName>style.visibility</p:attrName>
                                            </p:attrNameLst>
                                          </p:cBhvr>
                                          <p:to>
                                            <p:strVal val="visible"/>
                                          </p:to>
                                        </p:set>
                                        <p:anim calcmode="lin" valueType="num" p14:bounceEnd="66667">
                                          <p:cBhvr additive="base">
                                            <p:cTn id="27" dur="1500" fill="hold"/>
                                            <p:tgtEl>
                                              <p:spTgt spid="82"/>
                                            </p:tgtEl>
                                            <p:attrNameLst>
                                              <p:attrName>ppt_x</p:attrName>
                                            </p:attrNameLst>
                                          </p:cBhvr>
                                          <p:tavLst>
                                            <p:tav tm="0">
                                              <p:val>
                                                <p:strVal val="#ppt_x"/>
                                              </p:val>
                                            </p:tav>
                                            <p:tav tm="100000">
                                              <p:val>
                                                <p:strVal val="#ppt_x"/>
                                              </p:val>
                                            </p:tav>
                                          </p:tavLst>
                                        </p:anim>
                                        <p:anim calcmode="lin" valueType="num" p14:bounceEnd="66667">
                                          <p:cBhvr additive="base">
                                            <p:cTn id="28" dur="1500" fill="hold"/>
                                            <p:tgtEl>
                                              <p:spTgt spid="8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66667">
                                      <p:stCondLst>
                                        <p:cond delay="700"/>
                                      </p:stCondLst>
                                      <p:childTnLst>
                                        <p:set>
                                          <p:cBhvr>
                                            <p:cTn id="30" dur="1" fill="hold">
                                              <p:stCondLst>
                                                <p:cond delay="0"/>
                                              </p:stCondLst>
                                            </p:cTn>
                                            <p:tgtEl>
                                              <p:spTgt spid="85"/>
                                            </p:tgtEl>
                                            <p:attrNameLst>
                                              <p:attrName>style.visibility</p:attrName>
                                            </p:attrNameLst>
                                          </p:cBhvr>
                                          <p:to>
                                            <p:strVal val="visible"/>
                                          </p:to>
                                        </p:set>
                                        <p:anim calcmode="lin" valueType="num" p14:bounceEnd="66667">
                                          <p:cBhvr additive="base">
                                            <p:cTn id="31" dur="1500" fill="hold"/>
                                            <p:tgtEl>
                                              <p:spTgt spid="85"/>
                                            </p:tgtEl>
                                            <p:attrNameLst>
                                              <p:attrName>ppt_x</p:attrName>
                                            </p:attrNameLst>
                                          </p:cBhvr>
                                          <p:tavLst>
                                            <p:tav tm="0">
                                              <p:val>
                                                <p:strVal val="#ppt_x"/>
                                              </p:val>
                                            </p:tav>
                                            <p:tav tm="100000">
                                              <p:val>
                                                <p:strVal val="#ppt_x"/>
                                              </p:val>
                                            </p:tav>
                                          </p:tavLst>
                                        </p:anim>
                                        <p:anim calcmode="lin" valueType="num" p14:bounceEnd="66667">
                                          <p:cBhvr additive="base">
                                            <p:cTn id="32" dur="1500" fill="hold"/>
                                            <p:tgtEl>
                                              <p:spTgt spid="8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66667">
                                      <p:stCondLst>
                                        <p:cond delay="800"/>
                                      </p:stCondLst>
                                      <p:childTnLst>
                                        <p:set>
                                          <p:cBhvr>
                                            <p:cTn id="34" dur="1" fill="hold">
                                              <p:stCondLst>
                                                <p:cond delay="0"/>
                                              </p:stCondLst>
                                            </p:cTn>
                                            <p:tgtEl>
                                              <p:spTgt spid="76"/>
                                            </p:tgtEl>
                                            <p:attrNameLst>
                                              <p:attrName>style.visibility</p:attrName>
                                            </p:attrNameLst>
                                          </p:cBhvr>
                                          <p:to>
                                            <p:strVal val="visible"/>
                                          </p:to>
                                        </p:set>
                                        <p:anim calcmode="lin" valueType="num" p14:bounceEnd="66667">
                                          <p:cBhvr additive="base">
                                            <p:cTn id="35" dur="1500" fill="hold"/>
                                            <p:tgtEl>
                                              <p:spTgt spid="76"/>
                                            </p:tgtEl>
                                            <p:attrNameLst>
                                              <p:attrName>ppt_x</p:attrName>
                                            </p:attrNameLst>
                                          </p:cBhvr>
                                          <p:tavLst>
                                            <p:tav tm="0">
                                              <p:val>
                                                <p:strVal val="#ppt_x"/>
                                              </p:val>
                                            </p:tav>
                                            <p:tav tm="100000">
                                              <p:val>
                                                <p:strVal val="#ppt_x"/>
                                              </p:val>
                                            </p:tav>
                                          </p:tavLst>
                                        </p:anim>
                                        <p:anim calcmode="lin" valueType="num" p14:bounceEnd="66667">
                                          <p:cBhvr additive="base">
                                            <p:cTn id="36" dur="1500" fill="hold"/>
                                            <p:tgtEl>
                                              <p:spTgt spid="7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66667">
                                      <p:stCondLst>
                                        <p:cond delay="900"/>
                                      </p:stCondLst>
                                      <p:childTnLst>
                                        <p:set>
                                          <p:cBhvr>
                                            <p:cTn id="38" dur="1" fill="hold">
                                              <p:stCondLst>
                                                <p:cond delay="0"/>
                                              </p:stCondLst>
                                            </p:cTn>
                                            <p:tgtEl>
                                              <p:spTgt spid="112"/>
                                            </p:tgtEl>
                                            <p:attrNameLst>
                                              <p:attrName>style.visibility</p:attrName>
                                            </p:attrNameLst>
                                          </p:cBhvr>
                                          <p:to>
                                            <p:strVal val="visible"/>
                                          </p:to>
                                        </p:set>
                                        <p:anim calcmode="lin" valueType="num" p14:bounceEnd="66667">
                                          <p:cBhvr additive="base">
                                            <p:cTn id="39" dur="1500" fill="hold"/>
                                            <p:tgtEl>
                                              <p:spTgt spid="112"/>
                                            </p:tgtEl>
                                            <p:attrNameLst>
                                              <p:attrName>ppt_x</p:attrName>
                                            </p:attrNameLst>
                                          </p:cBhvr>
                                          <p:tavLst>
                                            <p:tav tm="0">
                                              <p:val>
                                                <p:strVal val="#ppt_x"/>
                                              </p:val>
                                            </p:tav>
                                            <p:tav tm="100000">
                                              <p:val>
                                                <p:strVal val="#ppt_x"/>
                                              </p:val>
                                            </p:tav>
                                          </p:tavLst>
                                        </p:anim>
                                        <p:anim calcmode="lin" valueType="num" p14:bounceEnd="66667">
                                          <p:cBhvr additive="base">
                                            <p:cTn id="40" dur="1500" fill="hold"/>
                                            <p:tgtEl>
                                              <p:spTgt spid="1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66667">
                                      <p:stCondLst>
                                        <p:cond delay="1000"/>
                                      </p:stCondLst>
                                      <p:childTnLst>
                                        <p:set>
                                          <p:cBhvr>
                                            <p:cTn id="42" dur="1" fill="hold">
                                              <p:stCondLst>
                                                <p:cond delay="0"/>
                                              </p:stCondLst>
                                            </p:cTn>
                                            <p:tgtEl>
                                              <p:spTgt spid="115"/>
                                            </p:tgtEl>
                                            <p:attrNameLst>
                                              <p:attrName>style.visibility</p:attrName>
                                            </p:attrNameLst>
                                          </p:cBhvr>
                                          <p:to>
                                            <p:strVal val="visible"/>
                                          </p:to>
                                        </p:set>
                                        <p:anim calcmode="lin" valueType="num" p14:bounceEnd="66667">
                                          <p:cBhvr additive="base">
                                            <p:cTn id="43" dur="1500" fill="hold"/>
                                            <p:tgtEl>
                                              <p:spTgt spid="115"/>
                                            </p:tgtEl>
                                            <p:attrNameLst>
                                              <p:attrName>ppt_x</p:attrName>
                                            </p:attrNameLst>
                                          </p:cBhvr>
                                          <p:tavLst>
                                            <p:tav tm="0">
                                              <p:val>
                                                <p:strVal val="#ppt_x"/>
                                              </p:val>
                                            </p:tav>
                                            <p:tav tm="100000">
                                              <p:val>
                                                <p:strVal val="#ppt_x"/>
                                              </p:val>
                                            </p:tav>
                                          </p:tavLst>
                                        </p:anim>
                                        <p:anim calcmode="lin" valueType="num" p14:bounceEnd="66667">
                                          <p:cBhvr additive="base">
                                            <p:cTn id="44" dur="1500" fill="hold"/>
                                            <p:tgtEl>
                                              <p:spTgt spid="1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14:presetBounceEnd="66667">
                                      <p:stCondLst>
                                        <p:cond delay="1100"/>
                                      </p:stCondLst>
                                      <p:childTnLst>
                                        <p:set>
                                          <p:cBhvr>
                                            <p:cTn id="46" dur="1" fill="hold">
                                              <p:stCondLst>
                                                <p:cond delay="0"/>
                                              </p:stCondLst>
                                            </p:cTn>
                                            <p:tgtEl>
                                              <p:spTgt spid="118"/>
                                            </p:tgtEl>
                                            <p:attrNameLst>
                                              <p:attrName>style.visibility</p:attrName>
                                            </p:attrNameLst>
                                          </p:cBhvr>
                                          <p:to>
                                            <p:strVal val="visible"/>
                                          </p:to>
                                        </p:set>
                                        <p:anim calcmode="lin" valueType="num" p14:bounceEnd="66667">
                                          <p:cBhvr additive="base">
                                            <p:cTn id="47" dur="1500" fill="hold"/>
                                            <p:tgtEl>
                                              <p:spTgt spid="118"/>
                                            </p:tgtEl>
                                            <p:attrNameLst>
                                              <p:attrName>ppt_x</p:attrName>
                                            </p:attrNameLst>
                                          </p:cBhvr>
                                          <p:tavLst>
                                            <p:tav tm="0">
                                              <p:val>
                                                <p:strVal val="#ppt_x"/>
                                              </p:val>
                                            </p:tav>
                                            <p:tav tm="100000">
                                              <p:val>
                                                <p:strVal val="#ppt_x"/>
                                              </p:val>
                                            </p:tav>
                                          </p:tavLst>
                                        </p:anim>
                                        <p:anim calcmode="lin" valueType="num" p14:bounceEnd="66667">
                                          <p:cBhvr additive="base">
                                            <p:cTn id="48" dur="1500" fill="hold"/>
                                            <p:tgtEl>
                                              <p:spTgt spid="1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14:presetBounceEnd="66667">
                                      <p:stCondLst>
                                        <p:cond delay="1200"/>
                                      </p:stCondLst>
                                      <p:childTnLst>
                                        <p:set>
                                          <p:cBhvr>
                                            <p:cTn id="50" dur="1" fill="hold">
                                              <p:stCondLst>
                                                <p:cond delay="0"/>
                                              </p:stCondLst>
                                            </p:cTn>
                                            <p:tgtEl>
                                              <p:spTgt spid="121"/>
                                            </p:tgtEl>
                                            <p:attrNameLst>
                                              <p:attrName>style.visibility</p:attrName>
                                            </p:attrNameLst>
                                          </p:cBhvr>
                                          <p:to>
                                            <p:strVal val="visible"/>
                                          </p:to>
                                        </p:set>
                                        <p:anim calcmode="lin" valueType="num" p14:bounceEnd="66667">
                                          <p:cBhvr additive="base">
                                            <p:cTn id="51" dur="1500" fill="hold"/>
                                            <p:tgtEl>
                                              <p:spTgt spid="121"/>
                                            </p:tgtEl>
                                            <p:attrNameLst>
                                              <p:attrName>ppt_x</p:attrName>
                                            </p:attrNameLst>
                                          </p:cBhvr>
                                          <p:tavLst>
                                            <p:tav tm="0">
                                              <p:val>
                                                <p:strVal val="#ppt_x"/>
                                              </p:val>
                                            </p:tav>
                                            <p:tav tm="100000">
                                              <p:val>
                                                <p:strVal val="#ppt_x"/>
                                              </p:val>
                                            </p:tav>
                                          </p:tavLst>
                                        </p:anim>
                                        <p:anim calcmode="lin" valueType="num" p14:bounceEnd="66667">
                                          <p:cBhvr additive="base">
                                            <p:cTn id="52" dur="1500" fill="hold"/>
                                            <p:tgtEl>
                                              <p:spTgt spid="12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14:presetBounceEnd="66667">
                                      <p:stCondLst>
                                        <p:cond delay="1300"/>
                                      </p:stCondLst>
                                      <p:childTnLst>
                                        <p:set>
                                          <p:cBhvr>
                                            <p:cTn id="54" dur="1" fill="hold">
                                              <p:stCondLst>
                                                <p:cond delay="0"/>
                                              </p:stCondLst>
                                            </p:cTn>
                                            <p:tgtEl>
                                              <p:spTgt spid="124"/>
                                            </p:tgtEl>
                                            <p:attrNameLst>
                                              <p:attrName>style.visibility</p:attrName>
                                            </p:attrNameLst>
                                          </p:cBhvr>
                                          <p:to>
                                            <p:strVal val="visible"/>
                                          </p:to>
                                        </p:set>
                                        <p:anim calcmode="lin" valueType="num" p14:bounceEnd="66667">
                                          <p:cBhvr additive="base">
                                            <p:cTn id="55" dur="1500" fill="hold"/>
                                            <p:tgtEl>
                                              <p:spTgt spid="124"/>
                                            </p:tgtEl>
                                            <p:attrNameLst>
                                              <p:attrName>ppt_x</p:attrName>
                                            </p:attrNameLst>
                                          </p:cBhvr>
                                          <p:tavLst>
                                            <p:tav tm="0">
                                              <p:val>
                                                <p:strVal val="#ppt_x"/>
                                              </p:val>
                                            </p:tav>
                                            <p:tav tm="100000">
                                              <p:val>
                                                <p:strVal val="#ppt_x"/>
                                              </p:val>
                                            </p:tav>
                                          </p:tavLst>
                                        </p:anim>
                                        <p:anim calcmode="lin" valueType="num" p14:bounceEnd="66667">
                                          <p:cBhvr additive="base">
                                            <p:cTn id="56" dur="1500" fill="hold"/>
                                            <p:tgtEl>
                                              <p:spTgt spid="12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14:presetBounceEnd="66667">
                                      <p:stCondLst>
                                        <p:cond delay="1400"/>
                                      </p:stCondLst>
                                      <p:childTnLst>
                                        <p:set>
                                          <p:cBhvr>
                                            <p:cTn id="58" dur="1" fill="hold">
                                              <p:stCondLst>
                                                <p:cond delay="0"/>
                                              </p:stCondLst>
                                            </p:cTn>
                                            <p:tgtEl>
                                              <p:spTgt spid="127"/>
                                            </p:tgtEl>
                                            <p:attrNameLst>
                                              <p:attrName>style.visibility</p:attrName>
                                            </p:attrNameLst>
                                          </p:cBhvr>
                                          <p:to>
                                            <p:strVal val="visible"/>
                                          </p:to>
                                        </p:set>
                                        <p:anim calcmode="lin" valueType="num" p14:bounceEnd="66667">
                                          <p:cBhvr additive="base">
                                            <p:cTn id="59" dur="1500" fill="hold"/>
                                            <p:tgtEl>
                                              <p:spTgt spid="127"/>
                                            </p:tgtEl>
                                            <p:attrNameLst>
                                              <p:attrName>ppt_x</p:attrName>
                                            </p:attrNameLst>
                                          </p:cBhvr>
                                          <p:tavLst>
                                            <p:tav tm="0">
                                              <p:val>
                                                <p:strVal val="#ppt_x"/>
                                              </p:val>
                                            </p:tav>
                                            <p:tav tm="100000">
                                              <p:val>
                                                <p:strVal val="#ppt_x"/>
                                              </p:val>
                                            </p:tav>
                                          </p:tavLst>
                                        </p:anim>
                                        <p:anim calcmode="lin" valueType="num" p14:bounceEnd="66667">
                                          <p:cBhvr additive="base">
                                            <p:cTn id="60" dur="1500" fill="hold"/>
                                            <p:tgtEl>
                                              <p:spTgt spid="127"/>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 calcmode="lin" valueType="num">
                                          <p:cBhvr>
                                            <p:cTn id="63" dur="500" fill="hold"/>
                                            <p:tgtEl>
                                              <p:spTgt spid="75"/>
                                            </p:tgtEl>
                                            <p:attrNameLst>
                                              <p:attrName>ppt_w</p:attrName>
                                            </p:attrNameLst>
                                          </p:cBhvr>
                                          <p:tavLst>
                                            <p:tav tm="0">
                                              <p:val>
                                                <p:fltVal val="0"/>
                                              </p:val>
                                            </p:tav>
                                            <p:tav tm="100000">
                                              <p:val>
                                                <p:strVal val="#ppt_w"/>
                                              </p:val>
                                            </p:tav>
                                          </p:tavLst>
                                        </p:anim>
                                        <p:anim calcmode="lin" valueType="num">
                                          <p:cBhvr>
                                            <p:cTn id="64" dur="500" fill="hold"/>
                                            <p:tgtEl>
                                              <p:spTgt spid="75"/>
                                            </p:tgtEl>
                                            <p:attrNameLst>
                                              <p:attrName>ppt_h</p:attrName>
                                            </p:attrNameLst>
                                          </p:cBhvr>
                                          <p:tavLst>
                                            <p:tav tm="0">
                                              <p:val>
                                                <p:fltVal val="0"/>
                                              </p:val>
                                            </p:tav>
                                            <p:tav tm="100000">
                                              <p:val>
                                                <p:strVal val="#ppt_h"/>
                                              </p:val>
                                            </p:tav>
                                          </p:tavLst>
                                        </p:anim>
                                        <p:anim calcmode="lin" valueType="num">
                                          <p:cBhvr>
                                            <p:cTn id="65" dur="500" fill="hold"/>
                                            <p:tgtEl>
                                              <p:spTgt spid="75"/>
                                            </p:tgtEl>
                                            <p:attrNameLst>
                                              <p:attrName>style.rotation</p:attrName>
                                            </p:attrNameLst>
                                          </p:cBhvr>
                                          <p:tavLst>
                                            <p:tav tm="0">
                                              <p:val>
                                                <p:fltVal val="360"/>
                                              </p:val>
                                            </p:tav>
                                            <p:tav tm="100000">
                                              <p:val>
                                                <p:fltVal val="0"/>
                                              </p:val>
                                            </p:tav>
                                          </p:tavLst>
                                        </p:anim>
                                        <p:animEffect transition="in" filter="fade">
                                          <p:cBhvr>
                                            <p:cTn id="6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30" grpId="0"/>
          <p:bldP spid="1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0"/>
                                            </p:tgtEl>
                                            <p:attrNameLst>
                                              <p:attrName>style.visibility</p:attrName>
                                            </p:attrNameLst>
                                          </p:cBhvr>
                                          <p:to>
                                            <p:strVal val="visible"/>
                                          </p:to>
                                        </p:set>
                                        <p:anim calcmode="lin" valueType="num">
                                          <p:cBhvr additive="base">
                                            <p:cTn id="7" dur="1500" fill="hold"/>
                                            <p:tgtEl>
                                              <p:spTgt spid="130"/>
                                            </p:tgtEl>
                                            <p:attrNameLst>
                                              <p:attrName>ppt_x</p:attrName>
                                            </p:attrNameLst>
                                          </p:cBhvr>
                                          <p:tavLst>
                                            <p:tav tm="0">
                                              <p:val>
                                                <p:strVal val="#ppt_x"/>
                                              </p:val>
                                            </p:tav>
                                            <p:tav tm="100000">
                                              <p:val>
                                                <p:strVal val="#ppt_x"/>
                                              </p:val>
                                            </p:tav>
                                          </p:tavLst>
                                        </p:anim>
                                        <p:anim calcmode="lin" valueType="num">
                                          <p:cBhvr additive="base">
                                            <p:cTn id="8" dur="1500" fill="hold"/>
                                            <p:tgtEl>
                                              <p:spTgt spid="1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1"/>
                                            </p:tgtEl>
                                            <p:attrNameLst>
                                              <p:attrName>style.visibility</p:attrName>
                                            </p:attrNameLst>
                                          </p:cBhvr>
                                          <p:to>
                                            <p:strVal val="visible"/>
                                          </p:to>
                                        </p:set>
                                        <p:anim calcmode="lin" valueType="num">
                                          <p:cBhvr additive="base">
                                            <p:cTn id="11" dur="1500" fill="hold"/>
                                            <p:tgtEl>
                                              <p:spTgt spid="131"/>
                                            </p:tgtEl>
                                            <p:attrNameLst>
                                              <p:attrName>ppt_x</p:attrName>
                                            </p:attrNameLst>
                                          </p:cBhvr>
                                          <p:tavLst>
                                            <p:tav tm="0">
                                              <p:val>
                                                <p:strVal val="#ppt_x"/>
                                              </p:val>
                                            </p:tav>
                                            <p:tav tm="100000">
                                              <p:val>
                                                <p:strVal val="#ppt_x"/>
                                              </p:val>
                                            </p:tav>
                                          </p:tavLst>
                                        </p:anim>
                                        <p:anim calcmode="lin" valueType="num">
                                          <p:cBhvr additive="base">
                                            <p:cTn id="12" dur="1500" fill="hold"/>
                                            <p:tgtEl>
                                              <p:spTgt spid="13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109"/>
                                            </p:tgtEl>
                                            <p:attrNameLst>
                                              <p:attrName>style.visibility</p:attrName>
                                            </p:attrNameLst>
                                          </p:cBhvr>
                                          <p:to>
                                            <p:strVal val="visible"/>
                                          </p:to>
                                        </p:set>
                                        <p:anim calcmode="lin" valueType="num">
                                          <p:cBhvr additive="base">
                                            <p:cTn id="15" dur="1500" fill="hold"/>
                                            <p:tgtEl>
                                              <p:spTgt spid="109"/>
                                            </p:tgtEl>
                                            <p:attrNameLst>
                                              <p:attrName>ppt_x</p:attrName>
                                            </p:attrNameLst>
                                          </p:cBhvr>
                                          <p:tavLst>
                                            <p:tav tm="0">
                                              <p:val>
                                                <p:strVal val="#ppt_x"/>
                                              </p:val>
                                            </p:tav>
                                            <p:tav tm="100000">
                                              <p:val>
                                                <p:strVal val="#ppt_x"/>
                                              </p:val>
                                            </p:tav>
                                          </p:tavLst>
                                        </p:anim>
                                        <p:anim calcmode="lin" valueType="num">
                                          <p:cBhvr additive="base">
                                            <p:cTn id="16" dur="1500" fill="hold"/>
                                            <p:tgtEl>
                                              <p:spTgt spid="10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103"/>
                                            </p:tgtEl>
                                            <p:attrNameLst>
                                              <p:attrName>style.visibility</p:attrName>
                                            </p:attrNameLst>
                                          </p:cBhvr>
                                          <p:to>
                                            <p:strVal val="visible"/>
                                          </p:to>
                                        </p:set>
                                        <p:anim calcmode="lin" valueType="num">
                                          <p:cBhvr additive="base">
                                            <p:cTn id="19" dur="1500" fill="hold"/>
                                            <p:tgtEl>
                                              <p:spTgt spid="103"/>
                                            </p:tgtEl>
                                            <p:attrNameLst>
                                              <p:attrName>ppt_x</p:attrName>
                                            </p:attrNameLst>
                                          </p:cBhvr>
                                          <p:tavLst>
                                            <p:tav tm="0">
                                              <p:val>
                                                <p:strVal val="#ppt_x"/>
                                              </p:val>
                                            </p:tav>
                                            <p:tav tm="100000">
                                              <p:val>
                                                <p:strVal val="#ppt_x"/>
                                              </p:val>
                                            </p:tav>
                                          </p:tavLst>
                                        </p:anim>
                                        <p:anim calcmode="lin" valueType="num">
                                          <p:cBhvr additive="base">
                                            <p:cTn id="20" dur="1500" fill="hold"/>
                                            <p:tgtEl>
                                              <p:spTgt spid="10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1500" fill="hold"/>
                                            <p:tgtEl>
                                              <p:spTgt spid="88"/>
                                            </p:tgtEl>
                                            <p:attrNameLst>
                                              <p:attrName>ppt_x</p:attrName>
                                            </p:attrNameLst>
                                          </p:cBhvr>
                                          <p:tavLst>
                                            <p:tav tm="0">
                                              <p:val>
                                                <p:strVal val="#ppt_x"/>
                                              </p:val>
                                            </p:tav>
                                            <p:tav tm="100000">
                                              <p:val>
                                                <p:strVal val="#ppt_x"/>
                                              </p:val>
                                            </p:tav>
                                          </p:tavLst>
                                        </p:anim>
                                        <p:anim calcmode="lin" valueType="num">
                                          <p:cBhvr additive="base">
                                            <p:cTn id="24" dur="1500" fill="hold"/>
                                            <p:tgtEl>
                                              <p:spTgt spid="8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600"/>
                                      </p:stCondLst>
                                      <p:childTnLst>
                                        <p:set>
                                          <p:cBhvr>
                                            <p:cTn id="26" dur="1" fill="hold">
                                              <p:stCondLst>
                                                <p:cond delay="0"/>
                                              </p:stCondLst>
                                            </p:cTn>
                                            <p:tgtEl>
                                              <p:spTgt spid="82"/>
                                            </p:tgtEl>
                                            <p:attrNameLst>
                                              <p:attrName>style.visibility</p:attrName>
                                            </p:attrNameLst>
                                          </p:cBhvr>
                                          <p:to>
                                            <p:strVal val="visible"/>
                                          </p:to>
                                        </p:set>
                                        <p:anim calcmode="lin" valueType="num">
                                          <p:cBhvr additive="base">
                                            <p:cTn id="27" dur="1500" fill="hold"/>
                                            <p:tgtEl>
                                              <p:spTgt spid="82"/>
                                            </p:tgtEl>
                                            <p:attrNameLst>
                                              <p:attrName>ppt_x</p:attrName>
                                            </p:attrNameLst>
                                          </p:cBhvr>
                                          <p:tavLst>
                                            <p:tav tm="0">
                                              <p:val>
                                                <p:strVal val="#ppt_x"/>
                                              </p:val>
                                            </p:tav>
                                            <p:tav tm="100000">
                                              <p:val>
                                                <p:strVal val="#ppt_x"/>
                                              </p:val>
                                            </p:tav>
                                          </p:tavLst>
                                        </p:anim>
                                        <p:anim calcmode="lin" valueType="num">
                                          <p:cBhvr additive="base">
                                            <p:cTn id="28" dur="1500" fill="hold"/>
                                            <p:tgtEl>
                                              <p:spTgt spid="8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70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1500" fill="hold"/>
                                            <p:tgtEl>
                                              <p:spTgt spid="85"/>
                                            </p:tgtEl>
                                            <p:attrNameLst>
                                              <p:attrName>ppt_x</p:attrName>
                                            </p:attrNameLst>
                                          </p:cBhvr>
                                          <p:tavLst>
                                            <p:tav tm="0">
                                              <p:val>
                                                <p:strVal val="#ppt_x"/>
                                              </p:val>
                                            </p:tav>
                                            <p:tav tm="100000">
                                              <p:val>
                                                <p:strVal val="#ppt_x"/>
                                              </p:val>
                                            </p:tav>
                                          </p:tavLst>
                                        </p:anim>
                                        <p:anim calcmode="lin" valueType="num">
                                          <p:cBhvr additive="base">
                                            <p:cTn id="32" dur="1500" fill="hold"/>
                                            <p:tgtEl>
                                              <p:spTgt spid="8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8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1500" fill="hold"/>
                                            <p:tgtEl>
                                              <p:spTgt spid="76"/>
                                            </p:tgtEl>
                                            <p:attrNameLst>
                                              <p:attrName>ppt_x</p:attrName>
                                            </p:attrNameLst>
                                          </p:cBhvr>
                                          <p:tavLst>
                                            <p:tav tm="0">
                                              <p:val>
                                                <p:strVal val="#ppt_x"/>
                                              </p:val>
                                            </p:tav>
                                            <p:tav tm="100000">
                                              <p:val>
                                                <p:strVal val="#ppt_x"/>
                                              </p:val>
                                            </p:tav>
                                          </p:tavLst>
                                        </p:anim>
                                        <p:anim calcmode="lin" valueType="num">
                                          <p:cBhvr additive="base">
                                            <p:cTn id="36" dur="1500" fill="hold"/>
                                            <p:tgtEl>
                                              <p:spTgt spid="7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900"/>
                                      </p:stCondLst>
                                      <p:childTnLst>
                                        <p:set>
                                          <p:cBhvr>
                                            <p:cTn id="38" dur="1" fill="hold">
                                              <p:stCondLst>
                                                <p:cond delay="0"/>
                                              </p:stCondLst>
                                            </p:cTn>
                                            <p:tgtEl>
                                              <p:spTgt spid="112"/>
                                            </p:tgtEl>
                                            <p:attrNameLst>
                                              <p:attrName>style.visibility</p:attrName>
                                            </p:attrNameLst>
                                          </p:cBhvr>
                                          <p:to>
                                            <p:strVal val="visible"/>
                                          </p:to>
                                        </p:set>
                                        <p:anim calcmode="lin" valueType="num">
                                          <p:cBhvr additive="base">
                                            <p:cTn id="39" dur="1500" fill="hold"/>
                                            <p:tgtEl>
                                              <p:spTgt spid="112"/>
                                            </p:tgtEl>
                                            <p:attrNameLst>
                                              <p:attrName>ppt_x</p:attrName>
                                            </p:attrNameLst>
                                          </p:cBhvr>
                                          <p:tavLst>
                                            <p:tav tm="0">
                                              <p:val>
                                                <p:strVal val="#ppt_x"/>
                                              </p:val>
                                            </p:tav>
                                            <p:tav tm="100000">
                                              <p:val>
                                                <p:strVal val="#ppt_x"/>
                                              </p:val>
                                            </p:tav>
                                          </p:tavLst>
                                        </p:anim>
                                        <p:anim calcmode="lin" valueType="num">
                                          <p:cBhvr additive="base">
                                            <p:cTn id="40" dur="1500" fill="hold"/>
                                            <p:tgtEl>
                                              <p:spTgt spid="1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1000"/>
                                      </p:stCondLst>
                                      <p:childTnLst>
                                        <p:set>
                                          <p:cBhvr>
                                            <p:cTn id="42" dur="1" fill="hold">
                                              <p:stCondLst>
                                                <p:cond delay="0"/>
                                              </p:stCondLst>
                                            </p:cTn>
                                            <p:tgtEl>
                                              <p:spTgt spid="115"/>
                                            </p:tgtEl>
                                            <p:attrNameLst>
                                              <p:attrName>style.visibility</p:attrName>
                                            </p:attrNameLst>
                                          </p:cBhvr>
                                          <p:to>
                                            <p:strVal val="visible"/>
                                          </p:to>
                                        </p:set>
                                        <p:anim calcmode="lin" valueType="num">
                                          <p:cBhvr additive="base">
                                            <p:cTn id="43" dur="1500" fill="hold"/>
                                            <p:tgtEl>
                                              <p:spTgt spid="115"/>
                                            </p:tgtEl>
                                            <p:attrNameLst>
                                              <p:attrName>ppt_x</p:attrName>
                                            </p:attrNameLst>
                                          </p:cBhvr>
                                          <p:tavLst>
                                            <p:tav tm="0">
                                              <p:val>
                                                <p:strVal val="#ppt_x"/>
                                              </p:val>
                                            </p:tav>
                                            <p:tav tm="100000">
                                              <p:val>
                                                <p:strVal val="#ppt_x"/>
                                              </p:val>
                                            </p:tav>
                                          </p:tavLst>
                                        </p:anim>
                                        <p:anim calcmode="lin" valueType="num">
                                          <p:cBhvr additive="base">
                                            <p:cTn id="44" dur="1500" fill="hold"/>
                                            <p:tgtEl>
                                              <p:spTgt spid="11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1100"/>
                                      </p:stCondLst>
                                      <p:childTnLst>
                                        <p:set>
                                          <p:cBhvr>
                                            <p:cTn id="46" dur="1" fill="hold">
                                              <p:stCondLst>
                                                <p:cond delay="0"/>
                                              </p:stCondLst>
                                            </p:cTn>
                                            <p:tgtEl>
                                              <p:spTgt spid="118"/>
                                            </p:tgtEl>
                                            <p:attrNameLst>
                                              <p:attrName>style.visibility</p:attrName>
                                            </p:attrNameLst>
                                          </p:cBhvr>
                                          <p:to>
                                            <p:strVal val="visible"/>
                                          </p:to>
                                        </p:set>
                                        <p:anim calcmode="lin" valueType="num">
                                          <p:cBhvr additive="base">
                                            <p:cTn id="47" dur="1500" fill="hold"/>
                                            <p:tgtEl>
                                              <p:spTgt spid="118"/>
                                            </p:tgtEl>
                                            <p:attrNameLst>
                                              <p:attrName>ppt_x</p:attrName>
                                            </p:attrNameLst>
                                          </p:cBhvr>
                                          <p:tavLst>
                                            <p:tav tm="0">
                                              <p:val>
                                                <p:strVal val="#ppt_x"/>
                                              </p:val>
                                            </p:tav>
                                            <p:tav tm="100000">
                                              <p:val>
                                                <p:strVal val="#ppt_x"/>
                                              </p:val>
                                            </p:tav>
                                          </p:tavLst>
                                        </p:anim>
                                        <p:anim calcmode="lin" valueType="num">
                                          <p:cBhvr additive="base">
                                            <p:cTn id="48" dur="1500" fill="hold"/>
                                            <p:tgtEl>
                                              <p:spTgt spid="1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1200"/>
                                      </p:stCondLst>
                                      <p:childTnLst>
                                        <p:set>
                                          <p:cBhvr>
                                            <p:cTn id="50" dur="1" fill="hold">
                                              <p:stCondLst>
                                                <p:cond delay="0"/>
                                              </p:stCondLst>
                                            </p:cTn>
                                            <p:tgtEl>
                                              <p:spTgt spid="121"/>
                                            </p:tgtEl>
                                            <p:attrNameLst>
                                              <p:attrName>style.visibility</p:attrName>
                                            </p:attrNameLst>
                                          </p:cBhvr>
                                          <p:to>
                                            <p:strVal val="visible"/>
                                          </p:to>
                                        </p:set>
                                        <p:anim calcmode="lin" valueType="num">
                                          <p:cBhvr additive="base">
                                            <p:cTn id="51" dur="1500" fill="hold"/>
                                            <p:tgtEl>
                                              <p:spTgt spid="121"/>
                                            </p:tgtEl>
                                            <p:attrNameLst>
                                              <p:attrName>ppt_x</p:attrName>
                                            </p:attrNameLst>
                                          </p:cBhvr>
                                          <p:tavLst>
                                            <p:tav tm="0">
                                              <p:val>
                                                <p:strVal val="#ppt_x"/>
                                              </p:val>
                                            </p:tav>
                                            <p:tav tm="100000">
                                              <p:val>
                                                <p:strVal val="#ppt_x"/>
                                              </p:val>
                                            </p:tav>
                                          </p:tavLst>
                                        </p:anim>
                                        <p:anim calcmode="lin" valueType="num">
                                          <p:cBhvr additive="base">
                                            <p:cTn id="52" dur="1500" fill="hold"/>
                                            <p:tgtEl>
                                              <p:spTgt spid="12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1300"/>
                                      </p:stCondLst>
                                      <p:childTnLst>
                                        <p:set>
                                          <p:cBhvr>
                                            <p:cTn id="54" dur="1" fill="hold">
                                              <p:stCondLst>
                                                <p:cond delay="0"/>
                                              </p:stCondLst>
                                            </p:cTn>
                                            <p:tgtEl>
                                              <p:spTgt spid="124"/>
                                            </p:tgtEl>
                                            <p:attrNameLst>
                                              <p:attrName>style.visibility</p:attrName>
                                            </p:attrNameLst>
                                          </p:cBhvr>
                                          <p:to>
                                            <p:strVal val="visible"/>
                                          </p:to>
                                        </p:set>
                                        <p:anim calcmode="lin" valueType="num">
                                          <p:cBhvr additive="base">
                                            <p:cTn id="55" dur="1500" fill="hold"/>
                                            <p:tgtEl>
                                              <p:spTgt spid="124"/>
                                            </p:tgtEl>
                                            <p:attrNameLst>
                                              <p:attrName>ppt_x</p:attrName>
                                            </p:attrNameLst>
                                          </p:cBhvr>
                                          <p:tavLst>
                                            <p:tav tm="0">
                                              <p:val>
                                                <p:strVal val="#ppt_x"/>
                                              </p:val>
                                            </p:tav>
                                            <p:tav tm="100000">
                                              <p:val>
                                                <p:strVal val="#ppt_x"/>
                                              </p:val>
                                            </p:tav>
                                          </p:tavLst>
                                        </p:anim>
                                        <p:anim calcmode="lin" valueType="num">
                                          <p:cBhvr additive="base">
                                            <p:cTn id="56" dur="1500" fill="hold"/>
                                            <p:tgtEl>
                                              <p:spTgt spid="12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1400"/>
                                      </p:stCondLst>
                                      <p:childTnLst>
                                        <p:set>
                                          <p:cBhvr>
                                            <p:cTn id="58" dur="1" fill="hold">
                                              <p:stCondLst>
                                                <p:cond delay="0"/>
                                              </p:stCondLst>
                                            </p:cTn>
                                            <p:tgtEl>
                                              <p:spTgt spid="127"/>
                                            </p:tgtEl>
                                            <p:attrNameLst>
                                              <p:attrName>style.visibility</p:attrName>
                                            </p:attrNameLst>
                                          </p:cBhvr>
                                          <p:to>
                                            <p:strVal val="visible"/>
                                          </p:to>
                                        </p:set>
                                        <p:anim calcmode="lin" valueType="num">
                                          <p:cBhvr additive="base">
                                            <p:cTn id="59" dur="1500" fill="hold"/>
                                            <p:tgtEl>
                                              <p:spTgt spid="127"/>
                                            </p:tgtEl>
                                            <p:attrNameLst>
                                              <p:attrName>ppt_x</p:attrName>
                                            </p:attrNameLst>
                                          </p:cBhvr>
                                          <p:tavLst>
                                            <p:tav tm="0">
                                              <p:val>
                                                <p:strVal val="#ppt_x"/>
                                              </p:val>
                                            </p:tav>
                                            <p:tav tm="100000">
                                              <p:val>
                                                <p:strVal val="#ppt_x"/>
                                              </p:val>
                                            </p:tav>
                                          </p:tavLst>
                                        </p:anim>
                                        <p:anim calcmode="lin" valueType="num">
                                          <p:cBhvr additive="base">
                                            <p:cTn id="60" dur="1500" fill="hold"/>
                                            <p:tgtEl>
                                              <p:spTgt spid="127"/>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 calcmode="lin" valueType="num">
                                          <p:cBhvr>
                                            <p:cTn id="63" dur="500" fill="hold"/>
                                            <p:tgtEl>
                                              <p:spTgt spid="75"/>
                                            </p:tgtEl>
                                            <p:attrNameLst>
                                              <p:attrName>ppt_w</p:attrName>
                                            </p:attrNameLst>
                                          </p:cBhvr>
                                          <p:tavLst>
                                            <p:tav tm="0">
                                              <p:val>
                                                <p:fltVal val="0"/>
                                              </p:val>
                                            </p:tav>
                                            <p:tav tm="100000">
                                              <p:val>
                                                <p:strVal val="#ppt_w"/>
                                              </p:val>
                                            </p:tav>
                                          </p:tavLst>
                                        </p:anim>
                                        <p:anim calcmode="lin" valueType="num">
                                          <p:cBhvr>
                                            <p:cTn id="64" dur="500" fill="hold"/>
                                            <p:tgtEl>
                                              <p:spTgt spid="75"/>
                                            </p:tgtEl>
                                            <p:attrNameLst>
                                              <p:attrName>ppt_h</p:attrName>
                                            </p:attrNameLst>
                                          </p:cBhvr>
                                          <p:tavLst>
                                            <p:tav tm="0">
                                              <p:val>
                                                <p:fltVal val="0"/>
                                              </p:val>
                                            </p:tav>
                                            <p:tav tm="100000">
                                              <p:val>
                                                <p:strVal val="#ppt_h"/>
                                              </p:val>
                                            </p:tav>
                                          </p:tavLst>
                                        </p:anim>
                                        <p:anim calcmode="lin" valueType="num">
                                          <p:cBhvr>
                                            <p:cTn id="65" dur="500" fill="hold"/>
                                            <p:tgtEl>
                                              <p:spTgt spid="75"/>
                                            </p:tgtEl>
                                            <p:attrNameLst>
                                              <p:attrName>style.rotation</p:attrName>
                                            </p:attrNameLst>
                                          </p:cBhvr>
                                          <p:tavLst>
                                            <p:tav tm="0">
                                              <p:val>
                                                <p:fltVal val="360"/>
                                              </p:val>
                                            </p:tav>
                                            <p:tav tm="100000">
                                              <p:val>
                                                <p:fltVal val="0"/>
                                              </p:val>
                                            </p:tav>
                                          </p:tavLst>
                                        </p:anim>
                                        <p:animEffect transition="in" filter="fade">
                                          <p:cBhvr>
                                            <p:cTn id="6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130" grpId="0"/>
          <p:bldP spid="13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1627-AED7-4684-A9E1-A2C64CF0F314}"/>
              </a:ext>
            </a:extLst>
          </p:cNvPr>
          <p:cNvSpPr txBox="1"/>
          <p:nvPr/>
        </p:nvSpPr>
        <p:spPr>
          <a:xfrm>
            <a:off x="1237844" y="1074929"/>
            <a:ext cx="1068745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b="1">
                <a:latin typeface="Open Sans Bold" panose="020B0806030504020204" pitchFamily="34" charset="0"/>
                <a:ea typeface="Open Sans Bold" panose="020B0806030504020204" pitchFamily="34" charset="0"/>
                <a:cs typeface="Open Sans Bold" panose="020B0806030504020204" pitchFamily="34" charset="0"/>
              </a:rPr>
              <a:t>Risk based Conditional Access use case</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49" name="Group 48">
            <a:extLst>
              <a:ext uri="{FF2B5EF4-FFF2-40B4-BE49-F238E27FC236}">
                <a16:creationId xmlns:a16="http://schemas.microsoft.com/office/drawing/2014/main" id="{65947417-9477-4517-A267-BAA7EE6A09EC}"/>
              </a:ext>
            </a:extLst>
          </p:cNvPr>
          <p:cNvGrpSpPr/>
          <p:nvPr/>
        </p:nvGrpSpPr>
        <p:grpSpPr>
          <a:xfrm>
            <a:off x="1044325" y="3941788"/>
            <a:ext cx="22909234" cy="6616460"/>
            <a:chOff x="609600" y="2307778"/>
            <a:chExt cx="11454617" cy="3308230"/>
          </a:xfrm>
        </p:grpSpPr>
        <p:sp>
          <p:nvSpPr>
            <p:cNvPr id="50" name="Rectangle 67">
              <a:extLst>
                <a:ext uri="{FF2B5EF4-FFF2-40B4-BE49-F238E27FC236}">
                  <a16:creationId xmlns:a16="http://schemas.microsoft.com/office/drawing/2014/main" id="{B03A7114-BF5B-477D-A292-D23F8B0CD615}"/>
                </a:ext>
              </a:extLst>
            </p:cNvPr>
            <p:cNvSpPr>
              <a:spLocks noChangeArrowheads="1"/>
            </p:cNvSpPr>
            <p:nvPr/>
          </p:nvSpPr>
          <p:spPr bwMode="auto">
            <a:xfrm>
              <a:off x="8940004" y="4771289"/>
              <a:ext cx="1140574" cy="84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792772">
                <a:defRPr/>
              </a:pPr>
              <a:r>
                <a:rPr lang="en-US" altLang="en-US" sz="2352">
                  <a:latin typeface="+mn-lt"/>
                </a:rPr>
                <a:t>Block access</a:t>
              </a:r>
            </a:p>
            <a:p>
              <a:pPr defTabSz="1792772">
                <a:defRPr/>
              </a:pPr>
              <a:r>
                <a:rPr lang="en-US" altLang="en-US" sz="2352">
                  <a:latin typeface="+mn-lt"/>
                </a:rPr>
                <a:t>Password reset</a:t>
              </a:r>
            </a:p>
            <a:p>
              <a:pPr defTabSz="1792772">
                <a:defRPr/>
              </a:pPr>
              <a:endParaRPr lang="en-US" altLang="en-US" sz="6274">
                <a:latin typeface="+mn-lt"/>
              </a:endParaRPr>
            </a:p>
          </p:txBody>
        </p:sp>
        <p:grpSp>
          <p:nvGrpSpPr>
            <p:cNvPr id="51" name="Group 50">
              <a:extLst>
                <a:ext uri="{FF2B5EF4-FFF2-40B4-BE49-F238E27FC236}">
                  <a16:creationId xmlns:a16="http://schemas.microsoft.com/office/drawing/2014/main" id="{35C279A9-6467-4F3E-9AAD-A1596A85D886}"/>
                </a:ext>
              </a:extLst>
            </p:cNvPr>
            <p:cNvGrpSpPr/>
            <p:nvPr/>
          </p:nvGrpSpPr>
          <p:grpSpPr>
            <a:xfrm>
              <a:off x="609600" y="2307778"/>
              <a:ext cx="11454617" cy="3204657"/>
              <a:chOff x="602080" y="2224780"/>
              <a:chExt cx="11454617" cy="3204657"/>
            </a:xfrm>
          </p:grpSpPr>
          <p:sp>
            <p:nvSpPr>
              <p:cNvPr id="52" name="TextBox 51">
                <a:extLst>
                  <a:ext uri="{FF2B5EF4-FFF2-40B4-BE49-F238E27FC236}">
                    <a16:creationId xmlns:a16="http://schemas.microsoft.com/office/drawing/2014/main" id="{91E1F508-3E8B-4F69-9A10-9DB63378725D}"/>
                  </a:ext>
                </a:extLst>
              </p:cNvPr>
              <p:cNvSpPr txBox="1"/>
              <p:nvPr/>
            </p:nvSpPr>
            <p:spPr>
              <a:xfrm>
                <a:off x="5175684" y="2637740"/>
                <a:ext cx="2631272" cy="2170669"/>
              </a:xfrm>
              <a:prstGeom prst="rect">
                <a:avLst/>
              </a:prstGeom>
              <a:noFill/>
              <a:ln w="19050">
                <a:solidFill>
                  <a:schemeClr val="tx2"/>
                </a:solidFill>
              </a:ln>
            </p:spPr>
            <p:txBody>
              <a:bodyPr wrap="square" lIns="358570" tIns="286856" rIns="358570" bIns="286856" rtlCol="0">
                <a:noAutofit/>
              </a:bodyPr>
              <a:lstStyle/>
              <a:p>
                <a:pPr algn="ctr" defTabSz="1828800">
                  <a:lnSpc>
                    <a:spcPct val="90000"/>
                  </a:lnSpc>
                  <a:defRPr/>
                </a:pPr>
                <a:r>
                  <a:rPr lang="en-US" sz="3530" spc="-98"/>
                  <a:t>Conditions</a:t>
                </a:r>
              </a:p>
            </p:txBody>
          </p:sp>
          <p:sp>
            <p:nvSpPr>
              <p:cNvPr id="53" name="Rectangle 66">
                <a:extLst>
                  <a:ext uri="{FF2B5EF4-FFF2-40B4-BE49-F238E27FC236}">
                    <a16:creationId xmlns:a16="http://schemas.microsoft.com/office/drawing/2014/main" id="{1D91D1A4-0832-45A3-9DED-46B1B6302320}"/>
                  </a:ext>
                </a:extLst>
              </p:cNvPr>
              <p:cNvSpPr>
                <a:spLocks noChangeArrowheads="1"/>
              </p:cNvSpPr>
              <p:nvPr/>
            </p:nvSpPr>
            <p:spPr bwMode="auto">
              <a:xfrm>
                <a:off x="8938548" y="3562507"/>
                <a:ext cx="1325306" cy="915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792772">
                  <a:defRPr/>
                </a:pPr>
                <a:r>
                  <a:rPr lang="en-US" altLang="en-US" sz="2352">
                    <a:latin typeface="+mn-lt"/>
                  </a:rPr>
                  <a:t>Allow</a:t>
                </a:r>
              </a:p>
              <a:p>
                <a:pPr defTabSz="1792772">
                  <a:defRPr/>
                </a:pPr>
                <a:r>
                  <a:rPr lang="en-US" altLang="en-US" sz="2400">
                    <a:latin typeface="+mn-lt"/>
                  </a:rPr>
                  <a:t>Enforce MFA</a:t>
                </a:r>
              </a:p>
              <a:p>
                <a:pPr defTabSz="1792772">
                  <a:defRPr/>
                </a:pPr>
                <a:r>
                  <a:rPr lang="en-US" altLang="en-US" sz="2400">
                    <a:latin typeface="+mn-lt"/>
                  </a:rPr>
                  <a:t>Remediate</a:t>
                </a:r>
              </a:p>
              <a:p>
                <a:pPr defTabSz="1792772">
                  <a:defRPr/>
                </a:pPr>
                <a:r>
                  <a:rPr lang="en-US" altLang="en-US" sz="2400">
                    <a:latin typeface="+mn-lt"/>
                  </a:rPr>
                  <a:t>Password reset</a:t>
                </a:r>
                <a:endParaRPr lang="en-US" altLang="en-US" sz="6400">
                  <a:latin typeface="+mn-lt"/>
                </a:endParaRPr>
              </a:p>
              <a:p>
                <a:pPr defTabSz="1792772">
                  <a:defRPr/>
                </a:pPr>
                <a:r>
                  <a:rPr lang="en-US" altLang="en-US" sz="2352">
                    <a:latin typeface="+mn-lt"/>
                  </a:rPr>
                  <a:t> </a:t>
                </a:r>
                <a:endParaRPr lang="en-US" altLang="en-US" sz="6274">
                  <a:latin typeface="+mn-lt"/>
                </a:endParaRPr>
              </a:p>
            </p:txBody>
          </p:sp>
          <p:sp>
            <p:nvSpPr>
              <p:cNvPr id="54" name="TextBox 53">
                <a:extLst>
                  <a:ext uri="{FF2B5EF4-FFF2-40B4-BE49-F238E27FC236}">
                    <a16:creationId xmlns:a16="http://schemas.microsoft.com/office/drawing/2014/main" id="{D89A450B-7D41-4AD3-B26F-B71FEE194ADC}"/>
                  </a:ext>
                </a:extLst>
              </p:cNvPr>
              <p:cNvSpPr txBox="1"/>
              <p:nvPr/>
            </p:nvSpPr>
            <p:spPr>
              <a:xfrm>
                <a:off x="8267049" y="2665681"/>
                <a:ext cx="1212651" cy="534116"/>
              </a:xfrm>
              <a:prstGeom prst="rect">
                <a:avLst/>
              </a:prstGeom>
              <a:noFill/>
            </p:spPr>
            <p:txBody>
              <a:bodyPr wrap="square" lIns="358570" tIns="286856" rIns="358570" bIns="286856" rtlCol="0">
                <a:spAutoFit/>
              </a:bodyPr>
              <a:lstStyle/>
              <a:p>
                <a:pPr algn="ctr" defTabSz="1828800">
                  <a:lnSpc>
                    <a:spcPct val="90000"/>
                  </a:lnSpc>
                  <a:defRPr/>
                </a:pPr>
                <a:r>
                  <a:rPr lang="en-US" sz="3530" spc="-98"/>
                  <a:t>Actions</a:t>
                </a:r>
              </a:p>
            </p:txBody>
          </p:sp>
          <p:sp>
            <p:nvSpPr>
              <p:cNvPr id="55" name="Rectangle 54">
                <a:extLst>
                  <a:ext uri="{FF2B5EF4-FFF2-40B4-BE49-F238E27FC236}">
                    <a16:creationId xmlns:a16="http://schemas.microsoft.com/office/drawing/2014/main" id="{3C4CB92F-7488-460C-9594-E3F370A3244D}"/>
                  </a:ext>
                </a:extLst>
              </p:cNvPr>
              <p:cNvSpPr/>
              <p:nvPr/>
            </p:nvSpPr>
            <p:spPr bwMode="auto">
              <a:xfrm>
                <a:off x="5754901" y="3245172"/>
                <a:ext cx="1932663" cy="270795"/>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8928" tIns="179284" rIns="179284" bIns="179284" numCol="1" spcCol="0" rtlCol="0" fromWordArt="0" anchor="ctr" anchorCtr="0" forceAA="0" compatLnSpc="1">
                <a:prstTxWarp prst="textNoShape">
                  <a:avLst/>
                </a:prstTxWarp>
                <a:noAutofit/>
              </a:bodyPr>
              <a:lstStyle/>
              <a:p>
                <a:pPr defTabSz="1792182" fontAlgn="base">
                  <a:lnSpc>
                    <a:spcPct val="90000"/>
                  </a:lnSpc>
                  <a:spcBef>
                    <a:spcPct val="0"/>
                  </a:spcBef>
                  <a:spcAft>
                    <a:spcPct val="0"/>
                  </a:spcAft>
                  <a:defRPr/>
                </a:pPr>
                <a:r>
                  <a:rPr lang="en-US" sz="2744" spc="-98">
                    <a:solidFill>
                      <a:schemeClr val="bg1"/>
                    </a:solidFill>
                  </a:rPr>
                  <a:t>Location (IP range)</a:t>
                </a:r>
              </a:p>
            </p:txBody>
          </p:sp>
          <p:sp>
            <p:nvSpPr>
              <p:cNvPr id="56" name="Rectangle 55">
                <a:extLst>
                  <a:ext uri="{FF2B5EF4-FFF2-40B4-BE49-F238E27FC236}">
                    <a16:creationId xmlns:a16="http://schemas.microsoft.com/office/drawing/2014/main" id="{C73F545F-C531-4CC7-92CF-6BD356115890}"/>
                  </a:ext>
                </a:extLst>
              </p:cNvPr>
              <p:cNvSpPr/>
              <p:nvPr/>
            </p:nvSpPr>
            <p:spPr bwMode="auto">
              <a:xfrm>
                <a:off x="5754901" y="3597945"/>
                <a:ext cx="1932663" cy="270795"/>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8928" tIns="179284" rIns="179284" bIns="179284" numCol="1" spcCol="0" rtlCol="0" fromWordArt="0" anchor="ctr" anchorCtr="0" forceAA="0" compatLnSpc="1">
                <a:prstTxWarp prst="textNoShape">
                  <a:avLst/>
                </a:prstTxWarp>
                <a:noAutofit/>
              </a:bodyPr>
              <a:lstStyle/>
              <a:p>
                <a:pPr defTabSz="1792182" fontAlgn="base">
                  <a:lnSpc>
                    <a:spcPct val="90000"/>
                  </a:lnSpc>
                  <a:spcBef>
                    <a:spcPct val="0"/>
                  </a:spcBef>
                  <a:spcAft>
                    <a:spcPct val="0"/>
                  </a:spcAft>
                  <a:defRPr/>
                </a:pPr>
                <a:r>
                  <a:rPr lang="en-US" sz="2744" spc="-98">
                    <a:solidFill>
                      <a:schemeClr val="bg1"/>
                    </a:solidFill>
                  </a:rPr>
                  <a:t>Device state</a:t>
                </a:r>
              </a:p>
            </p:txBody>
          </p:sp>
          <p:sp>
            <p:nvSpPr>
              <p:cNvPr id="57" name="Rectangle 56">
                <a:extLst>
                  <a:ext uri="{FF2B5EF4-FFF2-40B4-BE49-F238E27FC236}">
                    <a16:creationId xmlns:a16="http://schemas.microsoft.com/office/drawing/2014/main" id="{5F679B98-897F-407D-BCDA-CEAF50462222}"/>
                  </a:ext>
                </a:extLst>
              </p:cNvPr>
              <p:cNvSpPr/>
              <p:nvPr/>
            </p:nvSpPr>
            <p:spPr bwMode="auto">
              <a:xfrm>
                <a:off x="5754901" y="3956400"/>
                <a:ext cx="1932663" cy="305032"/>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8928" tIns="179284" rIns="179284" bIns="179284" numCol="1" spcCol="0" rtlCol="0" fromWordArt="0" anchor="ctr" anchorCtr="0" forceAA="0" compatLnSpc="1">
                <a:prstTxWarp prst="textNoShape">
                  <a:avLst/>
                </a:prstTxWarp>
                <a:noAutofit/>
              </a:bodyPr>
              <a:lstStyle/>
              <a:p>
                <a:pPr defTabSz="1792182" fontAlgn="base">
                  <a:lnSpc>
                    <a:spcPct val="90000"/>
                  </a:lnSpc>
                  <a:spcBef>
                    <a:spcPct val="0"/>
                  </a:spcBef>
                  <a:spcAft>
                    <a:spcPct val="0"/>
                  </a:spcAft>
                  <a:defRPr/>
                </a:pPr>
                <a:r>
                  <a:rPr lang="en-US" sz="2744" spc="-98">
                    <a:solidFill>
                      <a:schemeClr val="bg1"/>
                    </a:solidFill>
                  </a:rPr>
                  <a:t>User group</a:t>
                </a:r>
              </a:p>
            </p:txBody>
          </p:sp>
          <p:cxnSp>
            <p:nvCxnSpPr>
              <p:cNvPr id="58" name="Straight Connector 57">
                <a:extLst>
                  <a:ext uri="{FF2B5EF4-FFF2-40B4-BE49-F238E27FC236}">
                    <a16:creationId xmlns:a16="http://schemas.microsoft.com/office/drawing/2014/main" id="{224FB266-C25C-4EA1-8782-B14B800C64EB}"/>
                  </a:ext>
                </a:extLst>
              </p:cNvPr>
              <p:cNvCxnSpPr/>
              <p:nvPr/>
            </p:nvCxnSpPr>
            <p:spPr>
              <a:xfrm>
                <a:off x="4114800" y="3388160"/>
                <a:ext cx="914400" cy="0"/>
              </a:xfrm>
              <a:prstGeom prst="line">
                <a:avLst/>
              </a:prstGeom>
              <a:ln w="28575" cap="rnd">
                <a:solidFill>
                  <a:schemeClr val="tx2"/>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4A4ED9-5BF7-45E9-BA81-FF5ADC53F086}"/>
                  </a:ext>
                </a:extLst>
              </p:cNvPr>
              <p:cNvCxnSpPr/>
              <p:nvPr/>
            </p:nvCxnSpPr>
            <p:spPr>
              <a:xfrm>
                <a:off x="4114800" y="3767896"/>
                <a:ext cx="914400" cy="0"/>
              </a:xfrm>
              <a:prstGeom prst="line">
                <a:avLst/>
              </a:prstGeom>
              <a:ln w="28575" cap="rnd">
                <a:solidFill>
                  <a:schemeClr val="tx2"/>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3E1849-6833-40D3-915A-08B86BECD7DE}"/>
                  </a:ext>
                </a:extLst>
              </p:cNvPr>
              <p:cNvCxnSpPr/>
              <p:nvPr/>
            </p:nvCxnSpPr>
            <p:spPr>
              <a:xfrm>
                <a:off x="7806956" y="3753127"/>
                <a:ext cx="860980" cy="6634"/>
              </a:xfrm>
              <a:prstGeom prst="line">
                <a:avLst/>
              </a:prstGeom>
              <a:ln w="28575" cap="rnd">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9AB804D-E35E-4F3F-B8AA-6BC12978C621}"/>
                  </a:ext>
                </a:extLst>
              </p:cNvPr>
              <p:cNvCxnSpPr>
                <a:cxnSpLocks/>
              </p:cNvCxnSpPr>
              <p:nvPr/>
            </p:nvCxnSpPr>
            <p:spPr>
              <a:xfrm flipV="1">
                <a:off x="8666891" y="3496917"/>
                <a:ext cx="0" cy="1288648"/>
              </a:xfrm>
              <a:prstGeom prst="line">
                <a:avLst/>
              </a:prstGeom>
              <a:ln w="28575" cap="rnd">
                <a:solidFill>
                  <a:schemeClr val="tx2"/>
                </a:solidFill>
                <a:prstDash val="sysDot"/>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583EDDC6-FA17-4938-B028-39060C27BF81}"/>
                  </a:ext>
                </a:extLst>
              </p:cNvPr>
              <p:cNvGrpSpPr/>
              <p:nvPr/>
            </p:nvGrpSpPr>
            <p:grpSpPr>
              <a:xfrm>
                <a:off x="602080" y="2224780"/>
                <a:ext cx="3324563" cy="2761980"/>
                <a:chOff x="730642" y="2306362"/>
                <a:chExt cx="3797063" cy="3154522"/>
              </a:xfrm>
            </p:grpSpPr>
            <p:sp>
              <p:nvSpPr>
                <p:cNvPr id="170" name="Oval 169">
                  <a:extLst>
                    <a:ext uri="{FF2B5EF4-FFF2-40B4-BE49-F238E27FC236}">
                      <a16:creationId xmlns:a16="http://schemas.microsoft.com/office/drawing/2014/main" id="{F0BAF2E2-45CE-4094-945E-B924E9C1188C}"/>
                    </a:ext>
                  </a:extLst>
                </p:cNvPr>
                <p:cNvSpPr/>
                <p:nvPr/>
              </p:nvSpPr>
              <p:spPr bwMode="auto">
                <a:xfrm>
                  <a:off x="1302304" y="2552387"/>
                  <a:ext cx="2623252" cy="2623252"/>
                </a:xfrm>
                <a:prstGeom prst="ellipse">
                  <a:avLst/>
                </a:prstGeom>
                <a:noFill/>
                <a:ln w="28575" cap="rnd">
                  <a:solidFill>
                    <a:schemeClr val="tx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algn="ctr" defTabSz="1864944" fontAlgn="base">
                    <a:spcBef>
                      <a:spcPct val="0"/>
                    </a:spcBef>
                    <a:spcAft>
                      <a:spcPct val="0"/>
                    </a:spcAft>
                    <a:defRPr/>
                  </a:pPr>
                  <a:endParaRPr lang="en-US" sz="4000">
                    <a:gradFill>
                      <a:gsLst>
                        <a:gs pos="0">
                          <a:srgbClr val="FFFFFF"/>
                        </a:gs>
                        <a:gs pos="100000">
                          <a:srgbClr val="FFFFFF"/>
                        </a:gs>
                      </a:gsLst>
                      <a:lin ang="5400000" scaled="0"/>
                    </a:gradFill>
                  </a:endParaRPr>
                </a:p>
              </p:txBody>
            </p:sp>
            <p:sp>
              <p:nvSpPr>
                <p:cNvPr id="171" name="Rectangle 170">
                  <a:extLst>
                    <a:ext uri="{FF2B5EF4-FFF2-40B4-BE49-F238E27FC236}">
                      <a16:creationId xmlns:a16="http://schemas.microsoft.com/office/drawing/2014/main" id="{622617BB-0700-4CB6-B995-158E47FEACC2}"/>
                    </a:ext>
                  </a:extLst>
                </p:cNvPr>
                <p:cNvSpPr/>
                <p:nvPr/>
              </p:nvSpPr>
              <p:spPr bwMode="auto">
                <a:xfrm>
                  <a:off x="2490967" y="2365476"/>
                  <a:ext cx="316732" cy="4943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algn="ctr" defTabSz="1864944" fontAlgn="base">
                    <a:spcBef>
                      <a:spcPct val="0"/>
                    </a:spcBef>
                    <a:spcAft>
                      <a:spcPct val="0"/>
                    </a:spcAft>
                    <a:defRPr/>
                  </a:pPr>
                  <a:endParaRPr lang="en-US" sz="4000">
                    <a:gradFill>
                      <a:gsLst>
                        <a:gs pos="0">
                          <a:srgbClr val="FFFFFF"/>
                        </a:gs>
                        <a:gs pos="100000">
                          <a:srgbClr val="FFFFFF"/>
                        </a:gs>
                      </a:gsLst>
                      <a:lin ang="5400000" scaled="0"/>
                    </a:gradFill>
                  </a:endParaRPr>
                </a:p>
              </p:txBody>
            </p:sp>
            <p:sp>
              <p:nvSpPr>
                <p:cNvPr id="172" name="Rectangle 171">
                  <a:extLst>
                    <a:ext uri="{FF2B5EF4-FFF2-40B4-BE49-F238E27FC236}">
                      <a16:creationId xmlns:a16="http://schemas.microsoft.com/office/drawing/2014/main" id="{7526B100-4468-428E-8910-A7B0D57C0DD0}"/>
                    </a:ext>
                  </a:extLst>
                </p:cNvPr>
                <p:cNvSpPr/>
                <p:nvPr/>
              </p:nvSpPr>
              <p:spPr bwMode="auto">
                <a:xfrm>
                  <a:off x="3459392" y="3513725"/>
                  <a:ext cx="896241" cy="59477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algn="ctr" defTabSz="1864944" fontAlgn="base">
                    <a:spcBef>
                      <a:spcPct val="0"/>
                    </a:spcBef>
                    <a:spcAft>
                      <a:spcPct val="0"/>
                    </a:spcAft>
                    <a:defRPr/>
                  </a:pPr>
                  <a:endParaRPr lang="en-US" sz="4000">
                    <a:gradFill>
                      <a:gsLst>
                        <a:gs pos="0">
                          <a:srgbClr val="FFFFFF"/>
                        </a:gs>
                        <a:gs pos="100000">
                          <a:srgbClr val="FFFFFF"/>
                        </a:gs>
                      </a:gsLst>
                      <a:lin ang="5400000" scaled="0"/>
                    </a:gradFill>
                  </a:endParaRPr>
                </a:p>
              </p:txBody>
            </p:sp>
            <p:sp>
              <p:nvSpPr>
                <p:cNvPr id="173" name="Rectangle 172">
                  <a:extLst>
                    <a:ext uri="{FF2B5EF4-FFF2-40B4-BE49-F238E27FC236}">
                      <a16:creationId xmlns:a16="http://schemas.microsoft.com/office/drawing/2014/main" id="{3BBF8116-844C-45E0-A734-3953CC195B90}"/>
                    </a:ext>
                  </a:extLst>
                </p:cNvPr>
                <p:cNvSpPr/>
                <p:nvPr/>
              </p:nvSpPr>
              <p:spPr bwMode="auto">
                <a:xfrm>
                  <a:off x="780737" y="3513725"/>
                  <a:ext cx="1022973" cy="59477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algn="ctr" defTabSz="1864944" fontAlgn="base">
                    <a:spcBef>
                      <a:spcPct val="0"/>
                    </a:spcBef>
                    <a:spcAft>
                      <a:spcPct val="0"/>
                    </a:spcAft>
                    <a:defRPr/>
                  </a:pPr>
                  <a:endParaRPr lang="en-US" sz="4000">
                    <a:gradFill>
                      <a:gsLst>
                        <a:gs pos="0">
                          <a:srgbClr val="FFFFFF"/>
                        </a:gs>
                        <a:gs pos="100000">
                          <a:srgbClr val="FFFFFF"/>
                        </a:gs>
                      </a:gsLst>
                      <a:lin ang="5400000" scaled="0"/>
                    </a:gradFill>
                  </a:endParaRPr>
                </a:p>
              </p:txBody>
            </p:sp>
            <p:sp>
              <p:nvSpPr>
                <p:cNvPr id="174" name="Rectangle 173">
                  <a:extLst>
                    <a:ext uri="{FF2B5EF4-FFF2-40B4-BE49-F238E27FC236}">
                      <a16:creationId xmlns:a16="http://schemas.microsoft.com/office/drawing/2014/main" id="{AD876A98-C0D2-44F5-9A27-FA01885A8C5B}"/>
                    </a:ext>
                  </a:extLst>
                </p:cNvPr>
                <p:cNvSpPr/>
                <p:nvPr/>
              </p:nvSpPr>
              <p:spPr bwMode="auto">
                <a:xfrm>
                  <a:off x="2327643" y="4962668"/>
                  <a:ext cx="739730" cy="49821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algn="ctr" defTabSz="1864944" fontAlgn="base">
                    <a:spcBef>
                      <a:spcPct val="0"/>
                    </a:spcBef>
                    <a:spcAft>
                      <a:spcPct val="0"/>
                    </a:spcAft>
                    <a:defRPr/>
                  </a:pPr>
                  <a:endParaRPr lang="en-US" sz="4000">
                    <a:gradFill>
                      <a:gsLst>
                        <a:gs pos="0">
                          <a:srgbClr val="FFFFFF"/>
                        </a:gs>
                        <a:gs pos="100000">
                          <a:srgbClr val="FFFFFF"/>
                        </a:gs>
                      </a:gsLst>
                      <a:lin ang="5400000" scaled="0"/>
                    </a:gradFill>
                  </a:endParaRPr>
                </a:p>
              </p:txBody>
            </p:sp>
            <p:sp>
              <p:nvSpPr>
                <p:cNvPr id="175" name="Freeform 10">
                  <a:extLst>
                    <a:ext uri="{FF2B5EF4-FFF2-40B4-BE49-F238E27FC236}">
                      <a16:creationId xmlns:a16="http://schemas.microsoft.com/office/drawing/2014/main" id="{F4970854-2756-4B31-98AB-28741BF9BA93}"/>
                    </a:ext>
                  </a:extLst>
                </p:cNvPr>
                <p:cNvSpPr>
                  <a:spLocks/>
                </p:cNvSpPr>
                <p:nvPr/>
              </p:nvSpPr>
              <p:spPr bwMode="auto">
                <a:xfrm>
                  <a:off x="2288587" y="3334935"/>
                  <a:ext cx="715582" cy="765848"/>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tx1"/>
                </a:solidFill>
                <a:ln>
                  <a:solidFill>
                    <a:schemeClr val="tx1"/>
                  </a:solidFill>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sp>
              <p:nvSpPr>
                <p:cNvPr id="176" name="TextBox 175">
                  <a:extLst>
                    <a:ext uri="{FF2B5EF4-FFF2-40B4-BE49-F238E27FC236}">
                      <a16:creationId xmlns:a16="http://schemas.microsoft.com/office/drawing/2014/main" id="{EFEBF61A-2987-4BF5-898D-770743262074}"/>
                    </a:ext>
                  </a:extLst>
                </p:cNvPr>
                <p:cNvSpPr txBox="1"/>
                <p:nvPr/>
              </p:nvSpPr>
              <p:spPr>
                <a:xfrm>
                  <a:off x="2199364" y="4155331"/>
                  <a:ext cx="975594" cy="610026"/>
                </a:xfrm>
                <a:prstGeom prst="rect">
                  <a:avLst/>
                </a:prstGeom>
                <a:noFill/>
              </p:spPr>
              <p:txBody>
                <a:bodyPr wrap="none" lIns="358570" tIns="286856" rIns="358570" bIns="286856">
                  <a:spAutoFit/>
                </a:bodyPr>
                <a:lstStyle/>
                <a:p>
                  <a:pPr defTabSz="1828628">
                    <a:lnSpc>
                      <a:spcPct val="90000"/>
                    </a:lnSpc>
                    <a:defRPr/>
                  </a:pPr>
                  <a:r>
                    <a:rPr lang="en-US" sz="3530"/>
                    <a:t>User</a:t>
                  </a:r>
                </a:p>
              </p:txBody>
            </p:sp>
            <p:sp>
              <p:nvSpPr>
                <p:cNvPr id="177" name="Freeform 5">
                  <a:extLst>
                    <a:ext uri="{FF2B5EF4-FFF2-40B4-BE49-F238E27FC236}">
                      <a16:creationId xmlns:a16="http://schemas.microsoft.com/office/drawing/2014/main" id="{63AF5772-21EB-4971-9C31-3E237F1894C9}"/>
                    </a:ext>
                  </a:extLst>
                </p:cNvPr>
                <p:cNvSpPr>
                  <a:spLocks noEditPoints="1"/>
                </p:cNvSpPr>
                <p:nvPr/>
              </p:nvSpPr>
              <p:spPr bwMode="auto">
                <a:xfrm>
                  <a:off x="2490967" y="2306362"/>
                  <a:ext cx="316732" cy="566426"/>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chemeClr val="tx2"/>
                </a:solidFill>
                <a:ln>
                  <a:noFill/>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sp>
              <p:nvSpPr>
                <p:cNvPr id="178" name="Freeform 31">
                  <a:extLst>
                    <a:ext uri="{FF2B5EF4-FFF2-40B4-BE49-F238E27FC236}">
                      <a16:creationId xmlns:a16="http://schemas.microsoft.com/office/drawing/2014/main" id="{AB91C4F0-C591-44F7-9BD3-7CB3A9759C5D}"/>
                    </a:ext>
                  </a:extLst>
                </p:cNvPr>
                <p:cNvSpPr>
                  <a:spLocks noEditPoints="1"/>
                </p:cNvSpPr>
                <p:nvPr/>
              </p:nvSpPr>
              <p:spPr bwMode="auto">
                <a:xfrm>
                  <a:off x="2309402" y="4952639"/>
                  <a:ext cx="757970" cy="508244"/>
                </a:xfrm>
                <a:custGeom>
                  <a:avLst/>
                  <a:gdLst>
                    <a:gd name="T0" fmla="*/ 1937 w 2004"/>
                    <a:gd name="T1" fmla="*/ 0 h 1343"/>
                    <a:gd name="T2" fmla="*/ 68 w 2004"/>
                    <a:gd name="T3" fmla="*/ 0 h 1343"/>
                    <a:gd name="T4" fmla="*/ 0 w 2004"/>
                    <a:gd name="T5" fmla="*/ 67 h 1343"/>
                    <a:gd name="T6" fmla="*/ 0 w 2004"/>
                    <a:gd name="T7" fmla="*/ 1276 h 1343"/>
                    <a:gd name="T8" fmla="*/ 68 w 2004"/>
                    <a:gd name="T9" fmla="*/ 1343 h 1343"/>
                    <a:gd name="T10" fmla="*/ 1937 w 2004"/>
                    <a:gd name="T11" fmla="*/ 1343 h 1343"/>
                    <a:gd name="T12" fmla="*/ 2004 w 2004"/>
                    <a:gd name="T13" fmla="*/ 1276 h 1343"/>
                    <a:gd name="T14" fmla="*/ 2004 w 2004"/>
                    <a:gd name="T15" fmla="*/ 67 h 1343"/>
                    <a:gd name="T16" fmla="*/ 1937 w 2004"/>
                    <a:gd name="T17" fmla="*/ 0 h 1343"/>
                    <a:gd name="T18" fmla="*/ 1870 w 2004"/>
                    <a:gd name="T19" fmla="*/ 1201 h 1343"/>
                    <a:gd name="T20" fmla="*/ 132 w 2004"/>
                    <a:gd name="T21" fmla="*/ 1201 h 1343"/>
                    <a:gd name="T22" fmla="*/ 132 w 2004"/>
                    <a:gd name="T23" fmla="*/ 137 h 1343"/>
                    <a:gd name="T24" fmla="*/ 1870 w 2004"/>
                    <a:gd name="T25" fmla="*/ 137 h 1343"/>
                    <a:gd name="T26" fmla="*/ 1870 w 2004"/>
                    <a:gd name="T27" fmla="*/ 120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4" h="1343">
                      <a:moveTo>
                        <a:pt x="1937" y="0"/>
                      </a:moveTo>
                      <a:cubicBezTo>
                        <a:pt x="68" y="0"/>
                        <a:pt x="68" y="0"/>
                        <a:pt x="68" y="0"/>
                      </a:cubicBezTo>
                      <a:cubicBezTo>
                        <a:pt x="34" y="0"/>
                        <a:pt x="0" y="27"/>
                        <a:pt x="0" y="67"/>
                      </a:cubicBezTo>
                      <a:cubicBezTo>
                        <a:pt x="0" y="1229"/>
                        <a:pt x="0" y="1276"/>
                        <a:pt x="0" y="1276"/>
                      </a:cubicBezTo>
                      <a:cubicBezTo>
                        <a:pt x="0" y="1316"/>
                        <a:pt x="34" y="1343"/>
                        <a:pt x="68" y="1343"/>
                      </a:cubicBezTo>
                      <a:cubicBezTo>
                        <a:pt x="1937" y="1343"/>
                        <a:pt x="1937" y="1343"/>
                        <a:pt x="1937" y="1343"/>
                      </a:cubicBezTo>
                      <a:cubicBezTo>
                        <a:pt x="1977" y="1343"/>
                        <a:pt x="2004" y="1316"/>
                        <a:pt x="2004" y="1276"/>
                      </a:cubicBezTo>
                      <a:cubicBezTo>
                        <a:pt x="2004" y="114"/>
                        <a:pt x="2004" y="67"/>
                        <a:pt x="2004" y="67"/>
                      </a:cubicBezTo>
                      <a:cubicBezTo>
                        <a:pt x="2004" y="27"/>
                        <a:pt x="1977" y="0"/>
                        <a:pt x="1937" y="0"/>
                      </a:cubicBezTo>
                      <a:close/>
                      <a:moveTo>
                        <a:pt x="1870" y="1201"/>
                      </a:moveTo>
                      <a:cubicBezTo>
                        <a:pt x="132" y="1201"/>
                        <a:pt x="132" y="1201"/>
                        <a:pt x="132" y="1201"/>
                      </a:cubicBezTo>
                      <a:cubicBezTo>
                        <a:pt x="132" y="137"/>
                        <a:pt x="132" y="137"/>
                        <a:pt x="132" y="137"/>
                      </a:cubicBezTo>
                      <a:cubicBezTo>
                        <a:pt x="1870" y="137"/>
                        <a:pt x="1870" y="137"/>
                        <a:pt x="1870" y="137"/>
                      </a:cubicBezTo>
                      <a:lnTo>
                        <a:pt x="1870" y="1201"/>
                      </a:lnTo>
                      <a:close/>
                    </a:path>
                  </a:pathLst>
                </a:custGeom>
                <a:solidFill>
                  <a:schemeClr val="tx2"/>
                </a:solidFill>
                <a:ln>
                  <a:noFill/>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grpSp>
              <p:nvGrpSpPr>
                <p:cNvPr id="179" name="Group 178">
                  <a:extLst>
                    <a:ext uri="{FF2B5EF4-FFF2-40B4-BE49-F238E27FC236}">
                      <a16:creationId xmlns:a16="http://schemas.microsoft.com/office/drawing/2014/main" id="{A168C675-72C9-4627-A6B6-CC27591855D2}"/>
                    </a:ext>
                  </a:extLst>
                </p:cNvPr>
                <p:cNvGrpSpPr/>
                <p:nvPr/>
              </p:nvGrpSpPr>
              <p:grpSpPr>
                <a:xfrm>
                  <a:off x="3280483" y="3509643"/>
                  <a:ext cx="1247222" cy="689497"/>
                  <a:chOff x="12292013" y="915988"/>
                  <a:chExt cx="8083550" cy="4468812"/>
                </a:xfrm>
                <a:solidFill>
                  <a:schemeClr val="bg1"/>
                </a:solidFill>
              </p:grpSpPr>
              <p:sp>
                <p:nvSpPr>
                  <p:cNvPr id="183" name="Freeform 17">
                    <a:extLst>
                      <a:ext uri="{FF2B5EF4-FFF2-40B4-BE49-F238E27FC236}">
                        <a16:creationId xmlns:a16="http://schemas.microsoft.com/office/drawing/2014/main" id="{61A3ADEC-5449-4740-A6CF-6298E6337DE6}"/>
                      </a:ext>
                    </a:extLst>
                  </p:cNvPr>
                  <p:cNvSpPr>
                    <a:spLocks noEditPoints="1"/>
                  </p:cNvSpPr>
                  <p:nvPr/>
                </p:nvSpPr>
                <p:spPr bwMode="auto">
                  <a:xfrm>
                    <a:off x="13312776" y="915988"/>
                    <a:ext cx="6042025" cy="4054475"/>
                  </a:xfrm>
                  <a:custGeom>
                    <a:avLst/>
                    <a:gdLst>
                      <a:gd name="T0" fmla="*/ 54 w 1609"/>
                      <a:gd name="T1" fmla="*/ 1079 h 1079"/>
                      <a:gd name="T2" fmla="*/ 1555 w 1609"/>
                      <a:gd name="T3" fmla="*/ 1079 h 1079"/>
                      <a:gd name="T4" fmla="*/ 1609 w 1609"/>
                      <a:gd name="T5" fmla="*/ 1025 h 1079"/>
                      <a:gd name="T6" fmla="*/ 1609 w 1609"/>
                      <a:gd name="T7" fmla="*/ 55 h 1079"/>
                      <a:gd name="T8" fmla="*/ 1555 w 1609"/>
                      <a:gd name="T9" fmla="*/ 0 h 1079"/>
                      <a:gd name="T10" fmla="*/ 54 w 1609"/>
                      <a:gd name="T11" fmla="*/ 0 h 1079"/>
                      <a:gd name="T12" fmla="*/ 0 w 1609"/>
                      <a:gd name="T13" fmla="*/ 55 h 1079"/>
                      <a:gd name="T14" fmla="*/ 0 w 1609"/>
                      <a:gd name="T15" fmla="*/ 1025 h 1079"/>
                      <a:gd name="T16" fmla="*/ 54 w 1609"/>
                      <a:gd name="T17" fmla="*/ 1079 h 1079"/>
                      <a:gd name="T18" fmla="*/ 106 w 1609"/>
                      <a:gd name="T19" fmla="*/ 111 h 1079"/>
                      <a:gd name="T20" fmla="*/ 1502 w 1609"/>
                      <a:gd name="T21" fmla="*/ 111 h 1079"/>
                      <a:gd name="T22" fmla="*/ 1502 w 1609"/>
                      <a:gd name="T23" fmla="*/ 966 h 1079"/>
                      <a:gd name="T24" fmla="*/ 106 w 1609"/>
                      <a:gd name="T25" fmla="*/ 966 h 1079"/>
                      <a:gd name="T26" fmla="*/ 106 w 1609"/>
                      <a:gd name="T27" fmla="*/ 111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9" h="1079">
                        <a:moveTo>
                          <a:pt x="54" y="1079"/>
                        </a:moveTo>
                        <a:cubicBezTo>
                          <a:pt x="1555" y="1079"/>
                          <a:pt x="1555" y="1079"/>
                          <a:pt x="1555" y="1079"/>
                        </a:cubicBezTo>
                        <a:cubicBezTo>
                          <a:pt x="1587" y="1079"/>
                          <a:pt x="1609" y="1058"/>
                          <a:pt x="1609" y="1025"/>
                        </a:cubicBezTo>
                        <a:cubicBezTo>
                          <a:pt x="1609" y="93"/>
                          <a:pt x="1609" y="55"/>
                          <a:pt x="1609" y="55"/>
                        </a:cubicBezTo>
                        <a:cubicBezTo>
                          <a:pt x="1609" y="22"/>
                          <a:pt x="1587" y="0"/>
                          <a:pt x="1555" y="0"/>
                        </a:cubicBezTo>
                        <a:cubicBezTo>
                          <a:pt x="54" y="0"/>
                          <a:pt x="54" y="0"/>
                          <a:pt x="54" y="0"/>
                        </a:cubicBezTo>
                        <a:cubicBezTo>
                          <a:pt x="27" y="0"/>
                          <a:pt x="0" y="22"/>
                          <a:pt x="0" y="55"/>
                        </a:cubicBezTo>
                        <a:cubicBezTo>
                          <a:pt x="0" y="987"/>
                          <a:pt x="0" y="1025"/>
                          <a:pt x="0" y="1025"/>
                        </a:cubicBezTo>
                        <a:cubicBezTo>
                          <a:pt x="0" y="1058"/>
                          <a:pt x="27" y="1079"/>
                          <a:pt x="54" y="1079"/>
                        </a:cubicBezTo>
                        <a:close/>
                        <a:moveTo>
                          <a:pt x="106" y="111"/>
                        </a:moveTo>
                        <a:cubicBezTo>
                          <a:pt x="1502" y="111"/>
                          <a:pt x="1502" y="111"/>
                          <a:pt x="1502" y="111"/>
                        </a:cubicBezTo>
                        <a:cubicBezTo>
                          <a:pt x="1502" y="966"/>
                          <a:pt x="1502" y="966"/>
                          <a:pt x="1502" y="966"/>
                        </a:cubicBezTo>
                        <a:cubicBezTo>
                          <a:pt x="106" y="966"/>
                          <a:pt x="106" y="966"/>
                          <a:pt x="106" y="966"/>
                        </a:cubicBezTo>
                        <a:lnTo>
                          <a:pt x="106" y="1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sp>
                <p:nvSpPr>
                  <p:cNvPr id="184" name="Freeform 18">
                    <a:extLst>
                      <a:ext uri="{FF2B5EF4-FFF2-40B4-BE49-F238E27FC236}">
                        <a16:creationId xmlns:a16="http://schemas.microsoft.com/office/drawing/2014/main" id="{EC959BB4-6D6D-46A7-8C4B-491D1C519B19}"/>
                      </a:ext>
                    </a:extLst>
                  </p:cNvPr>
                  <p:cNvSpPr>
                    <a:spLocks/>
                  </p:cNvSpPr>
                  <p:nvPr/>
                </p:nvSpPr>
                <p:spPr bwMode="auto">
                  <a:xfrm>
                    <a:off x="12292013" y="5060950"/>
                    <a:ext cx="8083550" cy="323850"/>
                  </a:xfrm>
                  <a:custGeom>
                    <a:avLst/>
                    <a:gdLst>
                      <a:gd name="T0" fmla="*/ 0 w 2153"/>
                      <a:gd name="T1" fmla="*/ 0 h 86"/>
                      <a:gd name="T2" fmla="*/ 0 w 2153"/>
                      <a:gd name="T3" fmla="*/ 53 h 86"/>
                      <a:gd name="T4" fmla="*/ 70 w 2153"/>
                      <a:gd name="T5" fmla="*/ 86 h 86"/>
                      <a:gd name="T6" fmla="*/ 2083 w 2153"/>
                      <a:gd name="T7" fmla="*/ 86 h 86"/>
                      <a:gd name="T8" fmla="*/ 2153 w 2153"/>
                      <a:gd name="T9" fmla="*/ 53 h 86"/>
                      <a:gd name="T10" fmla="*/ 2153 w 2153"/>
                      <a:gd name="T11" fmla="*/ 0 h 86"/>
                      <a:gd name="T12" fmla="*/ 0 w 2153"/>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153" h="86">
                        <a:moveTo>
                          <a:pt x="0" y="0"/>
                        </a:moveTo>
                        <a:cubicBezTo>
                          <a:pt x="0" y="53"/>
                          <a:pt x="0" y="53"/>
                          <a:pt x="0" y="53"/>
                        </a:cubicBezTo>
                        <a:cubicBezTo>
                          <a:pt x="0" y="53"/>
                          <a:pt x="48" y="86"/>
                          <a:pt x="70" y="86"/>
                        </a:cubicBezTo>
                        <a:cubicBezTo>
                          <a:pt x="2083" y="86"/>
                          <a:pt x="2083" y="86"/>
                          <a:pt x="2083" y="86"/>
                        </a:cubicBezTo>
                        <a:cubicBezTo>
                          <a:pt x="2104" y="86"/>
                          <a:pt x="2153" y="53"/>
                          <a:pt x="2153" y="53"/>
                        </a:cubicBezTo>
                        <a:cubicBezTo>
                          <a:pt x="2153" y="16"/>
                          <a:pt x="2153" y="4"/>
                          <a:pt x="2153" y="0"/>
                        </a:cubicBez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grpSp>
            <p:grpSp>
              <p:nvGrpSpPr>
                <p:cNvPr id="180" name="Group 179">
                  <a:extLst>
                    <a:ext uri="{FF2B5EF4-FFF2-40B4-BE49-F238E27FC236}">
                      <a16:creationId xmlns:a16="http://schemas.microsoft.com/office/drawing/2014/main" id="{74A003C7-E2B2-43BA-ACC8-DDAF8851747A}"/>
                    </a:ext>
                  </a:extLst>
                </p:cNvPr>
                <p:cNvGrpSpPr/>
                <p:nvPr/>
              </p:nvGrpSpPr>
              <p:grpSpPr>
                <a:xfrm>
                  <a:off x="730642" y="3465601"/>
                  <a:ext cx="1126530" cy="825992"/>
                  <a:chOff x="5576213" y="5106429"/>
                  <a:chExt cx="1172194" cy="859474"/>
                </a:xfrm>
              </p:grpSpPr>
              <p:sp>
                <p:nvSpPr>
                  <p:cNvPr id="181" name="Freeform 32">
                    <a:extLst>
                      <a:ext uri="{FF2B5EF4-FFF2-40B4-BE49-F238E27FC236}">
                        <a16:creationId xmlns:a16="http://schemas.microsoft.com/office/drawing/2014/main" id="{547ED874-B4D3-44CE-97C9-E0AFABFD4F62}"/>
                      </a:ext>
                    </a:extLst>
                  </p:cNvPr>
                  <p:cNvSpPr>
                    <a:spLocks noEditPoints="1"/>
                  </p:cNvSpPr>
                  <p:nvPr/>
                </p:nvSpPr>
                <p:spPr bwMode="auto">
                  <a:xfrm>
                    <a:off x="5576213" y="5106429"/>
                    <a:ext cx="1172194" cy="80058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sp>
                <p:nvSpPr>
                  <p:cNvPr id="182" name="Rectangle 33">
                    <a:extLst>
                      <a:ext uri="{FF2B5EF4-FFF2-40B4-BE49-F238E27FC236}">
                        <a16:creationId xmlns:a16="http://schemas.microsoft.com/office/drawing/2014/main" id="{32381A21-7669-4B59-AB45-D5A6D8CB1660}"/>
                      </a:ext>
                    </a:extLst>
                  </p:cNvPr>
                  <p:cNvSpPr>
                    <a:spLocks noChangeArrowheads="1"/>
                  </p:cNvSpPr>
                  <p:nvPr/>
                </p:nvSpPr>
                <p:spPr bwMode="auto">
                  <a:xfrm>
                    <a:off x="5820653" y="5926813"/>
                    <a:ext cx="682807" cy="3909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grpSp>
          </p:grpSp>
          <p:sp>
            <p:nvSpPr>
              <p:cNvPr id="63" name="Freeform 11">
                <a:extLst>
                  <a:ext uri="{FF2B5EF4-FFF2-40B4-BE49-F238E27FC236}">
                    <a16:creationId xmlns:a16="http://schemas.microsoft.com/office/drawing/2014/main" id="{998317D4-2A3C-4F6F-B480-D87E002B50A0}"/>
                  </a:ext>
                </a:extLst>
              </p:cNvPr>
              <p:cNvSpPr>
                <a:spLocks noEditPoints="1"/>
              </p:cNvSpPr>
              <p:nvPr/>
            </p:nvSpPr>
            <p:spPr bwMode="auto">
              <a:xfrm>
                <a:off x="5350459" y="3256623"/>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00B050"/>
              </a:solidFill>
              <a:ln>
                <a:solidFill>
                  <a:srgbClr val="00B050"/>
                </a:solidFill>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sp>
            <p:nvSpPr>
              <p:cNvPr id="64" name="Freeform 11">
                <a:extLst>
                  <a:ext uri="{FF2B5EF4-FFF2-40B4-BE49-F238E27FC236}">
                    <a16:creationId xmlns:a16="http://schemas.microsoft.com/office/drawing/2014/main" id="{2EBB956B-51DC-4BE8-B8B4-C78052DCFD9E}"/>
                  </a:ext>
                </a:extLst>
              </p:cNvPr>
              <p:cNvSpPr>
                <a:spLocks noEditPoints="1"/>
              </p:cNvSpPr>
              <p:nvPr/>
            </p:nvSpPr>
            <p:spPr bwMode="auto">
              <a:xfrm>
                <a:off x="5350459" y="3611625"/>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00B050"/>
              </a:solidFill>
              <a:ln>
                <a:solidFill>
                  <a:srgbClr val="00B050"/>
                </a:solidFill>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sp>
            <p:nvSpPr>
              <p:cNvPr id="65" name="Freeform 11">
                <a:extLst>
                  <a:ext uri="{FF2B5EF4-FFF2-40B4-BE49-F238E27FC236}">
                    <a16:creationId xmlns:a16="http://schemas.microsoft.com/office/drawing/2014/main" id="{BE6C7663-0676-4D1B-BBEF-92EF6FE817FD}"/>
                  </a:ext>
                </a:extLst>
              </p:cNvPr>
              <p:cNvSpPr>
                <a:spLocks noEditPoints="1"/>
              </p:cNvSpPr>
              <p:nvPr/>
            </p:nvSpPr>
            <p:spPr bwMode="auto">
              <a:xfrm>
                <a:off x="5350459" y="3955870"/>
                <a:ext cx="268948" cy="26894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00B050"/>
              </a:solidFill>
              <a:ln>
                <a:solidFill>
                  <a:srgbClr val="00B050"/>
                </a:solidFill>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grpSp>
            <p:nvGrpSpPr>
              <p:cNvPr id="66" name="Group 65">
                <a:extLst>
                  <a:ext uri="{FF2B5EF4-FFF2-40B4-BE49-F238E27FC236}">
                    <a16:creationId xmlns:a16="http://schemas.microsoft.com/office/drawing/2014/main" id="{E05684ED-608D-48A4-851E-352D81DF9655}"/>
                  </a:ext>
                </a:extLst>
              </p:cNvPr>
              <p:cNvGrpSpPr>
                <a:grpSpLocks noChangeAspect="1"/>
              </p:cNvGrpSpPr>
              <p:nvPr/>
            </p:nvGrpSpPr>
            <p:grpSpPr>
              <a:xfrm>
                <a:off x="3801021" y="4108108"/>
                <a:ext cx="1156430" cy="1321329"/>
                <a:chOff x="3315756" y="3038485"/>
                <a:chExt cx="3157068" cy="3607218"/>
              </a:xfrm>
            </p:grpSpPr>
            <p:sp>
              <p:nvSpPr>
                <p:cNvPr id="147" name="Rectangle 146">
                  <a:extLst>
                    <a:ext uri="{FF2B5EF4-FFF2-40B4-BE49-F238E27FC236}">
                      <a16:creationId xmlns:a16="http://schemas.microsoft.com/office/drawing/2014/main" id="{6751E94A-95E2-41F5-8DBD-44844E174444}"/>
                    </a:ext>
                  </a:extLst>
                </p:cNvPr>
                <p:cNvSpPr/>
                <p:nvPr/>
              </p:nvSpPr>
              <p:spPr bwMode="auto">
                <a:xfrm>
                  <a:off x="4231222" y="3740068"/>
                  <a:ext cx="1034762" cy="1709294"/>
                </a:xfrm>
                <a:prstGeom prst="rect">
                  <a:avLst/>
                </a:prstGeom>
                <a:solidFill>
                  <a:schemeClr val="bg1"/>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algn="ctr" defTabSz="1864944" fontAlgn="base">
                    <a:spcBef>
                      <a:spcPct val="0"/>
                    </a:spcBef>
                    <a:spcAft>
                      <a:spcPct val="0"/>
                    </a:spcAft>
                    <a:defRPr/>
                  </a:pPr>
                  <a:endParaRPr lang="en-US" sz="4000">
                    <a:gradFill>
                      <a:gsLst>
                        <a:gs pos="0">
                          <a:srgbClr val="FFFFFF"/>
                        </a:gs>
                        <a:gs pos="100000">
                          <a:srgbClr val="FFFFFF"/>
                        </a:gs>
                      </a:gsLst>
                      <a:lin ang="5400000" scaled="0"/>
                    </a:gradFill>
                  </a:endParaRPr>
                </a:p>
              </p:txBody>
            </p:sp>
            <p:grpSp>
              <p:nvGrpSpPr>
                <p:cNvPr id="148" name="Group 147">
                  <a:extLst>
                    <a:ext uri="{FF2B5EF4-FFF2-40B4-BE49-F238E27FC236}">
                      <a16:creationId xmlns:a16="http://schemas.microsoft.com/office/drawing/2014/main" id="{0530DD99-5BA0-4E18-9EEB-F50974B5B352}"/>
                    </a:ext>
                  </a:extLst>
                </p:cNvPr>
                <p:cNvGrpSpPr/>
                <p:nvPr/>
              </p:nvGrpSpPr>
              <p:grpSpPr>
                <a:xfrm>
                  <a:off x="3315756" y="3038485"/>
                  <a:ext cx="3157068" cy="3607218"/>
                  <a:chOff x="3315756" y="2978967"/>
                  <a:chExt cx="3157068" cy="3607218"/>
                </a:xfrm>
              </p:grpSpPr>
              <p:grpSp>
                <p:nvGrpSpPr>
                  <p:cNvPr id="149" name="Group 148">
                    <a:extLst>
                      <a:ext uri="{FF2B5EF4-FFF2-40B4-BE49-F238E27FC236}">
                        <a16:creationId xmlns:a16="http://schemas.microsoft.com/office/drawing/2014/main" id="{D78DD2DD-1825-4CCF-9D6E-3B589D99FA82}"/>
                      </a:ext>
                    </a:extLst>
                  </p:cNvPr>
                  <p:cNvGrpSpPr/>
                  <p:nvPr/>
                </p:nvGrpSpPr>
                <p:grpSpPr>
                  <a:xfrm>
                    <a:off x="3315756" y="3486084"/>
                    <a:ext cx="3157068" cy="3100101"/>
                    <a:chOff x="3012988" y="3330175"/>
                    <a:chExt cx="3157068" cy="3100101"/>
                  </a:xfrm>
                </p:grpSpPr>
                <p:sp>
                  <p:nvSpPr>
                    <p:cNvPr id="158" name="TextBox 157">
                      <a:extLst>
                        <a:ext uri="{FF2B5EF4-FFF2-40B4-BE49-F238E27FC236}">
                          <a16:creationId xmlns:a16="http://schemas.microsoft.com/office/drawing/2014/main" id="{D44041B7-0978-4BEA-A33A-1B42892889A6}"/>
                        </a:ext>
                      </a:extLst>
                    </p:cNvPr>
                    <p:cNvSpPr txBox="1"/>
                    <p:nvPr/>
                  </p:nvSpPr>
                  <p:spPr>
                    <a:xfrm>
                      <a:off x="3012988" y="4935385"/>
                      <a:ext cx="3157068" cy="1494891"/>
                    </a:xfrm>
                    <a:prstGeom prst="rect">
                      <a:avLst/>
                    </a:prstGeom>
                    <a:noFill/>
                  </p:spPr>
                  <p:txBody>
                    <a:bodyPr wrap="square" lIns="358570" tIns="286856" rIns="358570" bIns="286856" rtlCol="0">
                      <a:spAutoFit/>
                    </a:bodyPr>
                    <a:lstStyle/>
                    <a:p>
                      <a:pPr defTabSz="1828266">
                        <a:lnSpc>
                          <a:spcPct val="90000"/>
                        </a:lnSpc>
                        <a:defRPr/>
                      </a:pPr>
                      <a:r>
                        <a:rPr lang="en-US" sz="1372" b="1" spc="588">
                          <a:solidFill>
                            <a:schemeClr val="tx2"/>
                          </a:solidFill>
                        </a:rPr>
                        <a:t>  </a:t>
                      </a:r>
                    </a:p>
                    <a:p>
                      <a:pPr defTabSz="1828266">
                        <a:lnSpc>
                          <a:spcPct val="90000"/>
                        </a:lnSpc>
                        <a:defRPr/>
                      </a:pPr>
                      <a:r>
                        <a:rPr lang="en-US" sz="1372" b="1" spc="588">
                          <a:solidFill>
                            <a:schemeClr val="tx2"/>
                          </a:solidFill>
                        </a:rPr>
                        <a:t>   </a:t>
                      </a:r>
                      <a:r>
                        <a:rPr lang="en-US" sz="2352"/>
                        <a:t>MFA</a:t>
                      </a:r>
                    </a:p>
                  </p:txBody>
                </p:sp>
                <p:grpSp>
                  <p:nvGrpSpPr>
                    <p:cNvPr id="159" name="Group 158">
                      <a:extLst>
                        <a:ext uri="{FF2B5EF4-FFF2-40B4-BE49-F238E27FC236}">
                          <a16:creationId xmlns:a16="http://schemas.microsoft.com/office/drawing/2014/main" id="{3D46AD37-F870-49B5-B61F-18C6C8F1156E}"/>
                        </a:ext>
                      </a:extLst>
                    </p:cNvPr>
                    <p:cNvGrpSpPr/>
                    <p:nvPr/>
                  </p:nvGrpSpPr>
                  <p:grpSpPr>
                    <a:xfrm>
                      <a:off x="4274611" y="3657058"/>
                      <a:ext cx="364510" cy="450652"/>
                      <a:chOff x="12251162" y="-145458"/>
                      <a:chExt cx="6442076" cy="7964488"/>
                    </a:xfrm>
                    <a:solidFill>
                      <a:schemeClr val="bg1"/>
                    </a:solidFill>
                  </p:grpSpPr>
                  <p:sp>
                    <p:nvSpPr>
                      <p:cNvPr id="168" name="Freeform 5">
                        <a:extLst>
                          <a:ext uri="{FF2B5EF4-FFF2-40B4-BE49-F238E27FC236}">
                            <a16:creationId xmlns:a16="http://schemas.microsoft.com/office/drawing/2014/main" id="{2C92DA13-DB6D-445A-94DB-02BB0D8A7EEE}"/>
                          </a:ext>
                        </a:extLst>
                      </p:cNvPr>
                      <p:cNvSpPr>
                        <a:spLocks noEditPoints="1"/>
                      </p:cNvSpPr>
                      <p:nvPr/>
                    </p:nvSpPr>
                    <p:spPr bwMode="auto">
                      <a:xfrm>
                        <a:off x="15608725" y="4736105"/>
                        <a:ext cx="3084513" cy="3082925"/>
                      </a:xfrm>
                      <a:custGeom>
                        <a:avLst/>
                        <a:gdLst>
                          <a:gd name="T0" fmla="*/ 410 w 821"/>
                          <a:gd name="T1" fmla="*/ 0 h 821"/>
                          <a:gd name="T2" fmla="*/ 0 w 821"/>
                          <a:gd name="T3" fmla="*/ 411 h 821"/>
                          <a:gd name="T4" fmla="*/ 410 w 821"/>
                          <a:gd name="T5" fmla="*/ 821 h 821"/>
                          <a:gd name="T6" fmla="*/ 821 w 821"/>
                          <a:gd name="T7" fmla="*/ 411 h 821"/>
                          <a:gd name="T8" fmla="*/ 410 w 821"/>
                          <a:gd name="T9" fmla="*/ 0 h 821"/>
                          <a:gd name="T10" fmla="*/ 336 w 821"/>
                          <a:gd name="T11" fmla="*/ 584 h 821"/>
                          <a:gd name="T12" fmla="*/ 192 w 821"/>
                          <a:gd name="T13" fmla="*/ 387 h 821"/>
                          <a:gd name="T14" fmla="*/ 297 w 821"/>
                          <a:gd name="T15" fmla="*/ 387 h 821"/>
                          <a:gd name="T16" fmla="*/ 440 w 821"/>
                          <a:gd name="T17" fmla="*/ 584 h 821"/>
                          <a:gd name="T18" fmla="*/ 336 w 821"/>
                          <a:gd name="T19" fmla="*/ 584 h 821"/>
                          <a:gd name="T20" fmla="*/ 455 w 821"/>
                          <a:gd name="T21" fmla="*/ 569 h 821"/>
                          <a:gd name="T22" fmla="*/ 397 w 821"/>
                          <a:gd name="T23" fmla="*/ 489 h 821"/>
                          <a:gd name="T24" fmla="*/ 528 w 821"/>
                          <a:gd name="T25" fmla="*/ 226 h 821"/>
                          <a:gd name="T26" fmla="*/ 623 w 821"/>
                          <a:gd name="T27" fmla="*/ 226 h 821"/>
                          <a:gd name="T28" fmla="*/ 455 w 821"/>
                          <a:gd name="T29" fmla="*/ 56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1" h="821">
                            <a:moveTo>
                              <a:pt x="410" y="0"/>
                            </a:moveTo>
                            <a:cubicBezTo>
                              <a:pt x="184" y="0"/>
                              <a:pt x="0" y="184"/>
                              <a:pt x="0" y="411"/>
                            </a:cubicBezTo>
                            <a:cubicBezTo>
                              <a:pt x="0" y="637"/>
                              <a:pt x="184" y="821"/>
                              <a:pt x="410" y="821"/>
                            </a:cubicBezTo>
                            <a:cubicBezTo>
                              <a:pt x="637" y="821"/>
                              <a:pt x="821" y="637"/>
                              <a:pt x="821" y="411"/>
                            </a:cubicBezTo>
                            <a:cubicBezTo>
                              <a:pt x="821" y="184"/>
                              <a:pt x="637" y="0"/>
                              <a:pt x="410" y="0"/>
                            </a:cubicBezTo>
                            <a:close/>
                            <a:moveTo>
                              <a:pt x="336" y="584"/>
                            </a:moveTo>
                            <a:cubicBezTo>
                              <a:pt x="192" y="387"/>
                              <a:pt x="192" y="387"/>
                              <a:pt x="192" y="387"/>
                            </a:cubicBezTo>
                            <a:cubicBezTo>
                              <a:pt x="297" y="387"/>
                              <a:pt x="297" y="387"/>
                              <a:pt x="297" y="387"/>
                            </a:cubicBezTo>
                            <a:cubicBezTo>
                              <a:pt x="440" y="584"/>
                              <a:pt x="440" y="584"/>
                              <a:pt x="440" y="584"/>
                            </a:cubicBezTo>
                            <a:lnTo>
                              <a:pt x="336" y="584"/>
                            </a:lnTo>
                            <a:close/>
                            <a:moveTo>
                              <a:pt x="455" y="569"/>
                            </a:moveTo>
                            <a:cubicBezTo>
                              <a:pt x="397" y="489"/>
                              <a:pt x="397" y="489"/>
                              <a:pt x="397" y="489"/>
                            </a:cubicBezTo>
                            <a:cubicBezTo>
                              <a:pt x="528" y="226"/>
                              <a:pt x="528" y="226"/>
                              <a:pt x="528" y="226"/>
                            </a:cubicBezTo>
                            <a:cubicBezTo>
                              <a:pt x="623" y="226"/>
                              <a:pt x="623" y="226"/>
                              <a:pt x="623" y="226"/>
                            </a:cubicBezTo>
                            <a:lnTo>
                              <a:pt x="455" y="56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sp>
                    <p:nvSpPr>
                      <p:cNvPr id="169" name="Freeform 6">
                        <a:extLst>
                          <a:ext uri="{FF2B5EF4-FFF2-40B4-BE49-F238E27FC236}">
                            <a16:creationId xmlns:a16="http://schemas.microsoft.com/office/drawing/2014/main" id="{33397D33-76B5-4257-A20A-E53C8788D9D5}"/>
                          </a:ext>
                        </a:extLst>
                      </p:cNvPr>
                      <p:cNvSpPr>
                        <a:spLocks/>
                      </p:cNvSpPr>
                      <p:nvPr/>
                    </p:nvSpPr>
                    <p:spPr bwMode="auto">
                      <a:xfrm>
                        <a:off x="12251162" y="-145458"/>
                        <a:ext cx="5251450" cy="6669088"/>
                      </a:xfrm>
                      <a:custGeom>
                        <a:avLst/>
                        <a:gdLst>
                          <a:gd name="T0" fmla="*/ 872 w 1398"/>
                          <a:gd name="T1" fmla="*/ 1776 h 1776"/>
                          <a:gd name="T2" fmla="*/ 867 w 1398"/>
                          <a:gd name="T3" fmla="*/ 1711 h 1776"/>
                          <a:gd name="T4" fmla="*/ 1304 w 1398"/>
                          <a:gd name="T5" fmla="*/ 1273 h 1776"/>
                          <a:gd name="T6" fmla="*/ 1398 w 1398"/>
                          <a:gd name="T7" fmla="*/ 1284 h 1776"/>
                          <a:gd name="T8" fmla="*/ 1192 w 1398"/>
                          <a:gd name="T9" fmla="*/ 1174 h 1776"/>
                          <a:gd name="T10" fmla="*/ 982 w 1398"/>
                          <a:gd name="T11" fmla="*/ 1073 h 1776"/>
                          <a:gd name="T12" fmla="*/ 982 w 1398"/>
                          <a:gd name="T13" fmla="*/ 1000 h 1776"/>
                          <a:gd name="T14" fmla="*/ 1238 w 1398"/>
                          <a:gd name="T15" fmla="*/ 502 h 1776"/>
                          <a:gd name="T16" fmla="*/ 819 w 1398"/>
                          <a:gd name="T17" fmla="*/ 0 h 1776"/>
                          <a:gd name="T18" fmla="*/ 400 w 1398"/>
                          <a:gd name="T19" fmla="*/ 502 h 1776"/>
                          <a:gd name="T20" fmla="*/ 655 w 1398"/>
                          <a:gd name="T21" fmla="*/ 1000 h 1776"/>
                          <a:gd name="T22" fmla="*/ 655 w 1398"/>
                          <a:gd name="T23" fmla="*/ 1073 h 1776"/>
                          <a:gd name="T24" fmla="*/ 446 w 1398"/>
                          <a:gd name="T25" fmla="*/ 1174 h 1776"/>
                          <a:gd name="T26" fmla="*/ 0 w 1398"/>
                          <a:gd name="T27" fmla="*/ 1519 h 1776"/>
                          <a:gd name="T28" fmla="*/ 0 w 1398"/>
                          <a:gd name="T29" fmla="*/ 1776 h 1776"/>
                          <a:gd name="T30" fmla="*/ 774 w 1398"/>
                          <a:gd name="T31" fmla="*/ 1776 h 1776"/>
                          <a:gd name="T32" fmla="*/ 774 w 1398"/>
                          <a:gd name="T33" fmla="*/ 1776 h 1776"/>
                          <a:gd name="T34" fmla="*/ 872 w 1398"/>
                          <a:gd name="T35"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8" h="1776">
                            <a:moveTo>
                              <a:pt x="872" y="1776"/>
                            </a:moveTo>
                            <a:cubicBezTo>
                              <a:pt x="869" y="1755"/>
                              <a:pt x="867" y="1733"/>
                              <a:pt x="867" y="1711"/>
                            </a:cubicBezTo>
                            <a:cubicBezTo>
                              <a:pt x="867" y="1469"/>
                              <a:pt x="1063" y="1273"/>
                              <a:pt x="1304" y="1273"/>
                            </a:cubicBezTo>
                            <a:cubicBezTo>
                              <a:pt x="1336" y="1273"/>
                              <a:pt x="1368" y="1277"/>
                              <a:pt x="1398" y="1284"/>
                            </a:cubicBezTo>
                            <a:cubicBezTo>
                              <a:pt x="1326" y="1242"/>
                              <a:pt x="1251" y="1204"/>
                              <a:pt x="1192" y="1174"/>
                            </a:cubicBezTo>
                            <a:cubicBezTo>
                              <a:pt x="1029" y="1093"/>
                              <a:pt x="982" y="1073"/>
                              <a:pt x="982" y="1073"/>
                            </a:cubicBezTo>
                            <a:cubicBezTo>
                              <a:pt x="982" y="1000"/>
                              <a:pt x="982" y="1000"/>
                              <a:pt x="982" y="1000"/>
                            </a:cubicBezTo>
                            <a:cubicBezTo>
                              <a:pt x="1132" y="918"/>
                              <a:pt x="1238" y="726"/>
                              <a:pt x="1238" y="502"/>
                            </a:cubicBezTo>
                            <a:cubicBezTo>
                              <a:pt x="1238" y="203"/>
                              <a:pt x="1050" y="0"/>
                              <a:pt x="819" y="0"/>
                            </a:cubicBezTo>
                            <a:cubicBezTo>
                              <a:pt x="587" y="0"/>
                              <a:pt x="400" y="203"/>
                              <a:pt x="400" y="502"/>
                            </a:cubicBezTo>
                            <a:cubicBezTo>
                              <a:pt x="400" y="726"/>
                              <a:pt x="505" y="918"/>
                              <a:pt x="655" y="1000"/>
                            </a:cubicBezTo>
                            <a:cubicBezTo>
                              <a:pt x="655" y="1073"/>
                              <a:pt x="655" y="1073"/>
                              <a:pt x="655" y="1073"/>
                            </a:cubicBezTo>
                            <a:cubicBezTo>
                              <a:pt x="655" y="1073"/>
                              <a:pt x="608" y="1093"/>
                              <a:pt x="446" y="1174"/>
                            </a:cubicBezTo>
                            <a:cubicBezTo>
                              <a:pt x="284" y="1256"/>
                              <a:pt x="0" y="1397"/>
                              <a:pt x="0" y="1519"/>
                            </a:cubicBezTo>
                            <a:cubicBezTo>
                              <a:pt x="0" y="1641"/>
                              <a:pt x="0" y="1776"/>
                              <a:pt x="0" y="1776"/>
                            </a:cubicBezTo>
                            <a:cubicBezTo>
                              <a:pt x="774" y="1776"/>
                              <a:pt x="774" y="1776"/>
                              <a:pt x="774" y="1776"/>
                            </a:cubicBezTo>
                            <a:cubicBezTo>
                              <a:pt x="774" y="1776"/>
                              <a:pt x="774" y="1776"/>
                              <a:pt x="774" y="1776"/>
                            </a:cubicBezTo>
                            <a:lnTo>
                              <a:pt x="872" y="1776"/>
                            </a:lnTo>
                            <a:close/>
                          </a:path>
                        </a:pathLst>
                      </a:custGeom>
                      <a:solidFill>
                        <a:schemeClr val="tx2"/>
                      </a:solidFill>
                      <a:ln w="9525">
                        <a:solidFill>
                          <a:schemeClr val="tx2"/>
                        </a:solid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grpSp>
                <p:sp>
                  <p:nvSpPr>
                    <p:cNvPr id="160" name="Freeform 5">
                      <a:extLst>
                        <a:ext uri="{FF2B5EF4-FFF2-40B4-BE49-F238E27FC236}">
                          <a16:creationId xmlns:a16="http://schemas.microsoft.com/office/drawing/2014/main" id="{7ED96353-1B35-4386-8769-211777E86EAA}"/>
                        </a:ext>
                      </a:extLst>
                    </p:cNvPr>
                    <p:cNvSpPr>
                      <a:spLocks noEditPoints="1"/>
                    </p:cNvSpPr>
                    <p:nvPr/>
                  </p:nvSpPr>
                  <p:spPr bwMode="auto">
                    <a:xfrm>
                      <a:off x="3917182" y="3330175"/>
                      <a:ext cx="1074135" cy="1920923"/>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chemeClr val="tx2"/>
                    </a:solidFill>
                    <a:ln>
                      <a:solidFill>
                        <a:schemeClr val="tx2"/>
                      </a:solidFill>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grpSp>
                  <p:nvGrpSpPr>
                    <p:cNvPr id="161" name="Group 160">
                      <a:extLst>
                        <a:ext uri="{FF2B5EF4-FFF2-40B4-BE49-F238E27FC236}">
                          <a16:creationId xmlns:a16="http://schemas.microsoft.com/office/drawing/2014/main" id="{92FE160D-421C-4C16-86F8-C16225143EDE}"/>
                        </a:ext>
                      </a:extLst>
                    </p:cNvPr>
                    <p:cNvGrpSpPr/>
                    <p:nvPr/>
                  </p:nvGrpSpPr>
                  <p:grpSpPr>
                    <a:xfrm>
                      <a:off x="4025016" y="4214124"/>
                      <a:ext cx="841628" cy="642982"/>
                      <a:chOff x="5068427" y="2625018"/>
                      <a:chExt cx="858504" cy="655878"/>
                    </a:xfrm>
                    <a:solidFill>
                      <a:schemeClr val="bg2"/>
                    </a:solidFill>
                  </p:grpSpPr>
                  <p:grpSp>
                    <p:nvGrpSpPr>
                      <p:cNvPr id="162" name="Group 161">
                        <a:extLst>
                          <a:ext uri="{FF2B5EF4-FFF2-40B4-BE49-F238E27FC236}">
                            <a16:creationId xmlns:a16="http://schemas.microsoft.com/office/drawing/2014/main" id="{58C44083-82D6-4362-AB8D-787A3C7312C6}"/>
                          </a:ext>
                        </a:extLst>
                      </p:cNvPr>
                      <p:cNvGrpSpPr/>
                      <p:nvPr/>
                    </p:nvGrpSpPr>
                    <p:grpSpPr>
                      <a:xfrm>
                        <a:off x="5068427" y="2794110"/>
                        <a:ext cx="858504" cy="321275"/>
                        <a:chOff x="10313709" y="2899239"/>
                        <a:chExt cx="1138248" cy="321275"/>
                      </a:xfrm>
                      <a:grpFill/>
                    </p:grpSpPr>
                    <p:sp>
                      <p:nvSpPr>
                        <p:cNvPr id="165" name="Rectangle 164">
                          <a:extLst>
                            <a:ext uri="{FF2B5EF4-FFF2-40B4-BE49-F238E27FC236}">
                              <a16:creationId xmlns:a16="http://schemas.microsoft.com/office/drawing/2014/main" id="{02D8DA5C-C9D7-4746-8098-D26F76D7A953}"/>
                            </a:ext>
                          </a:extLst>
                        </p:cNvPr>
                        <p:cNvSpPr/>
                        <p:nvPr/>
                      </p:nvSpPr>
                      <p:spPr bwMode="auto">
                        <a:xfrm>
                          <a:off x="10313720" y="2899239"/>
                          <a:ext cx="1138237" cy="59883"/>
                        </a:xfrm>
                        <a:prstGeom prst="rect">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792182" fontAlgn="base">
                            <a:lnSpc>
                              <a:spcPct val="90000"/>
                            </a:lnSpc>
                            <a:spcBef>
                              <a:spcPct val="0"/>
                            </a:spcBef>
                            <a:spcAft>
                              <a:spcPct val="0"/>
                            </a:spcAft>
                            <a:defRPr/>
                          </a:pPr>
                          <a:endParaRPr lang="en-US" sz="3922" spc="-98">
                            <a:gradFill>
                              <a:gsLst>
                                <a:gs pos="1250">
                                  <a:srgbClr val="EFEFEF"/>
                                </a:gs>
                                <a:gs pos="10417">
                                  <a:srgbClr val="EFEFEF"/>
                                </a:gs>
                              </a:gsLst>
                              <a:lin ang="5400000" scaled="0"/>
                            </a:gradFill>
                          </a:endParaRPr>
                        </a:p>
                      </p:txBody>
                    </p:sp>
                    <p:sp>
                      <p:nvSpPr>
                        <p:cNvPr id="166" name="Rectangle 165">
                          <a:extLst>
                            <a:ext uri="{FF2B5EF4-FFF2-40B4-BE49-F238E27FC236}">
                              <a16:creationId xmlns:a16="http://schemas.microsoft.com/office/drawing/2014/main" id="{F7F9CAAD-AB7F-459D-BB61-B56F5F357A31}"/>
                            </a:ext>
                          </a:extLst>
                        </p:cNvPr>
                        <p:cNvSpPr/>
                        <p:nvPr/>
                      </p:nvSpPr>
                      <p:spPr bwMode="auto">
                        <a:xfrm>
                          <a:off x="10313709" y="3026616"/>
                          <a:ext cx="1138237" cy="59883"/>
                        </a:xfrm>
                        <a:prstGeom prst="rect">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792182" fontAlgn="base">
                            <a:lnSpc>
                              <a:spcPct val="90000"/>
                            </a:lnSpc>
                            <a:spcBef>
                              <a:spcPct val="0"/>
                            </a:spcBef>
                            <a:spcAft>
                              <a:spcPct val="0"/>
                            </a:spcAft>
                            <a:defRPr/>
                          </a:pPr>
                          <a:endParaRPr lang="en-US" sz="3922" spc="-98">
                            <a:gradFill>
                              <a:gsLst>
                                <a:gs pos="1250">
                                  <a:srgbClr val="EFEFEF"/>
                                </a:gs>
                                <a:gs pos="10417">
                                  <a:srgbClr val="EFEFEF"/>
                                </a:gs>
                              </a:gsLst>
                              <a:lin ang="5400000" scaled="0"/>
                            </a:gradFill>
                          </a:endParaRPr>
                        </a:p>
                      </p:txBody>
                    </p:sp>
                    <p:sp>
                      <p:nvSpPr>
                        <p:cNvPr id="167" name="Rectangle 166">
                          <a:extLst>
                            <a:ext uri="{FF2B5EF4-FFF2-40B4-BE49-F238E27FC236}">
                              <a16:creationId xmlns:a16="http://schemas.microsoft.com/office/drawing/2014/main" id="{CF76F5FA-3D1E-4B41-9DB6-55F78E4EC2F5}"/>
                            </a:ext>
                          </a:extLst>
                        </p:cNvPr>
                        <p:cNvSpPr/>
                        <p:nvPr/>
                      </p:nvSpPr>
                      <p:spPr bwMode="auto">
                        <a:xfrm>
                          <a:off x="10313709" y="3160631"/>
                          <a:ext cx="1138237" cy="59883"/>
                        </a:xfrm>
                        <a:prstGeom prst="rect">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792182" fontAlgn="base">
                            <a:lnSpc>
                              <a:spcPct val="90000"/>
                            </a:lnSpc>
                            <a:spcBef>
                              <a:spcPct val="0"/>
                            </a:spcBef>
                            <a:spcAft>
                              <a:spcPct val="0"/>
                            </a:spcAft>
                            <a:defRPr/>
                          </a:pPr>
                          <a:endParaRPr lang="en-US" sz="3922" spc="-98">
                            <a:gradFill>
                              <a:gsLst>
                                <a:gs pos="1250">
                                  <a:srgbClr val="EFEFEF"/>
                                </a:gs>
                                <a:gs pos="10417">
                                  <a:srgbClr val="EFEFEF"/>
                                </a:gs>
                              </a:gsLst>
                              <a:lin ang="5400000" scaled="0"/>
                            </a:gradFill>
                          </a:endParaRPr>
                        </a:p>
                      </p:txBody>
                    </p:sp>
                  </p:grpSp>
                  <p:sp>
                    <p:nvSpPr>
                      <p:cNvPr id="163" name="Rectangle 162">
                        <a:extLst>
                          <a:ext uri="{FF2B5EF4-FFF2-40B4-BE49-F238E27FC236}">
                            <a16:creationId xmlns:a16="http://schemas.microsoft.com/office/drawing/2014/main" id="{DE3FEA74-4B9A-4124-89FE-501DCC814A2E}"/>
                          </a:ext>
                        </a:extLst>
                      </p:cNvPr>
                      <p:cNvSpPr/>
                      <p:nvPr/>
                    </p:nvSpPr>
                    <p:spPr bwMode="auto">
                      <a:xfrm>
                        <a:off x="5068435" y="3179422"/>
                        <a:ext cx="858496" cy="101474"/>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792182" fontAlgn="base">
                          <a:lnSpc>
                            <a:spcPct val="90000"/>
                          </a:lnSpc>
                          <a:spcBef>
                            <a:spcPct val="0"/>
                          </a:spcBef>
                          <a:spcAft>
                            <a:spcPct val="0"/>
                          </a:spcAft>
                          <a:defRPr/>
                        </a:pPr>
                        <a:endParaRPr lang="en-US" sz="3922" spc="-98">
                          <a:gradFill>
                            <a:gsLst>
                              <a:gs pos="1250">
                                <a:srgbClr val="EFEFEF"/>
                              </a:gs>
                              <a:gs pos="10417">
                                <a:srgbClr val="EFEFEF"/>
                              </a:gs>
                            </a:gsLst>
                            <a:lin ang="5400000" scaled="0"/>
                          </a:gradFill>
                        </a:endParaRPr>
                      </a:p>
                    </p:txBody>
                  </p:sp>
                  <p:sp>
                    <p:nvSpPr>
                      <p:cNvPr id="164" name="Rectangle 163">
                        <a:extLst>
                          <a:ext uri="{FF2B5EF4-FFF2-40B4-BE49-F238E27FC236}">
                            <a16:creationId xmlns:a16="http://schemas.microsoft.com/office/drawing/2014/main" id="{A71D9ECE-414C-400B-AF39-BF604C9D4753}"/>
                          </a:ext>
                        </a:extLst>
                      </p:cNvPr>
                      <p:cNvSpPr/>
                      <p:nvPr/>
                    </p:nvSpPr>
                    <p:spPr bwMode="auto">
                      <a:xfrm>
                        <a:off x="5068427" y="2625018"/>
                        <a:ext cx="858496" cy="101473"/>
                      </a:xfrm>
                      <a:prstGeom prst="rect">
                        <a:avLst/>
                      </a:prstGeom>
                      <a:no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792182" fontAlgn="base">
                          <a:lnSpc>
                            <a:spcPct val="90000"/>
                          </a:lnSpc>
                          <a:spcBef>
                            <a:spcPct val="0"/>
                          </a:spcBef>
                          <a:spcAft>
                            <a:spcPct val="0"/>
                          </a:spcAft>
                          <a:defRPr/>
                        </a:pPr>
                        <a:endParaRPr lang="en-US" sz="3922" spc="-98">
                          <a:gradFill>
                            <a:gsLst>
                              <a:gs pos="1250">
                                <a:srgbClr val="EFEFEF"/>
                              </a:gs>
                              <a:gs pos="10417">
                                <a:srgbClr val="EFEFEF"/>
                              </a:gs>
                            </a:gsLst>
                            <a:lin ang="5400000" scaled="0"/>
                          </a:gradFill>
                        </a:endParaRPr>
                      </a:p>
                    </p:txBody>
                  </p:sp>
                </p:grpSp>
              </p:grpSp>
              <p:grpSp>
                <p:nvGrpSpPr>
                  <p:cNvPr id="150" name="Group 149">
                    <a:extLst>
                      <a:ext uri="{FF2B5EF4-FFF2-40B4-BE49-F238E27FC236}">
                        <a16:creationId xmlns:a16="http://schemas.microsoft.com/office/drawing/2014/main" id="{B05D4DBF-8477-4857-959A-6124DC743C15}"/>
                      </a:ext>
                    </a:extLst>
                  </p:cNvPr>
                  <p:cNvGrpSpPr/>
                  <p:nvPr/>
                </p:nvGrpSpPr>
                <p:grpSpPr>
                  <a:xfrm>
                    <a:off x="5292470" y="2978967"/>
                    <a:ext cx="299039" cy="595842"/>
                    <a:chOff x="4929292" y="3136359"/>
                    <a:chExt cx="598911" cy="1193344"/>
                  </a:xfrm>
                </p:grpSpPr>
                <p:sp>
                  <p:nvSpPr>
                    <p:cNvPr id="155" name="Freeform 37">
                      <a:extLst>
                        <a:ext uri="{FF2B5EF4-FFF2-40B4-BE49-F238E27FC236}">
                          <a16:creationId xmlns:a16="http://schemas.microsoft.com/office/drawing/2014/main" id="{9D7EE6DE-6D70-4CED-822D-88EE810F2482}"/>
                        </a:ext>
                      </a:extLst>
                    </p:cNvPr>
                    <p:cNvSpPr>
                      <a:spLocks/>
                    </p:cNvSpPr>
                    <p:nvPr/>
                  </p:nvSpPr>
                  <p:spPr bwMode="auto">
                    <a:xfrm rot="8100000">
                      <a:off x="4929292" y="3831869"/>
                      <a:ext cx="178739" cy="470503"/>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chemeClr val="tx2"/>
                    </a:solidFill>
                    <a:ln>
                      <a:solidFill>
                        <a:schemeClr val="tx2"/>
                      </a:solidFill>
                    </a:ln>
                  </p:spPr>
                  <p:txBody>
                    <a:bodyPr vert="horz" wrap="square" lIns="179284" tIns="89642" rIns="179284" bIns="89642" numCol="1" anchor="t" anchorCtr="0" compatLnSpc="1">
                      <a:prstTxWarp prst="textNoShape">
                        <a:avLst/>
                      </a:prstTxWarp>
                    </a:bodyPr>
                    <a:lstStyle/>
                    <a:p>
                      <a:pPr defTabSz="1828800">
                        <a:defRPr/>
                      </a:pPr>
                      <a:endParaRPr lang="en-US" sz="3530">
                        <a:solidFill>
                          <a:srgbClr val="FFFFFF"/>
                        </a:solidFill>
                      </a:endParaRPr>
                    </a:p>
                  </p:txBody>
                </p:sp>
                <p:sp>
                  <p:nvSpPr>
                    <p:cNvPr id="156" name="Freeform 38">
                      <a:extLst>
                        <a:ext uri="{FF2B5EF4-FFF2-40B4-BE49-F238E27FC236}">
                          <a16:creationId xmlns:a16="http://schemas.microsoft.com/office/drawing/2014/main" id="{B79FFEB2-729F-40B3-8A51-7FC2293FAD4D}"/>
                        </a:ext>
                      </a:extLst>
                    </p:cNvPr>
                    <p:cNvSpPr>
                      <a:spLocks/>
                    </p:cNvSpPr>
                    <p:nvPr/>
                  </p:nvSpPr>
                  <p:spPr bwMode="auto">
                    <a:xfrm rot="8100000">
                      <a:off x="5025412" y="3512325"/>
                      <a:ext cx="283879" cy="812210"/>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chemeClr val="tx2"/>
                    </a:solidFill>
                    <a:ln>
                      <a:solidFill>
                        <a:schemeClr val="tx2"/>
                      </a:solidFill>
                    </a:ln>
                  </p:spPr>
                  <p:txBody>
                    <a:bodyPr vert="horz" wrap="square" lIns="179284" tIns="89642" rIns="179284" bIns="89642" numCol="1" anchor="t" anchorCtr="0" compatLnSpc="1">
                      <a:prstTxWarp prst="textNoShape">
                        <a:avLst/>
                      </a:prstTxWarp>
                    </a:bodyPr>
                    <a:lstStyle/>
                    <a:p>
                      <a:pPr defTabSz="1828800">
                        <a:defRPr/>
                      </a:pPr>
                      <a:endParaRPr lang="en-US" sz="3530">
                        <a:solidFill>
                          <a:srgbClr val="FFFFFF"/>
                        </a:solidFill>
                      </a:endParaRPr>
                    </a:p>
                  </p:txBody>
                </p:sp>
                <p:sp>
                  <p:nvSpPr>
                    <p:cNvPr id="157" name="Freeform 39">
                      <a:extLst>
                        <a:ext uri="{FF2B5EF4-FFF2-40B4-BE49-F238E27FC236}">
                          <a16:creationId xmlns:a16="http://schemas.microsoft.com/office/drawing/2014/main" id="{3D1EBE77-E51D-4540-B040-CE0A4BF60CBC}"/>
                        </a:ext>
                      </a:extLst>
                    </p:cNvPr>
                    <p:cNvSpPr>
                      <a:spLocks/>
                    </p:cNvSpPr>
                    <p:nvPr/>
                  </p:nvSpPr>
                  <p:spPr bwMode="auto">
                    <a:xfrm rot="8100000">
                      <a:off x="5177297" y="3136359"/>
                      <a:ext cx="350906" cy="1193344"/>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chemeClr val="tx2"/>
                    </a:solidFill>
                    <a:ln>
                      <a:solidFill>
                        <a:schemeClr val="tx2"/>
                      </a:solidFill>
                    </a:ln>
                  </p:spPr>
                  <p:txBody>
                    <a:bodyPr vert="horz" wrap="square" lIns="179284" tIns="89642" rIns="179284" bIns="89642" numCol="1" anchor="t" anchorCtr="0" compatLnSpc="1">
                      <a:prstTxWarp prst="textNoShape">
                        <a:avLst/>
                      </a:prstTxWarp>
                    </a:bodyPr>
                    <a:lstStyle/>
                    <a:p>
                      <a:pPr defTabSz="1828800">
                        <a:defRPr/>
                      </a:pPr>
                      <a:endParaRPr lang="en-US" sz="3530">
                        <a:solidFill>
                          <a:srgbClr val="FFFFFF"/>
                        </a:solidFill>
                      </a:endParaRPr>
                    </a:p>
                  </p:txBody>
                </p:sp>
              </p:grpSp>
              <p:grpSp>
                <p:nvGrpSpPr>
                  <p:cNvPr id="151" name="Group 150">
                    <a:extLst>
                      <a:ext uri="{FF2B5EF4-FFF2-40B4-BE49-F238E27FC236}">
                        <a16:creationId xmlns:a16="http://schemas.microsoft.com/office/drawing/2014/main" id="{0B6B76C6-3E33-4C6A-B9E8-B41F4C9D3CEF}"/>
                      </a:ext>
                    </a:extLst>
                  </p:cNvPr>
                  <p:cNvGrpSpPr/>
                  <p:nvPr/>
                </p:nvGrpSpPr>
                <p:grpSpPr>
                  <a:xfrm>
                    <a:off x="3820505" y="3188707"/>
                    <a:ext cx="595843" cy="299040"/>
                    <a:chOff x="4094089" y="3804232"/>
                    <a:chExt cx="595843" cy="299040"/>
                  </a:xfrm>
                </p:grpSpPr>
                <p:sp>
                  <p:nvSpPr>
                    <p:cNvPr id="152" name="Freeform 37">
                      <a:extLst>
                        <a:ext uri="{FF2B5EF4-FFF2-40B4-BE49-F238E27FC236}">
                          <a16:creationId xmlns:a16="http://schemas.microsoft.com/office/drawing/2014/main" id="{5E14049A-18BD-49ED-9415-D0FB74AA370E}"/>
                        </a:ext>
                      </a:extLst>
                    </p:cNvPr>
                    <p:cNvSpPr>
                      <a:spLocks/>
                    </p:cNvSpPr>
                    <p:nvPr/>
                  </p:nvSpPr>
                  <p:spPr bwMode="auto">
                    <a:xfrm rot="13500000">
                      <a:off x="4180576" y="3731392"/>
                      <a:ext cx="89245" cy="234925"/>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chemeClr val="tx2"/>
                    </a:solidFill>
                    <a:ln>
                      <a:solidFill>
                        <a:schemeClr val="tx2"/>
                      </a:solidFill>
                    </a:ln>
                  </p:spPr>
                  <p:txBody>
                    <a:bodyPr vert="horz" wrap="square" lIns="179284" tIns="89642" rIns="179284" bIns="89642" numCol="1" anchor="t" anchorCtr="0" compatLnSpc="1">
                      <a:prstTxWarp prst="textNoShape">
                        <a:avLst/>
                      </a:prstTxWarp>
                    </a:bodyPr>
                    <a:lstStyle/>
                    <a:p>
                      <a:pPr defTabSz="1828800">
                        <a:defRPr/>
                      </a:pPr>
                      <a:endParaRPr lang="en-US" sz="3530">
                        <a:solidFill>
                          <a:schemeClr val="tx2"/>
                        </a:solidFill>
                      </a:endParaRPr>
                    </a:p>
                  </p:txBody>
                </p:sp>
                <p:sp>
                  <p:nvSpPr>
                    <p:cNvPr id="153" name="Freeform 38">
                      <a:extLst>
                        <a:ext uri="{FF2B5EF4-FFF2-40B4-BE49-F238E27FC236}">
                          <a16:creationId xmlns:a16="http://schemas.microsoft.com/office/drawing/2014/main" id="{EFC4D5E3-8F0C-412A-8D62-58DCEB125C4D}"/>
                        </a:ext>
                      </a:extLst>
                    </p:cNvPr>
                    <p:cNvSpPr>
                      <a:spLocks/>
                    </p:cNvSpPr>
                    <p:nvPr/>
                  </p:nvSpPr>
                  <p:spPr bwMode="auto">
                    <a:xfrm rot="13500000">
                      <a:off x="4228570" y="3720326"/>
                      <a:ext cx="141742" cy="405541"/>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chemeClr val="tx2"/>
                    </a:solidFill>
                    <a:ln>
                      <a:solidFill>
                        <a:schemeClr val="tx2"/>
                      </a:solidFill>
                    </a:ln>
                  </p:spPr>
                  <p:txBody>
                    <a:bodyPr vert="horz" wrap="square" lIns="179284" tIns="89642" rIns="179284" bIns="89642" numCol="1" anchor="t" anchorCtr="0" compatLnSpc="1">
                      <a:prstTxWarp prst="textNoShape">
                        <a:avLst/>
                      </a:prstTxWarp>
                    </a:bodyPr>
                    <a:lstStyle/>
                    <a:p>
                      <a:pPr defTabSz="1828800">
                        <a:defRPr/>
                      </a:pPr>
                      <a:endParaRPr lang="en-US" sz="3530">
                        <a:solidFill>
                          <a:schemeClr val="tx2"/>
                        </a:solidFill>
                      </a:endParaRPr>
                    </a:p>
                  </p:txBody>
                </p:sp>
                <p:sp>
                  <p:nvSpPr>
                    <p:cNvPr id="154" name="Freeform 39">
                      <a:extLst>
                        <a:ext uri="{FF2B5EF4-FFF2-40B4-BE49-F238E27FC236}">
                          <a16:creationId xmlns:a16="http://schemas.microsoft.com/office/drawing/2014/main" id="{9A238E86-47A5-438F-8A2A-4E6A9E5355C1}"/>
                        </a:ext>
                      </a:extLst>
                    </p:cNvPr>
                    <p:cNvSpPr>
                      <a:spLocks/>
                    </p:cNvSpPr>
                    <p:nvPr/>
                  </p:nvSpPr>
                  <p:spPr bwMode="auto">
                    <a:xfrm rot="13500000">
                      <a:off x="4304406" y="3717746"/>
                      <a:ext cx="175209" cy="595843"/>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chemeClr val="tx2"/>
                    </a:solidFill>
                    <a:ln>
                      <a:solidFill>
                        <a:schemeClr val="tx2"/>
                      </a:solidFill>
                    </a:ln>
                  </p:spPr>
                  <p:txBody>
                    <a:bodyPr vert="horz" wrap="square" lIns="179284" tIns="89642" rIns="179284" bIns="89642" numCol="1" anchor="t" anchorCtr="0" compatLnSpc="1">
                      <a:prstTxWarp prst="textNoShape">
                        <a:avLst/>
                      </a:prstTxWarp>
                    </a:bodyPr>
                    <a:lstStyle/>
                    <a:p>
                      <a:pPr defTabSz="1828800">
                        <a:defRPr/>
                      </a:pPr>
                      <a:endParaRPr lang="en-US" sz="3530">
                        <a:solidFill>
                          <a:schemeClr val="tx2"/>
                        </a:solidFill>
                      </a:endParaRPr>
                    </a:p>
                  </p:txBody>
                </p:sp>
              </p:grpSp>
            </p:grpSp>
          </p:grpSp>
          <p:sp>
            <p:nvSpPr>
              <p:cNvPr id="67" name="Rectangle 66">
                <a:extLst>
                  <a:ext uri="{FF2B5EF4-FFF2-40B4-BE49-F238E27FC236}">
                    <a16:creationId xmlns:a16="http://schemas.microsoft.com/office/drawing/2014/main" id="{28D7CCDC-FBA5-49DA-A195-5D68AE861BE6}"/>
                  </a:ext>
                </a:extLst>
              </p:cNvPr>
              <p:cNvSpPr/>
              <p:nvPr/>
            </p:nvSpPr>
            <p:spPr bwMode="auto">
              <a:xfrm>
                <a:off x="5754900" y="4339325"/>
                <a:ext cx="1932663" cy="305032"/>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68928" tIns="179284" rIns="179284" bIns="179284" numCol="1" spcCol="0" rtlCol="0" fromWordArt="0" anchor="ctr" anchorCtr="0" forceAA="0" compatLnSpc="1">
                <a:prstTxWarp prst="textNoShape">
                  <a:avLst/>
                </a:prstTxWarp>
                <a:noAutofit/>
              </a:bodyPr>
              <a:lstStyle/>
              <a:p>
                <a:pPr defTabSz="1792182" fontAlgn="base">
                  <a:lnSpc>
                    <a:spcPct val="90000"/>
                  </a:lnSpc>
                  <a:spcBef>
                    <a:spcPct val="0"/>
                  </a:spcBef>
                  <a:spcAft>
                    <a:spcPct val="0"/>
                  </a:spcAft>
                  <a:defRPr/>
                </a:pPr>
                <a:r>
                  <a:rPr lang="en-US" sz="2744" spc="-98">
                    <a:solidFill>
                      <a:schemeClr val="bg1"/>
                    </a:solidFill>
                  </a:rPr>
                  <a:t>Risk</a:t>
                </a:r>
              </a:p>
            </p:txBody>
          </p:sp>
          <p:sp>
            <p:nvSpPr>
              <p:cNvPr id="68" name="Freeform 15">
                <a:extLst>
                  <a:ext uri="{FF2B5EF4-FFF2-40B4-BE49-F238E27FC236}">
                    <a16:creationId xmlns:a16="http://schemas.microsoft.com/office/drawing/2014/main" id="{D14578B3-8C55-4286-8AFD-A6B8C1517E89}"/>
                  </a:ext>
                </a:extLst>
              </p:cNvPr>
              <p:cNvSpPr>
                <a:spLocks noEditPoints="1"/>
              </p:cNvSpPr>
              <p:nvPr/>
            </p:nvSpPr>
            <p:spPr bwMode="auto">
              <a:xfrm>
                <a:off x="8547107" y="4724400"/>
                <a:ext cx="290243" cy="290243"/>
              </a:xfrm>
              <a:custGeom>
                <a:avLst/>
                <a:gdLst>
                  <a:gd name="T0" fmla="*/ 948 w 1896"/>
                  <a:gd name="T1" fmla="*/ 0 h 1896"/>
                  <a:gd name="T2" fmla="*/ 0 w 1896"/>
                  <a:gd name="T3" fmla="*/ 948 h 1896"/>
                  <a:gd name="T4" fmla="*/ 948 w 1896"/>
                  <a:gd name="T5" fmla="*/ 1896 h 1896"/>
                  <a:gd name="T6" fmla="*/ 1896 w 1896"/>
                  <a:gd name="T7" fmla="*/ 948 h 1896"/>
                  <a:gd name="T8" fmla="*/ 948 w 1896"/>
                  <a:gd name="T9" fmla="*/ 0 h 1896"/>
                  <a:gd name="T10" fmla="*/ 755 w 1896"/>
                  <a:gd name="T11" fmla="*/ 1371 h 1896"/>
                  <a:gd name="T12" fmla="*/ 533 w 1896"/>
                  <a:gd name="T13" fmla="*/ 1371 h 1896"/>
                  <a:gd name="T14" fmla="*/ 817 w 1896"/>
                  <a:gd name="T15" fmla="*/ 1009 h 1896"/>
                  <a:gd name="T16" fmla="*/ 918 w 1896"/>
                  <a:gd name="T17" fmla="*/ 1147 h 1896"/>
                  <a:gd name="T18" fmla="*/ 755 w 1896"/>
                  <a:gd name="T19" fmla="*/ 1371 h 1896"/>
                  <a:gd name="T20" fmla="*/ 1142 w 1896"/>
                  <a:gd name="T21" fmla="*/ 1371 h 1896"/>
                  <a:gd name="T22" fmla="*/ 948 w 1896"/>
                  <a:gd name="T23" fmla="*/ 1107 h 1896"/>
                  <a:gd name="T24" fmla="*/ 835 w 1896"/>
                  <a:gd name="T25" fmla="*/ 953 h 1896"/>
                  <a:gd name="T26" fmla="*/ 522 w 1896"/>
                  <a:gd name="T27" fmla="*/ 526 h 1896"/>
                  <a:gd name="T28" fmla="*/ 741 w 1896"/>
                  <a:gd name="T29" fmla="*/ 524 h 1896"/>
                  <a:gd name="T30" fmla="*/ 918 w 1896"/>
                  <a:gd name="T31" fmla="*/ 761 h 1896"/>
                  <a:gd name="T32" fmla="*/ 948 w 1896"/>
                  <a:gd name="T33" fmla="*/ 802 h 1896"/>
                  <a:gd name="T34" fmla="*/ 1061 w 1896"/>
                  <a:gd name="T35" fmla="*/ 953 h 1896"/>
                  <a:gd name="T36" fmla="*/ 1065 w 1896"/>
                  <a:gd name="T37" fmla="*/ 958 h 1896"/>
                  <a:gd name="T38" fmla="*/ 1374 w 1896"/>
                  <a:gd name="T39" fmla="*/ 1371 h 1896"/>
                  <a:gd name="T40" fmla="*/ 1142 w 1896"/>
                  <a:gd name="T41" fmla="*/ 1371 h 1896"/>
                  <a:gd name="T42" fmla="*/ 1096 w 1896"/>
                  <a:gd name="T43" fmla="*/ 921 h 1896"/>
                  <a:gd name="T44" fmla="*/ 998 w 1896"/>
                  <a:gd name="T45" fmla="*/ 787 h 1896"/>
                  <a:gd name="T46" fmla="*/ 1197 w 1896"/>
                  <a:gd name="T47" fmla="*/ 523 h 1896"/>
                  <a:gd name="T48" fmla="*/ 1415 w 1896"/>
                  <a:gd name="T49" fmla="*/ 525 h 1896"/>
                  <a:gd name="T50" fmla="*/ 1096 w 1896"/>
                  <a:gd name="T51" fmla="*/ 921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6" h="1896">
                    <a:moveTo>
                      <a:pt x="948" y="0"/>
                    </a:moveTo>
                    <a:cubicBezTo>
                      <a:pt x="424" y="0"/>
                      <a:pt x="0" y="424"/>
                      <a:pt x="0" y="948"/>
                    </a:cubicBezTo>
                    <a:cubicBezTo>
                      <a:pt x="0" y="1471"/>
                      <a:pt x="424" y="1896"/>
                      <a:pt x="948" y="1896"/>
                    </a:cubicBezTo>
                    <a:cubicBezTo>
                      <a:pt x="1471" y="1896"/>
                      <a:pt x="1896" y="1471"/>
                      <a:pt x="1896" y="948"/>
                    </a:cubicBezTo>
                    <a:cubicBezTo>
                      <a:pt x="1896" y="424"/>
                      <a:pt x="1471" y="0"/>
                      <a:pt x="948" y="0"/>
                    </a:cubicBezTo>
                    <a:close/>
                    <a:moveTo>
                      <a:pt x="755" y="1371"/>
                    </a:moveTo>
                    <a:cubicBezTo>
                      <a:pt x="533" y="1371"/>
                      <a:pt x="533" y="1371"/>
                      <a:pt x="533" y="1371"/>
                    </a:cubicBezTo>
                    <a:cubicBezTo>
                      <a:pt x="817" y="1009"/>
                      <a:pt x="817" y="1009"/>
                      <a:pt x="817" y="1009"/>
                    </a:cubicBezTo>
                    <a:cubicBezTo>
                      <a:pt x="918" y="1147"/>
                      <a:pt x="918" y="1147"/>
                      <a:pt x="918" y="1147"/>
                    </a:cubicBezTo>
                    <a:lnTo>
                      <a:pt x="755" y="1371"/>
                    </a:lnTo>
                    <a:close/>
                    <a:moveTo>
                      <a:pt x="1142" y="1371"/>
                    </a:moveTo>
                    <a:cubicBezTo>
                      <a:pt x="948" y="1107"/>
                      <a:pt x="948" y="1107"/>
                      <a:pt x="948" y="1107"/>
                    </a:cubicBezTo>
                    <a:cubicBezTo>
                      <a:pt x="835" y="953"/>
                      <a:pt x="835" y="953"/>
                      <a:pt x="835" y="953"/>
                    </a:cubicBezTo>
                    <a:cubicBezTo>
                      <a:pt x="522" y="526"/>
                      <a:pt x="522" y="526"/>
                      <a:pt x="522" y="526"/>
                    </a:cubicBezTo>
                    <a:cubicBezTo>
                      <a:pt x="741" y="524"/>
                      <a:pt x="741" y="524"/>
                      <a:pt x="741" y="524"/>
                    </a:cubicBezTo>
                    <a:cubicBezTo>
                      <a:pt x="918" y="761"/>
                      <a:pt x="918" y="761"/>
                      <a:pt x="918" y="761"/>
                    </a:cubicBezTo>
                    <a:cubicBezTo>
                      <a:pt x="948" y="802"/>
                      <a:pt x="948" y="802"/>
                      <a:pt x="948" y="802"/>
                    </a:cubicBezTo>
                    <a:cubicBezTo>
                      <a:pt x="1061" y="953"/>
                      <a:pt x="1061" y="953"/>
                      <a:pt x="1061" y="953"/>
                    </a:cubicBezTo>
                    <a:cubicBezTo>
                      <a:pt x="1065" y="958"/>
                      <a:pt x="1065" y="958"/>
                      <a:pt x="1065" y="958"/>
                    </a:cubicBezTo>
                    <a:cubicBezTo>
                      <a:pt x="1374" y="1371"/>
                      <a:pt x="1374" y="1371"/>
                      <a:pt x="1374" y="1371"/>
                    </a:cubicBezTo>
                    <a:lnTo>
                      <a:pt x="1142" y="1371"/>
                    </a:lnTo>
                    <a:close/>
                    <a:moveTo>
                      <a:pt x="1096" y="921"/>
                    </a:moveTo>
                    <a:cubicBezTo>
                      <a:pt x="998" y="787"/>
                      <a:pt x="998" y="787"/>
                      <a:pt x="998" y="787"/>
                    </a:cubicBezTo>
                    <a:cubicBezTo>
                      <a:pt x="1197" y="523"/>
                      <a:pt x="1197" y="523"/>
                      <a:pt x="1197" y="523"/>
                    </a:cubicBezTo>
                    <a:cubicBezTo>
                      <a:pt x="1415" y="525"/>
                      <a:pt x="1415" y="525"/>
                      <a:pt x="1415" y="525"/>
                    </a:cubicBezTo>
                    <a:lnTo>
                      <a:pt x="1096" y="921"/>
                    </a:lnTo>
                    <a:close/>
                  </a:path>
                </a:pathLst>
              </a:custGeom>
              <a:solidFill>
                <a:srgbClr val="FF0000"/>
              </a:solidFill>
              <a:ln>
                <a:solidFill>
                  <a:srgbClr val="FF0000"/>
                </a:solidFill>
              </a:ln>
            </p:spPr>
            <p:txBody>
              <a:bodyPr vert="horz" wrap="square" lIns="182854" tIns="91426" rIns="182854" bIns="91426" numCol="1" anchor="t" anchorCtr="0" compatLnSpc="1">
                <a:prstTxWarp prst="textNoShape">
                  <a:avLst/>
                </a:prstTxWarp>
              </a:bodyPr>
              <a:lstStyle/>
              <a:p>
                <a:pPr defTabSz="1828450">
                  <a:defRPr/>
                </a:pPr>
                <a:endParaRPr lang="en-US" sz="3600" kern="0">
                  <a:solidFill>
                    <a:srgbClr val="505050"/>
                  </a:solidFill>
                </a:endParaRPr>
              </a:p>
            </p:txBody>
          </p:sp>
          <p:grpSp>
            <p:nvGrpSpPr>
              <p:cNvPr id="69" name="Group 68">
                <a:extLst>
                  <a:ext uri="{FF2B5EF4-FFF2-40B4-BE49-F238E27FC236}">
                    <a16:creationId xmlns:a16="http://schemas.microsoft.com/office/drawing/2014/main" id="{C0DC714A-0249-4907-B448-298C6CE0D826}"/>
                  </a:ext>
                </a:extLst>
              </p:cNvPr>
              <p:cNvGrpSpPr/>
              <p:nvPr/>
            </p:nvGrpSpPr>
            <p:grpSpPr>
              <a:xfrm>
                <a:off x="8098180" y="3565212"/>
                <a:ext cx="206309" cy="364868"/>
                <a:chOff x="12548790" y="-1264290"/>
                <a:chExt cx="5541963" cy="9801225"/>
              </a:xfrm>
              <a:solidFill>
                <a:schemeClr val="bg1"/>
              </a:solidFill>
            </p:grpSpPr>
            <p:sp>
              <p:nvSpPr>
                <p:cNvPr id="145" name="Freeform 19">
                  <a:extLst>
                    <a:ext uri="{FF2B5EF4-FFF2-40B4-BE49-F238E27FC236}">
                      <a16:creationId xmlns:a16="http://schemas.microsoft.com/office/drawing/2014/main" id="{4CB0D682-A5C3-49FC-A12E-85BC3D87C2CA}"/>
                    </a:ext>
                  </a:extLst>
                </p:cNvPr>
                <p:cNvSpPr>
                  <a:spLocks/>
                </p:cNvSpPr>
                <p:nvPr/>
              </p:nvSpPr>
              <p:spPr bwMode="auto">
                <a:xfrm>
                  <a:off x="13420328" y="-1264290"/>
                  <a:ext cx="3816350" cy="3741738"/>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kern="0">
                    <a:solidFill>
                      <a:sysClr val="windowText" lastClr="000000"/>
                    </a:solidFill>
                  </a:endParaRPr>
                </a:p>
              </p:txBody>
            </p:sp>
            <p:sp>
              <p:nvSpPr>
                <p:cNvPr id="146" name="Freeform 20">
                  <a:extLst>
                    <a:ext uri="{FF2B5EF4-FFF2-40B4-BE49-F238E27FC236}">
                      <a16:creationId xmlns:a16="http://schemas.microsoft.com/office/drawing/2014/main" id="{034A61E6-4585-4E44-B066-D4B8A6333809}"/>
                    </a:ext>
                  </a:extLst>
                </p:cNvPr>
                <p:cNvSpPr>
                  <a:spLocks noEditPoints="1"/>
                </p:cNvSpPr>
                <p:nvPr/>
              </p:nvSpPr>
              <p:spPr bwMode="auto">
                <a:xfrm>
                  <a:off x="12548790" y="2796535"/>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1828800">
                    <a:defRPr/>
                  </a:pPr>
                  <a:endParaRPr lang="en-US" sz="3600" kern="0">
                    <a:solidFill>
                      <a:sysClr val="windowText" lastClr="000000"/>
                    </a:solidFill>
                  </a:endParaRPr>
                </a:p>
              </p:txBody>
            </p:sp>
          </p:grpSp>
          <p:cxnSp>
            <p:nvCxnSpPr>
              <p:cNvPr id="70" name="Straight Connector 69">
                <a:extLst>
                  <a:ext uri="{FF2B5EF4-FFF2-40B4-BE49-F238E27FC236}">
                    <a16:creationId xmlns:a16="http://schemas.microsoft.com/office/drawing/2014/main" id="{70F340E5-82AD-4BAA-9275-2F09EF8080BE}"/>
                  </a:ext>
                </a:extLst>
              </p:cNvPr>
              <p:cNvCxnSpPr/>
              <p:nvPr/>
            </p:nvCxnSpPr>
            <p:spPr>
              <a:xfrm>
                <a:off x="8667936" y="3439598"/>
                <a:ext cx="1212664" cy="9343"/>
              </a:xfrm>
              <a:prstGeom prst="line">
                <a:avLst/>
              </a:prstGeom>
              <a:ln w="28575" cap="rnd">
                <a:solidFill>
                  <a:schemeClr val="tx2"/>
                </a:solidFill>
                <a:prstDash val="sysDot"/>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71" name="Freeform 11">
                <a:extLst>
                  <a:ext uri="{FF2B5EF4-FFF2-40B4-BE49-F238E27FC236}">
                    <a16:creationId xmlns:a16="http://schemas.microsoft.com/office/drawing/2014/main" id="{EDD2871A-325F-4D94-B0AE-6B3983B60657}"/>
                  </a:ext>
                </a:extLst>
              </p:cNvPr>
              <p:cNvSpPr>
                <a:spLocks noEditPoints="1"/>
              </p:cNvSpPr>
              <p:nvPr/>
            </p:nvSpPr>
            <p:spPr bwMode="auto">
              <a:xfrm>
                <a:off x="8523674" y="3213147"/>
                <a:ext cx="294927" cy="294927"/>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00B050"/>
              </a:solidFill>
              <a:ln>
                <a:solidFill>
                  <a:srgbClr val="00B050"/>
                </a:solidFill>
              </a:ln>
            </p:spPr>
            <p:txBody>
              <a:bodyPr vert="horz" wrap="square" lIns="182880" tIns="91440" rIns="182880" bIns="91440" numCol="1" anchor="t" anchorCtr="0" compatLnSpc="1">
                <a:prstTxWarp prst="textNoShape">
                  <a:avLst/>
                </a:prstTxWarp>
              </a:bodyPr>
              <a:lstStyle/>
              <a:p>
                <a:pPr defTabSz="1828800">
                  <a:defRPr/>
                </a:pPr>
                <a:endParaRPr lang="en-US" sz="3600">
                  <a:solidFill>
                    <a:srgbClr val="505050"/>
                  </a:solidFill>
                </a:endParaRPr>
              </a:p>
            </p:txBody>
          </p:sp>
          <p:grpSp>
            <p:nvGrpSpPr>
              <p:cNvPr id="72" name="Group 71">
                <a:extLst>
                  <a:ext uri="{FF2B5EF4-FFF2-40B4-BE49-F238E27FC236}">
                    <a16:creationId xmlns:a16="http://schemas.microsoft.com/office/drawing/2014/main" id="{C9F5CB4E-F73D-40BA-9A74-B56C8B6643E6}"/>
                  </a:ext>
                </a:extLst>
              </p:cNvPr>
              <p:cNvGrpSpPr/>
              <p:nvPr/>
            </p:nvGrpSpPr>
            <p:grpSpPr>
              <a:xfrm>
                <a:off x="10072886" y="4177799"/>
                <a:ext cx="706936" cy="884737"/>
                <a:chOff x="7437101" y="5187635"/>
                <a:chExt cx="892313" cy="1116738"/>
              </a:xfrm>
            </p:grpSpPr>
            <p:grpSp>
              <p:nvGrpSpPr>
                <p:cNvPr id="137" name="Group 136">
                  <a:extLst>
                    <a:ext uri="{FF2B5EF4-FFF2-40B4-BE49-F238E27FC236}">
                      <a16:creationId xmlns:a16="http://schemas.microsoft.com/office/drawing/2014/main" id="{AE710C33-E402-40D5-956A-A2DA31DF0758}"/>
                    </a:ext>
                  </a:extLst>
                </p:cNvPr>
                <p:cNvGrpSpPr/>
                <p:nvPr/>
              </p:nvGrpSpPr>
              <p:grpSpPr>
                <a:xfrm>
                  <a:off x="7437101" y="5410858"/>
                  <a:ext cx="647251" cy="893515"/>
                  <a:chOff x="12679481" y="-2476193"/>
                  <a:chExt cx="7318375" cy="10102850"/>
                </a:xfrm>
                <a:solidFill>
                  <a:schemeClr val="bg1"/>
                </a:solidFill>
              </p:grpSpPr>
              <p:sp>
                <p:nvSpPr>
                  <p:cNvPr id="142" name="Freeform 47">
                    <a:extLst>
                      <a:ext uri="{FF2B5EF4-FFF2-40B4-BE49-F238E27FC236}">
                        <a16:creationId xmlns:a16="http://schemas.microsoft.com/office/drawing/2014/main" id="{796A4F3F-7C90-4457-896C-4730EB21EF92}"/>
                      </a:ext>
                    </a:extLst>
                  </p:cNvPr>
                  <p:cNvSpPr>
                    <a:spLocks noEditPoints="1"/>
                  </p:cNvSpPr>
                  <p:nvPr/>
                </p:nvSpPr>
                <p:spPr bwMode="auto">
                  <a:xfrm>
                    <a:off x="12679481" y="-2476193"/>
                    <a:ext cx="7318375" cy="9794875"/>
                  </a:xfrm>
                  <a:custGeom>
                    <a:avLst/>
                    <a:gdLst>
                      <a:gd name="T0" fmla="*/ 4610 w 4610"/>
                      <a:gd name="T1" fmla="*/ 707 h 6170"/>
                      <a:gd name="T2" fmla="*/ 4080 w 4610"/>
                      <a:gd name="T3" fmla="*/ 707 h 6170"/>
                      <a:gd name="T4" fmla="*/ 4080 w 4610"/>
                      <a:gd name="T5" fmla="*/ 293 h 6170"/>
                      <a:gd name="T6" fmla="*/ 2565 w 4610"/>
                      <a:gd name="T7" fmla="*/ 293 h 6170"/>
                      <a:gd name="T8" fmla="*/ 2565 w 4610"/>
                      <a:gd name="T9" fmla="*/ 0 h 6170"/>
                      <a:gd name="T10" fmla="*/ 1110 w 4610"/>
                      <a:gd name="T11" fmla="*/ 0 h 6170"/>
                      <a:gd name="T12" fmla="*/ 1110 w 4610"/>
                      <a:gd name="T13" fmla="*/ 293 h 6170"/>
                      <a:gd name="T14" fmla="*/ 530 w 4610"/>
                      <a:gd name="T15" fmla="*/ 293 h 6170"/>
                      <a:gd name="T16" fmla="*/ 530 w 4610"/>
                      <a:gd name="T17" fmla="*/ 707 h 6170"/>
                      <a:gd name="T18" fmla="*/ 0 w 4610"/>
                      <a:gd name="T19" fmla="*/ 707 h 6170"/>
                      <a:gd name="T20" fmla="*/ 0 w 4610"/>
                      <a:gd name="T21" fmla="*/ 6170 h 6170"/>
                      <a:gd name="T22" fmla="*/ 1673 w 4610"/>
                      <a:gd name="T23" fmla="*/ 6170 h 6170"/>
                      <a:gd name="T24" fmla="*/ 1673 w 4610"/>
                      <a:gd name="T25" fmla="*/ 5351 h 6170"/>
                      <a:gd name="T26" fmla="*/ 2151 w 4610"/>
                      <a:gd name="T27" fmla="*/ 5351 h 6170"/>
                      <a:gd name="T28" fmla="*/ 2151 w 4610"/>
                      <a:gd name="T29" fmla="*/ 6170 h 6170"/>
                      <a:gd name="T30" fmla="*/ 2459 w 4610"/>
                      <a:gd name="T31" fmla="*/ 6170 h 6170"/>
                      <a:gd name="T32" fmla="*/ 2459 w 4610"/>
                      <a:gd name="T33" fmla="*/ 5351 h 6170"/>
                      <a:gd name="T34" fmla="*/ 2937 w 4610"/>
                      <a:gd name="T35" fmla="*/ 5351 h 6170"/>
                      <a:gd name="T36" fmla="*/ 2937 w 4610"/>
                      <a:gd name="T37" fmla="*/ 6170 h 6170"/>
                      <a:gd name="T38" fmla="*/ 4610 w 4610"/>
                      <a:gd name="T39" fmla="*/ 6170 h 6170"/>
                      <a:gd name="T40" fmla="*/ 4610 w 4610"/>
                      <a:gd name="T41" fmla="*/ 707 h 6170"/>
                      <a:gd name="T42" fmla="*/ 2094 w 4610"/>
                      <a:gd name="T43" fmla="*/ 4370 h 6170"/>
                      <a:gd name="T44" fmla="*/ 582 w 4610"/>
                      <a:gd name="T45" fmla="*/ 4370 h 6170"/>
                      <a:gd name="T46" fmla="*/ 582 w 4610"/>
                      <a:gd name="T47" fmla="*/ 3973 h 6170"/>
                      <a:gd name="T48" fmla="*/ 2094 w 4610"/>
                      <a:gd name="T49" fmla="*/ 3973 h 6170"/>
                      <a:gd name="T50" fmla="*/ 2094 w 4610"/>
                      <a:gd name="T51" fmla="*/ 4370 h 6170"/>
                      <a:gd name="T52" fmla="*/ 2094 w 4610"/>
                      <a:gd name="T53" fmla="*/ 3355 h 6170"/>
                      <a:gd name="T54" fmla="*/ 582 w 4610"/>
                      <a:gd name="T55" fmla="*/ 3355 h 6170"/>
                      <a:gd name="T56" fmla="*/ 582 w 4610"/>
                      <a:gd name="T57" fmla="*/ 2956 h 6170"/>
                      <a:gd name="T58" fmla="*/ 2094 w 4610"/>
                      <a:gd name="T59" fmla="*/ 2956 h 6170"/>
                      <a:gd name="T60" fmla="*/ 2094 w 4610"/>
                      <a:gd name="T61" fmla="*/ 3355 h 6170"/>
                      <a:gd name="T62" fmla="*/ 2094 w 4610"/>
                      <a:gd name="T63" fmla="*/ 2338 h 6170"/>
                      <a:gd name="T64" fmla="*/ 582 w 4610"/>
                      <a:gd name="T65" fmla="*/ 2338 h 6170"/>
                      <a:gd name="T66" fmla="*/ 582 w 4610"/>
                      <a:gd name="T67" fmla="*/ 1941 h 6170"/>
                      <a:gd name="T68" fmla="*/ 2094 w 4610"/>
                      <a:gd name="T69" fmla="*/ 1941 h 6170"/>
                      <a:gd name="T70" fmla="*/ 2094 w 4610"/>
                      <a:gd name="T71" fmla="*/ 2338 h 6170"/>
                      <a:gd name="T72" fmla="*/ 4080 w 4610"/>
                      <a:gd name="T73" fmla="*/ 4370 h 6170"/>
                      <a:gd name="T74" fmla="*/ 2565 w 4610"/>
                      <a:gd name="T75" fmla="*/ 4370 h 6170"/>
                      <a:gd name="T76" fmla="*/ 2565 w 4610"/>
                      <a:gd name="T77" fmla="*/ 3973 h 6170"/>
                      <a:gd name="T78" fmla="*/ 4080 w 4610"/>
                      <a:gd name="T79" fmla="*/ 3973 h 6170"/>
                      <a:gd name="T80" fmla="*/ 4080 w 4610"/>
                      <a:gd name="T81" fmla="*/ 4370 h 6170"/>
                      <a:gd name="T82" fmla="*/ 4080 w 4610"/>
                      <a:gd name="T83" fmla="*/ 3355 h 6170"/>
                      <a:gd name="T84" fmla="*/ 2565 w 4610"/>
                      <a:gd name="T85" fmla="*/ 3355 h 6170"/>
                      <a:gd name="T86" fmla="*/ 2565 w 4610"/>
                      <a:gd name="T87" fmla="*/ 2956 h 6170"/>
                      <a:gd name="T88" fmla="*/ 4080 w 4610"/>
                      <a:gd name="T89" fmla="*/ 2956 h 6170"/>
                      <a:gd name="T90" fmla="*/ 4080 w 4610"/>
                      <a:gd name="T91" fmla="*/ 3355 h 6170"/>
                      <a:gd name="T92" fmla="*/ 4080 w 4610"/>
                      <a:gd name="T93" fmla="*/ 2338 h 6170"/>
                      <a:gd name="T94" fmla="*/ 2565 w 4610"/>
                      <a:gd name="T95" fmla="*/ 2338 h 6170"/>
                      <a:gd name="T96" fmla="*/ 2565 w 4610"/>
                      <a:gd name="T97" fmla="*/ 1941 h 6170"/>
                      <a:gd name="T98" fmla="*/ 4080 w 4610"/>
                      <a:gd name="T99" fmla="*/ 1941 h 6170"/>
                      <a:gd name="T100" fmla="*/ 4080 w 4610"/>
                      <a:gd name="T101" fmla="*/ 233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10" h="6170">
                        <a:moveTo>
                          <a:pt x="4610" y="707"/>
                        </a:moveTo>
                        <a:lnTo>
                          <a:pt x="4080" y="707"/>
                        </a:lnTo>
                        <a:lnTo>
                          <a:pt x="4080" y="293"/>
                        </a:lnTo>
                        <a:lnTo>
                          <a:pt x="2565" y="293"/>
                        </a:lnTo>
                        <a:lnTo>
                          <a:pt x="2565" y="0"/>
                        </a:lnTo>
                        <a:lnTo>
                          <a:pt x="1110" y="0"/>
                        </a:lnTo>
                        <a:lnTo>
                          <a:pt x="1110" y="293"/>
                        </a:lnTo>
                        <a:lnTo>
                          <a:pt x="530" y="293"/>
                        </a:lnTo>
                        <a:lnTo>
                          <a:pt x="530" y="707"/>
                        </a:lnTo>
                        <a:lnTo>
                          <a:pt x="0" y="707"/>
                        </a:lnTo>
                        <a:lnTo>
                          <a:pt x="0" y="6170"/>
                        </a:lnTo>
                        <a:lnTo>
                          <a:pt x="1673" y="6170"/>
                        </a:lnTo>
                        <a:lnTo>
                          <a:pt x="1673" y="5351"/>
                        </a:lnTo>
                        <a:lnTo>
                          <a:pt x="2151" y="5351"/>
                        </a:lnTo>
                        <a:lnTo>
                          <a:pt x="2151" y="6170"/>
                        </a:lnTo>
                        <a:lnTo>
                          <a:pt x="2459" y="6170"/>
                        </a:lnTo>
                        <a:lnTo>
                          <a:pt x="2459" y="5351"/>
                        </a:lnTo>
                        <a:lnTo>
                          <a:pt x="2937" y="5351"/>
                        </a:lnTo>
                        <a:lnTo>
                          <a:pt x="2937" y="6170"/>
                        </a:lnTo>
                        <a:lnTo>
                          <a:pt x="4610" y="6170"/>
                        </a:lnTo>
                        <a:lnTo>
                          <a:pt x="4610" y="707"/>
                        </a:lnTo>
                        <a:close/>
                        <a:moveTo>
                          <a:pt x="2094" y="4370"/>
                        </a:moveTo>
                        <a:lnTo>
                          <a:pt x="582" y="4370"/>
                        </a:lnTo>
                        <a:lnTo>
                          <a:pt x="582" y="3973"/>
                        </a:lnTo>
                        <a:lnTo>
                          <a:pt x="2094" y="3973"/>
                        </a:lnTo>
                        <a:lnTo>
                          <a:pt x="2094" y="4370"/>
                        </a:lnTo>
                        <a:close/>
                        <a:moveTo>
                          <a:pt x="2094" y="3355"/>
                        </a:moveTo>
                        <a:lnTo>
                          <a:pt x="582" y="3355"/>
                        </a:lnTo>
                        <a:lnTo>
                          <a:pt x="582" y="2956"/>
                        </a:lnTo>
                        <a:lnTo>
                          <a:pt x="2094" y="2956"/>
                        </a:lnTo>
                        <a:lnTo>
                          <a:pt x="2094" y="3355"/>
                        </a:lnTo>
                        <a:close/>
                        <a:moveTo>
                          <a:pt x="2094" y="2338"/>
                        </a:moveTo>
                        <a:lnTo>
                          <a:pt x="582" y="2338"/>
                        </a:lnTo>
                        <a:lnTo>
                          <a:pt x="582" y="1941"/>
                        </a:lnTo>
                        <a:lnTo>
                          <a:pt x="2094" y="1941"/>
                        </a:lnTo>
                        <a:lnTo>
                          <a:pt x="2094" y="2338"/>
                        </a:lnTo>
                        <a:close/>
                        <a:moveTo>
                          <a:pt x="4080" y="4370"/>
                        </a:moveTo>
                        <a:lnTo>
                          <a:pt x="2565" y="4370"/>
                        </a:lnTo>
                        <a:lnTo>
                          <a:pt x="2565" y="3973"/>
                        </a:lnTo>
                        <a:lnTo>
                          <a:pt x="4080" y="3973"/>
                        </a:lnTo>
                        <a:lnTo>
                          <a:pt x="4080" y="4370"/>
                        </a:lnTo>
                        <a:close/>
                        <a:moveTo>
                          <a:pt x="4080" y="3355"/>
                        </a:moveTo>
                        <a:lnTo>
                          <a:pt x="2565" y="3355"/>
                        </a:lnTo>
                        <a:lnTo>
                          <a:pt x="2565" y="2956"/>
                        </a:lnTo>
                        <a:lnTo>
                          <a:pt x="4080" y="2956"/>
                        </a:lnTo>
                        <a:lnTo>
                          <a:pt x="4080" y="3355"/>
                        </a:lnTo>
                        <a:close/>
                        <a:moveTo>
                          <a:pt x="4080" y="2338"/>
                        </a:moveTo>
                        <a:lnTo>
                          <a:pt x="2565" y="2338"/>
                        </a:lnTo>
                        <a:lnTo>
                          <a:pt x="2565" y="1941"/>
                        </a:lnTo>
                        <a:lnTo>
                          <a:pt x="4080" y="1941"/>
                        </a:lnTo>
                        <a:lnTo>
                          <a:pt x="4080" y="2338"/>
                        </a:lnTo>
                        <a:close/>
                      </a:path>
                    </a:pathLst>
                  </a:custGeom>
                  <a:solidFill>
                    <a:schemeClr val="tx2"/>
                  </a:solidFill>
                  <a:ln w="9525">
                    <a:solidFill>
                      <a:schemeClr val="tx2"/>
                    </a:solidFill>
                    <a:round/>
                    <a:headEnd/>
                    <a:tailEnd/>
                  </a:ln>
                </p:spPr>
                <p:txBody>
                  <a:bodyPr vert="horz" wrap="square" lIns="186520" tIns="93260" rIns="186520" bIns="93260" numCol="1" anchor="t" anchorCtr="0" compatLnSpc="1">
                    <a:prstTxWarp prst="textNoShape">
                      <a:avLst/>
                    </a:prstTxWarp>
                  </a:bodyPr>
                  <a:lstStyle/>
                  <a:p>
                    <a:pPr defTabSz="1828800">
                      <a:defRPr/>
                    </a:pPr>
                    <a:endParaRPr lang="en-US" sz="3672" kern="0">
                      <a:solidFill>
                        <a:sysClr val="windowText" lastClr="000000"/>
                      </a:solidFill>
                    </a:endParaRPr>
                  </a:p>
                </p:txBody>
              </p:sp>
              <p:sp>
                <p:nvSpPr>
                  <p:cNvPr id="143" name="Rectangle 48">
                    <a:extLst>
                      <a:ext uri="{FF2B5EF4-FFF2-40B4-BE49-F238E27FC236}">
                        <a16:creationId xmlns:a16="http://schemas.microsoft.com/office/drawing/2014/main" id="{56B023B4-11BC-4E5E-A115-A7B866677A90}"/>
                      </a:ext>
                    </a:extLst>
                  </p:cNvPr>
                  <p:cNvSpPr>
                    <a:spLocks noChangeArrowheads="1"/>
                  </p:cNvSpPr>
                  <p:nvPr/>
                </p:nvSpPr>
                <p:spPr bwMode="auto">
                  <a:xfrm>
                    <a:off x="15335369" y="7318682"/>
                    <a:ext cx="758825"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20" tIns="93260" rIns="186520" bIns="93260" numCol="1" anchor="t" anchorCtr="0" compatLnSpc="1">
                    <a:prstTxWarp prst="textNoShape">
                      <a:avLst/>
                    </a:prstTxWarp>
                  </a:bodyPr>
                  <a:lstStyle/>
                  <a:p>
                    <a:pPr defTabSz="1828800">
                      <a:defRPr/>
                    </a:pPr>
                    <a:endParaRPr lang="en-US" sz="3672" kern="0">
                      <a:solidFill>
                        <a:sysClr val="windowText" lastClr="000000"/>
                      </a:solidFill>
                    </a:endParaRPr>
                  </a:p>
                </p:txBody>
              </p:sp>
              <p:sp>
                <p:nvSpPr>
                  <p:cNvPr id="144" name="Rectangle 49">
                    <a:extLst>
                      <a:ext uri="{FF2B5EF4-FFF2-40B4-BE49-F238E27FC236}">
                        <a16:creationId xmlns:a16="http://schemas.microsoft.com/office/drawing/2014/main" id="{77E3268E-DD04-4AED-A223-8F4F038CC0D3}"/>
                      </a:ext>
                    </a:extLst>
                  </p:cNvPr>
                  <p:cNvSpPr>
                    <a:spLocks noChangeArrowheads="1"/>
                  </p:cNvSpPr>
                  <p:nvPr/>
                </p:nvSpPr>
                <p:spPr bwMode="auto">
                  <a:xfrm>
                    <a:off x="16583144" y="7318682"/>
                    <a:ext cx="758825"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6520" tIns="93260" rIns="186520" bIns="93260" numCol="1" anchor="t" anchorCtr="0" compatLnSpc="1">
                    <a:prstTxWarp prst="textNoShape">
                      <a:avLst/>
                    </a:prstTxWarp>
                  </a:bodyPr>
                  <a:lstStyle/>
                  <a:p>
                    <a:pPr defTabSz="1828800">
                      <a:defRPr/>
                    </a:pPr>
                    <a:endParaRPr lang="en-US" sz="3672" kern="0">
                      <a:solidFill>
                        <a:sysClr val="windowText" lastClr="000000"/>
                      </a:solidFill>
                    </a:endParaRPr>
                  </a:p>
                </p:txBody>
              </p:sp>
            </p:grpSp>
            <p:sp>
              <p:nvSpPr>
                <p:cNvPr id="138" name="Oval 137">
                  <a:extLst>
                    <a:ext uri="{FF2B5EF4-FFF2-40B4-BE49-F238E27FC236}">
                      <a16:creationId xmlns:a16="http://schemas.microsoft.com/office/drawing/2014/main" id="{86AC6845-BDF8-42FC-80B8-460F448D106A}"/>
                    </a:ext>
                  </a:extLst>
                </p:cNvPr>
                <p:cNvSpPr/>
                <p:nvPr/>
              </p:nvSpPr>
              <p:spPr bwMode="auto">
                <a:xfrm>
                  <a:off x="7864080" y="5187635"/>
                  <a:ext cx="465334" cy="465334"/>
                </a:xfrm>
                <a:prstGeom prst="ellipse">
                  <a:avLst/>
                </a:prstGeom>
                <a:solidFill>
                  <a:schemeClr val="tx1"/>
                </a:solid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5130" rIns="0" bIns="95130" numCol="1" rtlCol="0" anchor="ctr" anchorCtr="0" compatLnSpc="1">
                  <a:prstTxWarp prst="textNoShape">
                    <a:avLst/>
                  </a:prstTxWarp>
                </a:bodyPr>
                <a:lstStyle/>
                <a:p>
                  <a:pPr algn="ctr" defTabSz="1902056" fontAlgn="base">
                    <a:spcBef>
                      <a:spcPct val="0"/>
                    </a:spcBef>
                    <a:spcAft>
                      <a:spcPct val="0"/>
                    </a:spcAft>
                    <a:defRPr/>
                  </a:pPr>
                  <a:endParaRPr lang="en-US" sz="4080" kern="0">
                    <a:gradFill>
                      <a:gsLst>
                        <a:gs pos="0">
                          <a:srgbClr val="FFFFFF"/>
                        </a:gs>
                        <a:gs pos="100000">
                          <a:srgbClr val="FFFFFF"/>
                        </a:gs>
                      </a:gsLst>
                      <a:lin ang="5400000" scaled="0"/>
                    </a:gradFill>
                  </a:endParaRPr>
                </a:p>
              </p:txBody>
            </p:sp>
            <p:grpSp>
              <p:nvGrpSpPr>
                <p:cNvPr id="139" name="Group 138">
                  <a:extLst>
                    <a:ext uri="{FF2B5EF4-FFF2-40B4-BE49-F238E27FC236}">
                      <a16:creationId xmlns:a16="http://schemas.microsoft.com/office/drawing/2014/main" id="{2EFC43E3-59B1-4EDA-B0D0-56636304FB7F}"/>
                    </a:ext>
                  </a:extLst>
                </p:cNvPr>
                <p:cNvGrpSpPr/>
                <p:nvPr/>
              </p:nvGrpSpPr>
              <p:grpSpPr>
                <a:xfrm>
                  <a:off x="7963895" y="5296608"/>
                  <a:ext cx="265707" cy="265614"/>
                  <a:chOff x="1477963" y="-1187450"/>
                  <a:chExt cx="9232900" cy="9229725"/>
                </a:xfrm>
                <a:solidFill>
                  <a:schemeClr val="bg1"/>
                </a:solidFill>
              </p:grpSpPr>
              <p:sp>
                <p:nvSpPr>
                  <p:cNvPr id="140" name="Freeform 9">
                    <a:extLst>
                      <a:ext uri="{FF2B5EF4-FFF2-40B4-BE49-F238E27FC236}">
                        <a16:creationId xmlns:a16="http://schemas.microsoft.com/office/drawing/2014/main" id="{BD97E1EF-98B7-4EE4-8887-DC71C7355912}"/>
                      </a:ext>
                    </a:extLst>
                  </p:cNvPr>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20" tIns="93260" rIns="186520" bIns="93260" numCol="1" anchor="t" anchorCtr="0" compatLnSpc="1">
                    <a:prstTxWarp prst="textNoShape">
                      <a:avLst/>
                    </a:prstTxWarp>
                  </a:bodyPr>
                  <a:lstStyle/>
                  <a:p>
                    <a:pPr defTabSz="1828800">
                      <a:defRPr/>
                    </a:pPr>
                    <a:endParaRPr lang="en-US" sz="3672" kern="0">
                      <a:solidFill>
                        <a:sysClr val="windowText" lastClr="000000"/>
                      </a:solidFill>
                    </a:endParaRPr>
                  </a:p>
                </p:txBody>
              </p:sp>
              <p:sp>
                <p:nvSpPr>
                  <p:cNvPr id="141" name="Freeform 10">
                    <a:extLst>
                      <a:ext uri="{FF2B5EF4-FFF2-40B4-BE49-F238E27FC236}">
                        <a16:creationId xmlns:a16="http://schemas.microsoft.com/office/drawing/2014/main" id="{CEB0299F-2D56-4138-AA01-868D1BFC0BEA}"/>
                      </a:ext>
                    </a:extLst>
                  </p:cNvPr>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6520" tIns="93260" rIns="186520" bIns="93260" numCol="1" anchor="t" anchorCtr="0" compatLnSpc="1">
                    <a:prstTxWarp prst="textNoShape">
                      <a:avLst/>
                    </a:prstTxWarp>
                  </a:bodyPr>
                  <a:lstStyle/>
                  <a:p>
                    <a:pPr defTabSz="1828800">
                      <a:defRPr/>
                    </a:pPr>
                    <a:endParaRPr lang="en-US" sz="3672" kern="0">
                      <a:solidFill>
                        <a:sysClr val="windowText" lastClr="000000"/>
                      </a:solidFill>
                    </a:endParaRPr>
                  </a:p>
                </p:txBody>
              </p:sp>
            </p:grpSp>
          </p:grpSp>
          <p:sp>
            <p:nvSpPr>
              <p:cNvPr id="73" name="Rectangle 66">
                <a:extLst>
                  <a:ext uri="{FF2B5EF4-FFF2-40B4-BE49-F238E27FC236}">
                    <a16:creationId xmlns:a16="http://schemas.microsoft.com/office/drawing/2014/main" id="{E27DDA10-6607-4ED6-A144-EC255D9349B9}"/>
                  </a:ext>
                </a:extLst>
              </p:cNvPr>
              <p:cNvSpPr>
                <a:spLocks noChangeArrowheads="1"/>
              </p:cNvSpPr>
              <p:nvPr/>
            </p:nvSpPr>
            <p:spPr bwMode="auto">
              <a:xfrm>
                <a:off x="10715467" y="4671877"/>
                <a:ext cx="1341230" cy="36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828448">
                  <a:defRPr/>
                </a:pPr>
                <a:r>
                  <a:rPr lang="en-US" altLang="en-US" sz="2398" kern="0">
                    <a:latin typeface="+mn-lt"/>
                  </a:rPr>
                  <a:t>On-premises</a:t>
                </a:r>
              </a:p>
              <a:p>
                <a:pPr defTabSz="1828448">
                  <a:defRPr/>
                </a:pPr>
                <a:r>
                  <a:rPr lang="en-US" altLang="en-US" sz="2398" kern="0">
                    <a:latin typeface="+mn-lt"/>
                  </a:rPr>
                  <a:t>applications</a:t>
                </a:r>
                <a:endParaRPr lang="en-US" altLang="en-US" sz="6398" kern="0">
                  <a:latin typeface="+mn-lt"/>
                </a:endParaRPr>
              </a:p>
            </p:txBody>
          </p:sp>
          <p:grpSp>
            <p:nvGrpSpPr>
              <p:cNvPr id="74" name="Group 73">
                <a:extLst>
                  <a:ext uri="{FF2B5EF4-FFF2-40B4-BE49-F238E27FC236}">
                    <a16:creationId xmlns:a16="http://schemas.microsoft.com/office/drawing/2014/main" id="{AF3B7421-6800-4799-AAEB-1036CA01F89F}"/>
                  </a:ext>
                </a:extLst>
              </p:cNvPr>
              <p:cNvGrpSpPr/>
              <p:nvPr/>
            </p:nvGrpSpPr>
            <p:grpSpPr>
              <a:xfrm>
                <a:off x="10076686" y="2503541"/>
                <a:ext cx="1978656" cy="1588573"/>
                <a:chOff x="12485036" y="4708236"/>
                <a:chExt cx="2105106" cy="1690092"/>
              </a:xfrm>
            </p:grpSpPr>
            <p:grpSp>
              <p:nvGrpSpPr>
                <p:cNvPr id="94" name="Group 93">
                  <a:extLst>
                    <a:ext uri="{FF2B5EF4-FFF2-40B4-BE49-F238E27FC236}">
                      <a16:creationId xmlns:a16="http://schemas.microsoft.com/office/drawing/2014/main" id="{A3506B1D-4CDA-40C9-AA66-7185D1DC801F}"/>
                    </a:ext>
                  </a:extLst>
                </p:cNvPr>
                <p:cNvGrpSpPr/>
                <p:nvPr/>
              </p:nvGrpSpPr>
              <p:grpSpPr>
                <a:xfrm>
                  <a:off x="13335882" y="4708236"/>
                  <a:ext cx="1254260" cy="793894"/>
                  <a:chOff x="6866223" y="1546702"/>
                  <a:chExt cx="1547609" cy="979571"/>
                </a:xfrm>
              </p:grpSpPr>
              <p:sp>
                <p:nvSpPr>
                  <p:cNvPr id="134" name="Freeform 38">
                    <a:extLst>
                      <a:ext uri="{FF2B5EF4-FFF2-40B4-BE49-F238E27FC236}">
                        <a16:creationId xmlns:a16="http://schemas.microsoft.com/office/drawing/2014/main" id="{13405DA9-02B2-4F64-ABE3-478C7B30702D}"/>
                      </a:ext>
                    </a:extLst>
                  </p:cNvPr>
                  <p:cNvSpPr>
                    <a:spLocks/>
                  </p:cNvSpPr>
                  <p:nvPr/>
                </p:nvSpPr>
                <p:spPr bwMode="auto">
                  <a:xfrm>
                    <a:off x="6879308" y="1546702"/>
                    <a:ext cx="1534524" cy="97957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9050">
                    <a:solidFill>
                      <a:schemeClr val="tx2"/>
                    </a:solidFill>
                  </a:ln>
                </p:spPr>
                <p:txBody>
                  <a:bodyPr vert="horz" wrap="square" lIns="186520" tIns="93260" rIns="186520" bIns="93260" numCol="1" anchor="t" anchorCtr="0" compatLnSpc="1">
                    <a:prstTxWarp prst="textNoShape">
                      <a:avLst/>
                    </a:prstTxWarp>
                  </a:bodyPr>
                  <a:lstStyle/>
                  <a:p>
                    <a:pPr defTabSz="1828800">
                      <a:defRPr/>
                    </a:pPr>
                    <a:endParaRPr lang="en-US" sz="3672" kern="0">
                      <a:solidFill>
                        <a:sysClr val="windowText" lastClr="000000"/>
                      </a:solidFill>
                    </a:endParaRPr>
                  </a:p>
                </p:txBody>
              </p:sp>
              <p:pic>
                <p:nvPicPr>
                  <p:cNvPr id="135" name="Picture 134">
                    <a:extLst>
                      <a:ext uri="{FF2B5EF4-FFF2-40B4-BE49-F238E27FC236}">
                        <a16:creationId xmlns:a16="http://schemas.microsoft.com/office/drawing/2014/main" id="{0C992E6C-915D-47A6-8E2A-13BF4F64FD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12528" y="1780086"/>
                    <a:ext cx="573663" cy="127106"/>
                  </a:xfrm>
                  <a:prstGeom prst="rect">
                    <a:avLst/>
                  </a:prstGeom>
                </p:spPr>
              </p:pic>
              <p:sp>
                <p:nvSpPr>
                  <p:cNvPr id="136" name="TextBox 135">
                    <a:extLst>
                      <a:ext uri="{FF2B5EF4-FFF2-40B4-BE49-F238E27FC236}">
                        <a16:creationId xmlns:a16="http://schemas.microsoft.com/office/drawing/2014/main" id="{EC18A8F0-EA87-45BC-8155-BFD8883E9D71}"/>
                      </a:ext>
                    </a:extLst>
                  </p:cNvPr>
                  <p:cNvSpPr txBox="1"/>
                  <p:nvPr/>
                </p:nvSpPr>
                <p:spPr>
                  <a:xfrm>
                    <a:off x="6866223" y="1983038"/>
                    <a:ext cx="1501938" cy="163632"/>
                  </a:xfrm>
                  <a:prstGeom prst="rect">
                    <a:avLst/>
                  </a:prstGeom>
                </p:spPr>
                <p:txBody>
                  <a:bodyPr wrap="square" lIns="0" tIns="0" rIns="0" bIns="0" rtlCol="0">
                    <a:spAutoFit/>
                  </a:bodyPr>
                  <a:lstStyle/>
                  <a:p>
                    <a:pPr algn="ctr" defTabSz="1827496" fontAlgn="base">
                      <a:lnSpc>
                        <a:spcPct val="90000"/>
                      </a:lnSpc>
                      <a:spcBef>
                        <a:spcPct val="0"/>
                      </a:spcBef>
                      <a:spcAft>
                        <a:spcPct val="0"/>
                      </a:spcAft>
                      <a:buSzPct val="80000"/>
                      <a:defRPr/>
                    </a:pPr>
                    <a:r>
                      <a:rPr lang="en-US" kern="0">
                        <a:solidFill>
                          <a:srgbClr val="0078D7"/>
                        </a:solidFill>
                        <a:ea typeface="ＭＳ Ｐゴシック" charset="0"/>
                        <a:cs typeface="Segoe UI Light"/>
                      </a:rPr>
                      <a:t>Microsoft Azure</a:t>
                    </a:r>
                  </a:p>
                </p:txBody>
              </p:sp>
            </p:grpSp>
            <p:grpSp>
              <p:nvGrpSpPr>
                <p:cNvPr id="95" name="Group 94">
                  <a:extLst>
                    <a:ext uri="{FF2B5EF4-FFF2-40B4-BE49-F238E27FC236}">
                      <a16:creationId xmlns:a16="http://schemas.microsoft.com/office/drawing/2014/main" id="{C5AB8933-510A-4D1D-9140-7E8D4CB0476F}"/>
                    </a:ext>
                  </a:extLst>
                </p:cNvPr>
                <p:cNvGrpSpPr/>
                <p:nvPr/>
              </p:nvGrpSpPr>
              <p:grpSpPr>
                <a:xfrm>
                  <a:off x="12485036" y="5227320"/>
                  <a:ext cx="1780856" cy="1171008"/>
                  <a:chOff x="9753180" y="1827826"/>
                  <a:chExt cx="1560377" cy="1026031"/>
                </a:xfrm>
              </p:grpSpPr>
              <p:sp>
                <p:nvSpPr>
                  <p:cNvPr id="97" name="Freeform 38">
                    <a:extLst>
                      <a:ext uri="{FF2B5EF4-FFF2-40B4-BE49-F238E27FC236}">
                        <a16:creationId xmlns:a16="http://schemas.microsoft.com/office/drawing/2014/main" id="{6DE69825-6565-4A4D-8CAC-6BD497143731}"/>
                      </a:ext>
                    </a:extLst>
                  </p:cNvPr>
                  <p:cNvSpPr>
                    <a:spLocks/>
                  </p:cNvSpPr>
                  <p:nvPr/>
                </p:nvSpPr>
                <p:spPr bwMode="auto">
                  <a:xfrm>
                    <a:off x="9753180" y="1827826"/>
                    <a:ext cx="1560377" cy="102603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9050">
                    <a:solidFill>
                      <a:schemeClr val="tx2"/>
                    </a:solidFill>
                  </a:ln>
                </p:spPr>
                <p:txBody>
                  <a:bodyPr vert="horz" wrap="square" lIns="186520" tIns="93260" rIns="186520" bIns="93260" numCol="1" anchor="t" anchorCtr="0" compatLnSpc="1">
                    <a:prstTxWarp prst="textNoShape">
                      <a:avLst/>
                    </a:prstTxWarp>
                  </a:bodyPr>
                  <a:lstStyle/>
                  <a:p>
                    <a:pPr defTabSz="1828800">
                      <a:defRPr/>
                    </a:pPr>
                    <a:endParaRPr lang="en-US" sz="3672" kern="0">
                      <a:solidFill>
                        <a:sysClr val="windowText" lastClr="000000"/>
                      </a:solidFill>
                    </a:endParaRPr>
                  </a:p>
                </p:txBody>
              </p:sp>
              <p:grpSp>
                <p:nvGrpSpPr>
                  <p:cNvPr id="98" name="Group 97">
                    <a:extLst>
                      <a:ext uri="{FF2B5EF4-FFF2-40B4-BE49-F238E27FC236}">
                        <a16:creationId xmlns:a16="http://schemas.microsoft.com/office/drawing/2014/main" id="{3410203B-DBED-4EB4-B6FE-16C6917E09AB}"/>
                      </a:ext>
                    </a:extLst>
                  </p:cNvPr>
                  <p:cNvGrpSpPr/>
                  <p:nvPr/>
                </p:nvGrpSpPr>
                <p:grpSpPr>
                  <a:xfrm>
                    <a:off x="9997892" y="2005339"/>
                    <a:ext cx="997140" cy="725625"/>
                    <a:chOff x="3632307" y="1492388"/>
                    <a:chExt cx="1674464" cy="1218516"/>
                  </a:xfrm>
                </p:grpSpPr>
                <p:pic>
                  <p:nvPicPr>
                    <p:cNvPr id="100" name="Picture 99">
                      <a:extLst>
                        <a:ext uri="{FF2B5EF4-FFF2-40B4-BE49-F238E27FC236}">
                          <a16:creationId xmlns:a16="http://schemas.microsoft.com/office/drawing/2014/main" id="{29F528E9-88FC-4802-91F9-E37140BFCDD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32307" y="2336476"/>
                      <a:ext cx="339375" cy="339374"/>
                    </a:xfrm>
                    <a:prstGeom prst="rect">
                      <a:avLst/>
                    </a:prstGeom>
                  </p:spPr>
                </p:pic>
                <p:pic>
                  <p:nvPicPr>
                    <p:cNvPr id="102" name="Picture 101">
                      <a:extLst>
                        <a:ext uri="{FF2B5EF4-FFF2-40B4-BE49-F238E27FC236}">
                          <a16:creationId xmlns:a16="http://schemas.microsoft.com/office/drawing/2014/main" id="{BE02623C-05A8-4393-9F2A-66119F016E1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55851" y="1872784"/>
                      <a:ext cx="314405" cy="292220"/>
                    </a:xfrm>
                    <a:prstGeom prst="rect">
                      <a:avLst/>
                    </a:prstGeom>
                  </p:spPr>
                </p:pic>
                <p:pic>
                  <p:nvPicPr>
                    <p:cNvPr id="106" name="Picture 105">
                      <a:extLst>
                        <a:ext uri="{FF2B5EF4-FFF2-40B4-BE49-F238E27FC236}">
                          <a16:creationId xmlns:a16="http://schemas.microsoft.com/office/drawing/2014/main" id="{DE8A5E48-1A61-40E0-9C86-556BDD5F0FD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21310" y="1492388"/>
                      <a:ext cx="530933" cy="371838"/>
                    </a:xfrm>
                    <a:prstGeom prst="rect">
                      <a:avLst/>
                    </a:prstGeom>
                  </p:spPr>
                </p:pic>
                <p:pic>
                  <p:nvPicPr>
                    <p:cNvPr id="108" name="Picture 107">
                      <a:extLst>
                        <a:ext uri="{FF2B5EF4-FFF2-40B4-BE49-F238E27FC236}">
                          <a16:creationId xmlns:a16="http://schemas.microsoft.com/office/drawing/2014/main" id="{1EB1CBC6-308D-4668-802B-03BB5CF08F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22037" y="2210200"/>
                      <a:ext cx="375655" cy="375655"/>
                    </a:xfrm>
                    <a:prstGeom prst="rect">
                      <a:avLst/>
                    </a:prstGeom>
                  </p:spPr>
                </p:pic>
                <p:pic>
                  <p:nvPicPr>
                    <p:cNvPr id="132" name="Picture 131">
                      <a:extLst>
                        <a:ext uri="{FF2B5EF4-FFF2-40B4-BE49-F238E27FC236}">
                          <a16:creationId xmlns:a16="http://schemas.microsoft.com/office/drawing/2014/main" id="{2D630735-A1E5-49CD-B922-E6538FD0C35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72441" y="2345824"/>
                      <a:ext cx="304581" cy="365080"/>
                    </a:xfrm>
                    <a:prstGeom prst="rect">
                      <a:avLst/>
                    </a:prstGeom>
                  </p:spPr>
                </p:pic>
                <p:pic>
                  <p:nvPicPr>
                    <p:cNvPr id="133" name="Picture 132">
                      <a:extLst>
                        <a:ext uri="{FF2B5EF4-FFF2-40B4-BE49-F238E27FC236}">
                          <a16:creationId xmlns:a16="http://schemas.microsoft.com/office/drawing/2014/main" id="{30019261-26D1-4050-AF6B-69C634A13B7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879849" y="1774340"/>
                      <a:ext cx="426922" cy="421340"/>
                    </a:xfrm>
                    <a:prstGeom prst="rect">
                      <a:avLst/>
                    </a:prstGeom>
                  </p:spPr>
                </p:pic>
              </p:grpSp>
            </p:grpSp>
          </p:grpSp>
          <p:grpSp>
            <p:nvGrpSpPr>
              <p:cNvPr id="79" name="Group 78">
                <a:extLst>
                  <a:ext uri="{FF2B5EF4-FFF2-40B4-BE49-F238E27FC236}">
                    <a16:creationId xmlns:a16="http://schemas.microsoft.com/office/drawing/2014/main" id="{6D954911-76FB-481A-9DC4-21C3B15B2A44}"/>
                  </a:ext>
                </a:extLst>
              </p:cNvPr>
              <p:cNvGrpSpPr/>
              <p:nvPr/>
            </p:nvGrpSpPr>
            <p:grpSpPr>
              <a:xfrm>
                <a:off x="5432846" y="4919470"/>
                <a:ext cx="222315" cy="340442"/>
                <a:chOff x="12548790" y="-1264290"/>
                <a:chExt cx="5541963" cy="9801225"/>
              </a:xfrm>
              <a:solidFill>
                <a:schemeClr val="bg1"/>
              </a:solidFill>
            </p:grpSpPr>
            <p:sp>
              <p:nvSpPr>
                <p:cNvPr id="91" name="Freeform 19">
                  <a:extLst>
                    <a:ext uri="{FF2B5EF4-FFF2-40B4-BE49-F238E27FC236}">
                      <a16:creationId xmlns:a16="http://schemas.microsoft.com/office/drawing/2014/main" id="{9C4BF12C-8ADB-4B92-B422-F8220E0FEC69}"/>
                    </a:ext>
                  </a:extLst>
                </p:cNvPr>
                <p:cNvSpPr>
                  <a:spLocks/>
                </p:cNvSpPr>
                <p:nvPr/>
              </p:nvSpPr>
              <p:spPr bwMode="auto">
                <a:xfrm>
                  <a:off x="13420328" y="-1264290"/>
                  <a:ext cx="3816350" cy="3741738"/>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solidFill>
                  <a:schemeClr val="bg2"/>
                </a:solidFill>
                <a:ln w="9525">
                  <a:solidFill>
                    <a:schemeClr val="bg1"/>
                  </a:solid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2800" kern="0">
                    <a:solidFill>
                      <a:sysClr val="windowText" lastClr="000000"/>
                    </a:solidFill>
                  </a:endParaRPr>
                </a:p>
              </p:txBody>
            </p:sp>
            <p:sp>
              <p:nvSpPr>
                <p:cNvPr id="93" name="Freeform 20">
                  <a:extLst>
                    <a:ext uri="{FF2B5EF4-FFF2-40B4-BE49-F238E27FC236}">
                      <a16:creationId xmlns:a16="http://schemas.microsoft.com/office/drawing/2014/main" id="{119D147E-0DCB-46C0-844D-3D566144CD2F}"/>
                    </a:ext>
                  </a:extLst>
                </p:cNvPr>
                <p:cNvSpPr>
                  <a:spLocks noEditPoints="1"/>
                </p:cNvSpPr>
                <p:nvPr/>
              </p:nvSpPr>
              <p:spPr bwMode="auto">
                <a:xfrm>
                  <a:off x="12548790" y="2796535"/>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solidFill>
                  <a:schemeClr val="bg2"/>
                </a:solidFill>
                <a:ln w="9525">
                  <a:solidFill>
                    <a:srgbClr val="000000"/>
                  </a:solidFill>
                  <a:round/>
                  <a:headEnd/>
                  <a:tailEnd/>
                </a:ln>
              </p:spPr>
              <p:txBody>
                <a:bodyPr vert="horz" wrap="square" lIns="182880" tIns="91440" rIns="182880" bIns="91440" numCol="1" anchor="t" anchorCtr="0" compatLnSpc="1">
                  <a:prstTxWarp prst="textNoShape">
                    <a:avLst/>
                  </a:prstTxWarp>
                </a:bodyPr>
                <a:lstStyle/>
                <a:p>
                  <a:pPr defTabSz="1828800">
                    <a:defRPr/>
                  </a:pPr>
                  <a:endParaRPr lang="en-US" sz="2800" kern="0">
                    <a:solidFill>
                      <a:sysClr val="windowText" lastClr="000000"/>
                    </a:solidFill>
                  </a:endParaRPr>
                </a:p>
              </p:txBody>
            </p:sp>
          </p:grpSp>
          <p:sp>
            <p:nvSpPr>
              <p:cNvPr id="81" name="Rectangle 80">
                <a:extLst>
                  <a:ext uri="{FF2B5EF4-FFF2-40B4-BE49-F238E27FC236}">
                    <a16:creationId xmlns:a16="http://schemas.microsoft.com/office/drawing/2014/main" id="{64702C73-E8AA-4B4C-BD13-DA3425D8A658}"/>
                  </a:ext>
                </a:extLst>
              </p:cNvPr>
              <p:cNvSpPr/>
              <p:nvPr/>
            </p:nvSpPr>
            <p:spPr bwMode="auto">
              <a:xfrm>
                <a:off x="5860657" y="4969283"/>
                <a:ext cx="3740544" cy="193899"/>
              </a:xfrm>
              <a:prstGeom prst="rect">
                <a:avLst/>
              </a:prstGeom>
              <a:ln w="0">
                <a:noFill/>
              </a:ln>
            </p:spPr>
            <p:txBody>
              <a:bodyPr vert="horz"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1828210">
                  <a:lnSpc>
                    <a:spcPct val="90000"/>
                  </a:lnSpc>
                  <a:defRPr/>
                </a:pPr>
                <a:r>
                  <a:rPr lang="en-GB" sz="2800" spc="-58">
                    <a:cs typeface="Segoe UI Light"/>
                  </a:rPr>
                  <a:t>Risk  (</a:t>
                </a:r>
                <a:r>
                  <a:rPr lang="en-US" sz="2800"/>
                  <a:t>Low, Medium, High)</a:t>
                </a:r>
                <a:endParaRPr lang="en-GB" sz="2800" spc="-58">
                  <a:cs typeface="Segoe UI Light"/>
                </a:endParaRPr>
              </a:p>
            </p:txBody>
          </p:sp>
        </p:grpSp>
      </p:grpSp>
      <p:sp>
        <p:nvSpPr>
          <p:cNvPr id="185" name="Freeform 15">
            <a:extLst>
              <a:ext uri="{FF2B5EF4-FFF2-40B4-BE49-F238E27FC236}">
                <a16:creationId xmlns:a16="http://schemas.microsoft.com/office/drawing/2014/main" id="{9024BB32-6977-4B07-A273-3803B3F5E964}"/>
              </a:ext>
            </a:extLst>
          </p:cNvPr>
          <p:cNvSpPr>
            <a:spLocks noEditPoints="1"/>
          </p:cNvSpPr>
          <p:nvPr/>
        </p:nvSpPr>
        <p:spPr bwMode="auto">
          <a:xfrm>
            <a:off x="10573297" y="8216479"/>
            <a:ext cx="580486" cy="580486"/>
          </a:xfrm>
          <a:custGeom>
            <a:avLst/>
            <a:gdLst>
              <a:gd name="T0" fmla="*/ 948 w 1896"/>
              <a:gd name="T1" fmla="*/ 0 h 1896"/>
              <a:gd name="T2" fmla="*/ 0 w 1896"/>
              <a:gd name="T3" fmla="*/ 948 h 1896"/>
              <a:gd name="T4" fmla="*/ 948 w 1896"/>
              <a:gd name="T5" fmla="*/ 1896 h 1896"/>
              <a:gd name="T6" fmla="*/ 1896 w 1896"/>
              <a:gd name="T7" fmla="*/ 948 h 1896"/>
              <a:gd name="T8" fmla="*/ 948 w 1896"/>
              <a:gd name="T9" fmla="*/ 0 h 1896"/>
              <a:gd name="T10" fmla="*/ 755 w 1896"/>
              <a:gd name="T11" fmla="*/ 1371 h 1896"/>
              <a:gd name="T12" fmla="*/ 533 w 1896"/>
              <a:gd name="T13" fmla="*/ 1371 h 1896"/>
              <a:gd name="T14" fmla="*/ 817 w 1896"/>
              <a:gd name="T15" fmla="*/ 1009 h 1896"/>
              <a:gd name="T16" fmla="*/ 918 w 1896"/>
              <a:gd name="T17" fmla="*/ 1147 h 1896"/>
              <a:gd name="T18" fmla="*/ 755 w 1896"/>
              <a:gd name="T19" fmla="*/ 1371 h 1896"/>
              <a:gd name="T20" fmla="*/ 1142 w 1896"/>
              <a:gd name="T21" fmla="*/ 1371 h 1896"/>
              <a:gd name="T22" fmla="*/ 948 w 1896"/>
              <a:gd name="T23" fmla="*/ 1107 h 1896"/>
              <a:gd name="T24" fmla="*/ 835 w 1896"/>
              <a:gd name="T25" fmla="*/ 953 h 1896"/>
              <a:gd name="T26" fmla="*/ 522 w 1896"/>
              <a:gd name="T27" fmla="*/ 526 h 1896"/>
              <a:gd name="T28" fmla="*/ 741 w 1896"/>
              <a:gd name="T29" fmla="*/ 524 h 1896"/>
              <a:gd name="T30" fmla="*/ 918 w 1896"/>
              <a:gd name="T31" fmla="*/ 761 h 1896"/>
              <a:gd name="T32" fmla="*/ 948 w 1896"/>
              <a:gd name="T33" fmla="*/ 802 h 1896"/>
              <a:gd name="T34" fmla="*/ 1061 w 1896"/>
              <a:gd name="T35" fmla="*/ 953 h 1896"/>
              <a:gd name="T36" fmla="*/ 1065 w 1896"/>
              <a:gd name="T37" fmla="*/ 958 h 1896"/>
              <a:gd name="T38" fmla="*/ 1374 w 1896"/>
              <a:gd name="T39" fmla="*/ 1371 h 1896"/>
              <a:gd name="T40" fmla="*/ 1142 w 1896"/>
              <a:gd name="T41" fmla="*/ 1371 h 1896"/>
              <a:gd name="T42" fmla="*/ 1096 w 1896"/>
              <a:gd name="T43" fmla="*/ 921 h 1896"/>
              <a:gd name="T44" fmla="*/ 998 w 1896"/>
              <a:gd name="T45" fmla="*/ 787 h 1896"/>
              <a:gd name="T46" fmla="*/ 1197 w 1896"/>
              <a:gd name="T47" fmla="*/ 523 h 1896"/>
              <a:gd name="T48" fmla="*/ 1415 w 1896"/>
              <a:gd name="T49" fmla="*/ 525 h 1896"/>
              <a:gd name="T50" fmla="*/ 1096 w 1896"/>
              <a:gd name="T51" fmla="*/ 921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96" h="1896">
                <a:moveTo>
                  <a:pt x="948" y="0"/>
                </a:moveTo>
                <a:cubicBezTo>
                  <a:pt x="424" y="0"/>
                  <a:pt x="0" y="424"/>
                  <a:pt x="0" y="948"/>
                </a:cubicBezTo>
                <a:cubicBezTo>
                  <a:pt x="0" y="1471"/>
                  <a:pt x="424" y="1896"/>
                  <a:pt x="948" y="1896"/>
                </a:cubicBezTo>
                <a:cubicBezTo>
                  <a:pt x="1471" y="1896"/>
                  <a:pt x="1896" y="1471"/>
                  <a:pt x="1896" y="948"/>
                </a:cubicBezTo>
                <a:cubicBezTo>
                  <a:pt x="1896" y="424"/>
                  <a:pt x="1471" y="0"/>
                  <a:pt x="948" y="0"/>
                </a:cubicBezTo>
                <a:close/>
                <a:moveTo>
                  <a:pt x="755" y="1371"/>
                </a:moveTo>
                <a:cubicBezTo>
                  <a:pt x="533" y="1371"/>
                  <a:pt x="533" y="1371"/>
                  <a:pt x="533" y="1371"/>
                </a:cubicBezTo>
                <a:cubicBezTo>
                  <a:pt x="817" y="1009"/>
                  <a:pt x="817" y="1009"/>
                  <a:pt x="817" y="1009"/>
                </a:cubicBezTo>
                <a:cubicBezTo>
                  <a:pt x="918" y="1147"/>
                  <a:pt x="918" y="1147"/>
                  <a:pt x="918" y="1147"/>
                </a:cubicBezTo>
                <a:lnTo>
                  <a:pt x="755" y="1371"/>
                </a:lnTo>
                <a:close/>
                <a:moveTo>
                  <a:pt x="1142" y="1371"/>
                </a:moveTo>
                <a:cubicBezTo>
                  <a:pt x="948" y="1107"/>
                  <a:pt x="948" y="1107"/>
                  <a:pt x="948" y="1107"/>
                </a:cubicBezTo>
                <a:cubicBezTo>
                  <a:pt x="835" y="953"/>
                  <a:pt x="835" y="953"/>
                  <a:pt x="835" y="953"/>
                </a:cubicBezTo>
                <a:cubicBezTo>
                  <a:pt x="522" y="526"/>
                  <a:pt x="522" y="526"/>
                  <a:pt x="522" y="526"/>
                </a:cubicBezTo>
                <a:cubicBezTo>
                  <a:pt x="741" y="524"/>
                  <a:pt x="741" y="524"/>
                  <a:pt x="741" y="524"/>
                </a:cubicBezTo>
                <a:cubicBezTo>
                  <a:pt x="918" y="761"/>
                  <a:pt x="918" y="761"/>
                  <a:pt x="918" y="761"/>
                </a:cubicBezTo>
                <a:cubicBezTo>
                  <a:pt x="948" y="802"/>
                  <a:pt x="948" y="802"/>
                  <a:pt x="948" y="802"/>
                </a:cubicBezTo>
                <a:cubicBezTo>
                  <a:pt x="1061" y="953"/>
                  <a:pt x="1061" y="953"/>
                  <a:pt x="1061" y="953"/>
                </a:cubicBezTo>
                <a:cubicBezTo>
                  <a:pt x="1065" y="958"/>
                  <a:pt x="1065" y="958"/>
                  <a:pt x="1065" y="958"/>
                </a:cubicBezTo>
                <a:cubicBezTo>
                  <a:pt x="1374" y="1371"/>
                  <a:pt x="1374" y="1371"/>
                  <a:pt x="1374" y="1371"/>
                </a:cubicBezTo>
                <a:lnTo>
                  <a:pt x="1142" y="1371"/>
                </a:lnTo>
                <a:close/>
                <a:moveTo>
                  <a:pt x="1096" y="921"/>
                </a:moveTo>
                <a:cubicBezTo>
                  <a:pt x="998" y="787"/>
                  <a:pt x="998" y="787"/>
                  <a:pt x="998" y="787"/>
                </a:cubicBezTo>
                <a:cubicBezTo>
                  <a:pt x="1197" y="523"/>
                  <a:pt x="1197" y="523"/>
                  <a:pt x="1197" y="523"/>
                </a:cubicBezTo>
                <a:cubicBezTo>
                  <a:pt x="1415" y="525"/>
                  <a:pt x="1415" y="525"/>
                  <a:pt x="1415" y="525"/>
                </a:cubicBezTo>
                <a:lnTo>
                  <a:pt x="1096" y="921"/>
                </a:lnTo>
                <a:close/>
              </a:path>
            </a:pathLst>
          </a:custGeom>
          <a:solidFill>
            <a:srgbClr val="FF0000"/>
          </a:solidFill>
          <a:ln>
            <a:noFill/>
          </a:ln>
        </p:spPr>
        <p:txBody>
          <a:bodyPr vert="horz" wrap="square" lIns="182854" tIns="91426" rIns="182854" bIns="91426" numCol="1" anchor="t" anchorCtr="0" compatLnSpc="1">
            <a:prstTxWarp prst="textNoShape">
              <a:avLst/>
            </a:prstTxWarp>
          </a:bodyPr>
          <a:lstStyle/>
          <a:p>
            <a:pPr defTabSz="1828450">
              <a:defRPr/>
            </a:pPr>
            <a:endParaRPr lang="en-US" sz="3600" kern="0">
              <a:solidFill>
                <a:srgbClr val="505050"/>
              </a:solidFill>
            </a:endParaRPr>
          </a:p>
        </p:txBody>
      </p:sp>
    </p:spTree>
    <p:extLst>
      <p:ext uri="{BB962C8B-B14F-4D97-AF65-F5344CB8AC3E}">
        <p14:creationId xmlns:p14="http://schemas.microsoft.com/office/powerpoint/2010/main" val="2654130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2E79563-58D9-4229-92FA-CC010BA8435B}"/>
              </a:ext>
            </a:extLst>
          </p:cNvPr>
          <p:cNvSpPr/>
          <p:nvPr/>
        </p:nvSpPr>
        <p:spPr>
          <a:xfrm>
            <a:off x="1563688" y="2294020"/>
            <a:ext cx="21259800" cy="10050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Arrow: Chevron 107">
            <a:extLst>
              <a:ext uri="{FF2B5EF4-FFF2-40B4-BE49-F238E27FC236}">
                <a16:creationId xmlns:a16="http://schemas.microsoft.com/office/drawing/2014/main" id="{E7E67F23-0465-496D-8DA3-55BF11DA8F2F}"/>
              </a:ext>
            </a:extLst>
          </p:cNvPr>
          <p:cNvSpPr/>
          <p:nvPr/>
        </p:nvSpPr>
        <p:spPr>
          <a:xfrm>
            <a:off x="1563688" y="2294020"/>
            <a:ext cx="5314950" cy="10082463"/>
          </a:xfrm>
          <a:prstGeom prst="chevron">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40" name="Arrow: Chevron 139">
            <a:extLst>
              <a:ext uri="{FF2B5EF4-FFF2-40B4-BE49-F238E27FC236}">
                <a16:creationId xmlns:a16="http://schemas.microsoft.com/office/drawing/2014/main" id="{06864D66-9551-4D44-A38E-0CB1412F9704}"/>
              </a:ext>
            </a:extLst>
          </p:cNvPr>
          <p:cNvSpPr/>
          <p:nvPr/>
        </p:nvSpPr>
        <p:spPr>
          <a:xfrm flipH="1">
            <a:off x="5718666" y="1295400"/>
            <a:ext cx="2653892" cy="11049000"/>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35" name="Arrow: Chevron 134">
            <a:extLst>
              <a:ext uri="{FF2B5EF4-FFF2-40B4-BE49-F238E27FC236}">
                <a16:creationId xmlns:a16="http://schemas.microsoft.com/office/drawing/2014/main" id="{A576ADEC-F716-4127-9E00-A55005A81303}"/>
              </a:ext>
            </a:extLst>
          </p:cNvPr>
          <p:cNvSpPr/>
          <p:nvPr/>
        </p:nvSpPr>
        <p:spPr>
          <a:xfrm>
            <a:off x="6878638" y="2294020"/>
            <a:ext cx="5314950" cy="10082463"/>
          </a:xfrm>
          <a:prstGeom prst="chevron">
            <a:avLst>
              <a:gd name="adj" fmla="val 0"/>
            </a:avLst>
          </a:prstGeom>
          <a:solidFill>
            <a:schemeClr val="accent2"/>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41" name="Arrow: Chevron 140">
            <a:extLst>
              <a:ext uri="{FF2B5EF4-FFF2-40B4-BE49-F238E27FC236}">
                <a16:creationId xmlns:a16="http://schemas.microsoft.com/office/drawing/2014/main" id="{5D2705D0-3E2B-4D5D-B730-82726F4D9B86}"/>
              </a:ext>
            </a:extLst>
          </p:cNvPr>
          <p:cNvSpPr/>
          <p:nvPr/>
        </p:nvSpPr>
        <p:spPr>
          <a:xfrm flipH="1">
            <a:off x="11037199" y="1295400"/>
            <a:ext cx="2653892" cy="11049000"/>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38" name="Arrow: Chevron 137">
            <a:extLst>
              <a:ext uri="{FF2B5EF4-FFF2-40B4-BE49-F238E27FC236}">
                <a16:creationId xmlns:a16="http://schemas.microsoft.com/office/drawing/2014/main" id="{F16C2260-72B6-4640-AB17-0A9BB0E97407}"/>
              </a:ext>
            </a:extLst>
          </p:cNvPr>
          <p:cNvSpPr/>
          <p:nvPr/>
        </p:nvSpPr>
        <p:spPr>
          <a:xfrm>
            <a:off x="12193588" y="2277978"/>
            <a:ext cx="5314950" cy="10082463"/>
          </a:xfrm>
          <a:prstGeom prst="chevron">
            <a:avLst>
              <a:gd name="adj" fmla="val 0"/>
            </a:avLst>
          </a:prstGeom>
          <a:solidFill>
            <a:schemeClr val="tx1"/>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42" name="Arrow: Chevron 141">
            <a:extLst>
              <a:ext uri="{FF2B5EF4-FFF2-40B4-BE49-F238E27FC236}">
                <a16:creationId xmlns:a16="http://schemas.microsoft.com/office/drawing/2014/main" id="{25948944-6DBF-4B56-8E19-EAA408167D7E}"/>
              </a:ext>
            </a:extLst>
          </p:cNvPr>
          <p:cNvSpPr/>
          <p:nvPr/>
        </p:nvSpPr>
        <p:spPr>
          <a:xfrm flipH="1">
            <a:off x="16337817" y="1295400"/>
            <a:ext cx="2653892" cy="11049000"/>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39" name="Arrow: Chevron 138">
            <a:extLst>
              <a:ext uri="{FF2B5EF4-FFF2-40B4-BE49-F238E27FC236}">
                <a16:creationId xmlns:a16="http://schemas.microsoft.com/office/drawing/2014/main" id="{50EBDF47-5FAD-4E3B-A9B6-455A57A4D823}"/>
              </a:ext>
            </a:extLst>
          </p:cNvPr>
          <p:cNvSpPr/>
          <p:nvPr/>
        </p:nvSpPr>
        <p:spPr>
          <a:xfrm>
            <a:off x="17508538" y="2294020"/>
            <a:ext cx="5314950" cy="10082463"/>
          </a:xfrm>
          <a:prstGeom prst="chevron">
            <a:avLst>
              <a:gd name="adj" fmla="val 0"/>
            </a:avLst>
          </a:prstGeom>
          <a:solidFill>
            <a:schemeClr val="accent4"/>
          </a:solidFill>
          <a:ln>
            <a:noFill/>
          </a:ln>
          <a:effectLst>
            <a:outerShdw blurRad="444500" dist="546100" dir="10800000" sx="97000" sy="97000" algn="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43" name="Arrow: Chevron 142">
            <a:extLst>
              <a:ext uri="{FF2B5EF4-FFF2-40B4-BE49-F238E27FC236}">
                <a16:creationId xmlns:a16="http://schemas.microsoft.com/office/drawing/2014/main" id="{A8D11136-6B88-40A4-BA4C-5430E2E513AD}"/>
              </a:ext>
            </a:extLst>
          </p:cNvPr>
          <p:cNvSpPr/>
          <p:nvPr/>
        </p:nvSpPr>
        <p:spPr>
          <a:xfrm flipH="1">
            <a:off x="21638435" y="1295400"/>
            <a:ext cx="2653892" cy="11049000"/>
          </a:xfrm>
          <a:prstGeom prst="chevron">
            <a:avLst>
              <a:gd name="adj" fmla="val 460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45" name="TextBox 144">
            <a:extLst>
              <a:ext uri="{FF2B5EF4-FFF2-40B4-BE49-F238E27FC236}">
                <a16:creationId xmlns:a16="http://schemas.microsoft.com/office/drawing/2014/main" id="{979C6BDE-99A6-4863-B4C5-B9D71905F617}"/>
              </a:ext>
            </a:extLst>
          </p:cNvPr>
          <p:cNvSpPr txBox="1"/>
          <p:nvPr/>
        </p:nvSpPr>
        <p:spPr>
          <a:xfrm>
            <a:off x="2588408" y="7936797"/>
            <a:ext cx="2198326" cy="424731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FFFFFF"/>
                </a:solidFill>
              </a:rPr>
              <a:t>By using MFA, the likelihood of a successful account breach is reduced by 99.9%.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FFFFFF"/>
                </a:solidFill>
              </a:rPr>
              <a:t>There should be no question whether to adopt MFA in your environment or not. All identities should be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FFFFFF"/>
                </a:solidFill>
              </a:rPr>
              <a:t>protected by MFA in some shape, way, or form!</a:t>
            </a: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146" name="TextBox 145">
            <a:extLst>
              <a:ext uri="{FF2B5EF4-FFF2-40B4-BE49-F238E27FC236}">
                <a16:creationId xmlns:a16="http://schemas.microsoft.com/office/drawing/2014/main" id="{BC490CB8-E9E9-4ED9-A86B-F64185F912F5}"/>
              </a:ext>
            </a:extLst>
          </p:cNvPr>
          <p:cNvSpPr txBox="1"/>
          <p:nvPr/>
        </p:nvSpPr>
        <p:spPr>
          <a:xfrm>
            <a:off x="2588406" y="6122670"/>
            <a:ext cx="2098259"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Enable MFA</a:t>
            </a:r>
          </a:p>
        </p:txBody>
      </p:sp>
      <p:sp>
        <p:nvSpPr>
          <p:cNvPr id="147" name="Rectangle 146">
            <a:extLst>
              <a:ext uri="{FF2B5EF4-FFF2-40B4-BE49-F238E27FC236}">
                <a16:creationId xmlns:a16="http://schemas.microsoft.com/office/drawing/2014/main" id="{10DC76FA-88A1-42C5-8DEC-84EC546DE421}"/>
              </a:ext>
            </a:extLst>
          </p:cNvPr>
          <p:cNvSpPr/>
          <p:nvPr/>
        </p:nvSpPr>
        <p:spPr>
          <a:xfrm>
            <a:off x="2588407" y="4769197"/>
            <a:ext cx="878545" cy="1107996"/>
          </a:xfrm>
          <a:prstGeom prst="rect">
            <a:avLst/>
          </a:prstGeom>
        </p:spPr>
        <p:txBody>
          <a:bodyPr wrap="square" anchor="ctr">
            <a:spAutoFit/>
          </a:bodyPr>
          <a:lstStyle/>
          <a:p>
            <a:pPr algn="ctr">
              <a:defRPr/>
            </a:pPr>
            <a:r>
              <a:rPr lang="en-US" sz="6600">
                <a:solidFill>
                  <a:srgbClr val="FFFFFF"/>
                </a:solidFill>
                <a:latin typeface="Designball-Documents-02" pitchFamily="2" charset="0"/>
                <a:ea typeface="Open Sans" panose="020B0606030504020204" pitchFamily="34" charset="0"/>
                <a:cs typeface="Open Sans" panose="020B0606030504020204" pitchFamily="34" charset="0"/>
              </a:rPr>
              <a:t>u</a:t>
            </a:r>
          </a:p>
        </p:txBody>
      </p:sp>
      <p:sp>
        <p:nvSpPr>
          <p:cNvPr id="149" name="TextBox 148">
            <a:extLst>
              <a:ext uri="{FF2B5EF4-FFF2-40B4-BE49-F238E27FC236}">
                <a16:creationId xmlns:a16="http://schemas.microsoft.com/office/drawing/2014/main" id="{1090A67F-4640-4AE7-967E-1E5CA4267913}"/>
              </a:ext>
            </a:extLst>
          </p:cNvPr>
          <p:cNvSpPr txBox="1"/>
          <p:nvPr/>
        </p:nvSpPr>
        <p:spPr>
          <a:xfrm>
            <a:off x="7943315" y="7936797"/>
            <a:ext cx="2198326"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ea typeface="+mn-ea"/>
                <a:cs typeface="+mn-cs"/>
              </a:rPr>
              <a:t>Legacy authentication makes it easier for attackers armed with today’s tools and methods to capture users’ credentials (particularly if not TLS protected)</a:t>
            </a:r>
          </a:p>
        </p:txBody>
      </p:sp>
      <p:sp>
        <p:nvSpPr>
          <p:cNvPr id="150" name="TextBox 149">
            <a:extLst>
              <a:ext uri="{FF2B5EF4-FFF2-40B4-BE49-F238E27FC236}">
                <a16:creationId xmlns:a16="http://schemas.microsoft.com/office/drawing/2014/main" id="{A5441253-9B1D-4ED6-80EA-EB4978DC3D02}"/>
              </a:ext>
            </a:extLst>
          </p:cNvPr>
          <p:cNvSpPr txBox="1"/>
          <p:nvPr/>
        </p:nvSpPr>
        <p:spPr>
          <a:xfrm>
            <a:off x="7943313" y="6122670"/>
            <a:ext cx="2098259"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Century Gothic"/>
                <a:ea typeface="+mn-ea"/>
                <a:cs typeface="+mn-cs"/>
              </a:rPr>
              <a:t>Disable legacy auth</a:t>
            </a:r>
          </a:p>
        </p:txBody>
      </p:sp>
      <p:sp>
        <p:nvSpPr>
          <p:cNvPr id="151" name="Rectangle 150">
            <a:extLst>
              <a:ext uri="{FF2B5EF4-FFF2-40B4-BE49-F238E27FC236}">
                <a16:creationId xmlns:a16="http://schemas.microsoft.com/office/drawing/2014/main" id="{2D827DAB-955C-418B-A2A4-3AFBEAEC73A1}"/>
              </a:ext>
            </a:extLst>
          </p:cNvPr>
          <p:cNvSpPr/>
          <p:nvPr/>
        </p:nvSpPr>
        <p:spPr>
          <a:xfrm>
            <a:off x="7943314" y="4769197"/>
            <a:ext cx="878545" cy="1107996"/>
          </a:xfrm>
          <a:prstGeom prst="rect">
            <a:avLst/>
          </a:prstGeom>
        </p:spPr>
        <p:txBody>
          <a:bodyPr wrap="square" anchor="ctr">
            <a:spAutoFit/>
          </a:bodyPr>
          <a:lstStyle/>
          <a:p>
            <a:pPr algn="ctr">
              <a:defRPr/>
            </a:pPr>
            <a:r>
              <a:rPr lang="en-US" sz="6600">
                <a:solidFill>
                  <a:srgbClr val="FFFFFF"/>
                </a:solidFill>
                <a:latin typeface="Designball-Documents-02" pitchFamily="2" charset="0"/>
                <a:ea typeface="Open Sans" panose="020B0606030504020204" pitchFamily="34" charset="0"/>
                <a:cs typeface="Open Sans" panose="020B0606030504020204" pitchFamily="34" charset="0"/>
              </a:rPr>
              <a:t>v</a:t>
            </a:r>
          </a:p>
        </p:txBody>
      </p:sp>
      <p:sp>
        <p:nvSpPr>
          <p:cNvPr id="153" name="TextBox 152">
            <a:extLst>
              <a:ext uri="{FF2B5EF4-FFF2-40B4-BE49-F238E27FC236}">
                <a16:creationId xmlns:a16="http://schemas.microsoft.com/office/drawing/2014/main" id="{DF3232A0-5A1B-4DFD-AFCA-DDBB0C1451E4}"/>
              </a:ext>
            </a:extLst>
          </p:cNvPr>
          <p:cNvSpPr txBox="1"/>
          <p:nvPr/>
        </p:nvSpPr>
        <p:spPr>
          <a:xfrm>
            <a:off x="13288964" y="7936797"/>
            <a:ext cx="2198326" cy="203132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ea typeface="+mn-ea"/>
                <a:cs typeface="+mn-cs"/>
              </a:rPr>
              <a:t>By allowing or blocking countries we can easily cut out </a:t>
            </a:r>
            <a:r>
              <a:rPr lang="en-US">
                <a:solidFill>
                  <a:schemeClr val="bg1"/>
                </a:solidFill>
              </a:rPr>
              <a:t>volumes </a:t>
            </a:r>
            <a:r>
              <a:rPr kumimoji="0" lang="en-US" sz="1800" b="0" i="0" u="none" strike="noStrike" kern="1200" cap="none" spc="0" normalizeH="0" baseline="0" noProof="0">
                <a:ln>
                  <a:noFill/>
                </a:ln>
                <a:solidFill>
                  <a:schemeClr val="bg1"/>
                </a:solidFill>
                <a:effectLst/>
                <a:uLnTx/>
                <a:uFillTx/>
                <a:ea typeface="+mn-ea"/>
                <a:cs typeface="+mn-cs"/>
              </a:rPr>
              <a:t>of undesired authentication attempts</a:t>
            </a:r>
          </a:p>
        </p:txBody>
      </p:sp>
      <p:sp>
        <p:nvSpPr>
          <p:cNvPr id="154" name="TextBox 153">
            <a:extLst>
              <a:ext uri="{FF2B5EF4-FFF2-40B4-BE49-F238E27FC236}">
                <a16:creationId xmlns:a16="http://schemas.microsoft.com/office/drawing/2014/main" id="{CC347457-89EB-4CB4-A189-0726BDAA9F15}"/>
              </a:ext>
            </a:extLst>
          </p:cNvPr>
          <p:cNvSpPr txBox="1"/>
          <p:nvPr/>
        </p:nvSpPr>
        <p:spPr>
          <a:xfrm>
            <a:off x="13288962" y="6122670"/>
            <a:ext cx="2098259"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bg1"/>
                </a:solidFill>
                <a:effectLst/>
                <a:uLnTx/>
                <a:uFillTx/>
                <a:latin typeface="Century Gothic"/>
                <a:ea typeface="+mn-ea"/>
                <a:cs typeface="+mn-cs"/>
              </a:rPr>
              <a:t>Allow or block countries</a:t>
            </a:r>
          </a:p>
        </p:txBody>
      </p:sp>
      <p:sp>
        <p:nvSpPr>
          <p:cNvPr id="155" name="Rectangle 154">
            <a:extLst>
              <a:ext uri="{FF2B5EF4-FFF2-40B4-BE49-F238E27FC236}">
                <a16:creationId xmlns:a16="http://schemas.microsoft.com/office/drawing/2014/main" id="{D8AAADFD-E464-40C9-9939-E1B269043376}"/>
              </a:ext>
            </a:extLst>
          </p:cNvPr>
          <p:cNvSpPr/>
          <p:nvPr/>
        </p:nvSpPr>
        <p:spPr>
          <a:xfrm>
            <a:off x="13288963" y="4769197"/>
            <a:ext cx="878545" cy="1107996"/>
          </a:xfrm>
          <a:prstGeom prst="rect">
            <a:avLst/>
          </a:prstGeom>
        </p:spPr>
        <p:txBody>
          <a:bodyPr wrap="square" anchor="ctr">
            <a:spAutoFit/>
          </a:bodyPr>
          <a:lstStyle/>
          <a:p>
            <a:pPr algn="ctr">
              <a:defRPr/>
            </a:pPr>
            <a:r>
              <a:rPr lang="en-US" sz="6600">
                <a:solidFill>
                  <a:schemeClr val="bg1"/>
                </a:solidFill>
                <a:latin typeface="Designball-Documents-02" pitchFamily="2" charset="0"/>
                <a:ea typeface="Open Sans" panose="020B0606030504020204" pitchFamily="34" charset="0"/>
                <a:cs typeface="Open Sans" panose="020B0606030504020204" pitchFamily="34" charset="0"/>
              </a:rPr>
              <a:t>e</a:t>
            </a:r>
          </a:p>
        </p:txBody>
      </p:sp>
      <p:sp>
        <p:nvSpPr>
          <p:cNvPr id="157" name="TextBox 156">
            <a:extLst>
              <a:ext uri="{FF2B5EF4-FFF2-40B4-BE49-F238E27FC236}">
                <a16:creationId xmlns:a16="http://schemas.microsoft.com/office/drawing/2014/main" id="{C95B512B-6530-4C15-B54E-6846F6B78203}"/>
              </a:ext>
            </a:extLst>
          </p:cNvPr>
          <p:cNvSpPr txBox="1"/>
          <p:nvPr/>
        </p:nvSpPr>
        <p:spPr>
          <a:xfrm>
            <a:off x="18413294" y="7936797"/>
            <a:ext cx="2198326"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FFFFFF"/>
                </a:solidFill>
              </a:rPr>
              <a:t>Prevent downloads on unmanaged devices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ea typeface="+mn-ea"/>
                <a:cs typeface="+mn-cs"/>
              </a:rPr>
              <a:t>Enforce device compliance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solidFill>
                <a:srgbClr val="FFFFFF"/>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ea typeface="+mn-ea"/>
                <a:cs typeface="+mn-cs"/>
              </a:rPr>
              <a:t>Use device management as another factor of authentication</a:t>
            </a:r>
          </a:p>
        </p:txBody>
      </p:sp>
      <p:sp>
        <p:nvSpPr>
          <p:cNvPr id="158" name="TextBox 157">
            <a:extLst>
              <a:ext uri="{FF2B5EF4-FFF2-40B4-BE49-F238E27FC236}">
                <a16:creationId xmlns:a16="http://schemas.microsoft.com/office/drawing/2014/main" id="{559B323D-7A6C-40E4-A6DF-190CB2C36A40}"/>
              </a:ext>
            </a:extLst>
          </p:cNvPr>
          <p:cNvSpPr txBox="1"/>
          <p:nvPr/>
        </p:nvSpPr>
        <p:spPr>
          <a:xfrm>
            <a:off x="18413292" y="6122670"/>
            <a:ext cx="2386414"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b="1">
                <a:solidFill>
                  <a:srgbClr val="FFFFFF"/>
                </a:solidFill>
                <a:latin typeface="Century Gothic"/>
              </a:rPr>
              <a:t>U</a:t>
            </a:r>
            <a:r>
              <a:rPr kumimoji="0" lang="en-US" sz="2800" b="1" i="0" u="none" strike="noStrike" kern="1200" cap="none" spc="0" normalizeH="0" baseline="0" noProof="0">
                <a:ln>
                  <a:noFill/>
                </a:ln>
                <a:solidFill>
                  <a:srgbClr val="FFFFFF"/>
                </a:solidFill>
                <a:effectLst/>
                <a:uLnTx/>
                <a:uFillTx/>
                <a:latin typeface="Century Gothic"/>
                <a:ea typeface="+mn-ea"/>
                <a:cs typeface="+mn-cs"/>
              </a:rPr>
              <a:t>se device controls</a:t>
            </a:r>
          </a:p>
        </p:txBody>
      </p:sp>
      <p:sp>
        <p:nvSpPr>
          <p:cNvPr id="159" name="Rectangle 158">
            <a:extLst>
              <a:ext uri="{FF2B5EF4-FFF2-40B4-BE49-F238E27FC236}">
                <a16:creationId xmlns:a16="http://schemas.microsoft.com/office/drawing/2014/main" id="{C66A6CD7-BA5E-40DA-A2B3-D0EE930E8367}"/>
              </a:ext>
            </a:extLst>
          </p:cNvPr>
          <p:cNvSpPr/>
          <p:nvPr/>
        </p:nvSpPr>
        <p:spPr>
          <a:xfrm>
            <a:off x="18413293" y="4769197"/>
            <a:ext cx="878545" cy="1107996"/>
          </a:xfrm>
          <a:prstGeom prst="rect">
            <a:avLst/>
          </a:prstGeom>
        </p:spPr>
        <p:txBody>
          <a:bodyPr wrap="square" anchor="ctr">
            <a:spAutoFit/>
          </a:bodyPr>
          <a:lstStyle/>
          <a:p>
            <a:pPr algn="ctr">
              <a:defRPr/>
            </a:pPr>
            <a:r>
              <a:rPr lang="en-US" sz="6600">
                <a:solidFill>
                  <a:srgbClr val="FFFFFF"/>
                </a:solidFill>
                <a:latin typeface="Designball-Documents-02" pitchFamily="2" charset="0"/>
                <a:ea typeface="Open Sans" panose="020B0606030504020204" pitchFamily="34" charset="0"/>
                <a:cs typeface="Open Sans" panose="020B0606030504020204" pitchFamily="34" charset="0"/>
              </a:rPr>
              <a:t>b</a:t>
            </a:r>
          </a:p>
        </p:txBody>
      </p:sp>
      <p:sp>
        <p:nvSpPr>
          <p:cNvPr id="23" name="TextBox 22">
            <a:extLst>
              <a:ext uri="{FF2B5EF4-FFF2-40B4-BE49-F238E27FC236}">
                <a16:creationId xmlns:a16="http://schemas.microsoft.com/office/drawing/2014/main" id="{1A584AFF-C5BE-4D14-9816-DDB42B99C08D}"/>
              </a:ext>
            </a:extLst>
          </p:cNvPr>
          <p:cNvSpPr txBox="1"/>
          <p:nvPr/>
        </p:nvSpPr>
        <p:spPr>
          <a:xfrm>
            <a:off x="1237844" y="1074929"/>
            <a:ext cx="1419521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Azure AD Conditional Access recommendations</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7812864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1000" fill="hold"/>
                                        <p:tgtEl>
                                          <p:spTgt spid="140"/>
                                        </p:tgtEl>
                                        <p:attrNameLst>
                                          <p:attrName>ppt_x</p:attrName>
                                        </p:attrNameLst>
                                      </p:cBhvr>
                                      <p:tavLst>
                                        <p:tav tm="0">
                                          <p:val>
                                            <p:strVal val="1+#ppt_w/2"/>
                                          </p:val>
                                        </p:tav>
                                        <p:tav tm="100000">
                                          <p:val>
                                            <p:strVal val="#ppt_x"/>
                                          </p:val>
                                        </p:tav>
                                      </p:tavLst>
                                    </p:anim>
                                    <p:anim calcmode="lin" valueType="num">
                                      <p:cBhvr additive="base">
                                        <p:cTn id="8" dur="1000" fill="hold"/>
                                        <p:tgtEl>
                                          <p:spTgt spid="14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141"/>
                                        </p:tgtEl>
                                        <p:attrNameLst>
                                          <p:attrName>style.visibility</p:attrName>
                                        </p:attrNameLst>
                                      </p:cBhvr>
                                      <p:to>
                                        <p:strVal val="visible"/>
                                      </p:to>
                                    </p:set>
                                    <p:anim calcmode="lin" valueType="num">
                                      <p:cBhvr additive="base">
                                        <p:cTn id="11" dur="1000" fill="hold"/>
                                        <p:tgtEl>
                                          <p:spTgt spid="141"/>
                                        </p:tgtEl>
                                        <p:attrNameLst>
                                          <p:attrName>ppt_x</p:attrName>
                                        </p:attrNameLst>
                                      </p:cBhvr>
                                      <p:tavLst>
                                        <p:tav tm="0">
                                          <p:val>
                                            <p:strVal val="1+#ppt_w/2"/>
                                          </p:val>
                                        </p:tav>
                                        <p:tav tm="100000">
                                          <p:val>
                                            <p:strVal val="#ppt_x"/>
                                          </p:val>
                                        </p:tav>
                                      </p:tavLst>
                                    </p:anim>
                                    <p:anim calcmode="lin" valueType="num">
                                      <p:cBhvr additive="base">
                                        <p:cTn id="12" dur="1000" fill="hold"/>
                                        <p:tgtEl>
                                          <p:spTgt spid="14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142"/>
                                        </p:tgtEl>
                                        <p:attrNameLst>
                                          <p:attrName>style.visibility</p:attrName>
                                        </p:attrNameLst>
                                      </p:cBhvr>
                                      <p:to>
                                        <p:strVal val="visible"/>
                                      </p:to>
                                    </p:set>
                                    <p:anim calcmode="lin" valueType="num">
                                      <p:cBhvr additive="base">
                                        <p:cTn id="15" dur="1000" fill="hold"/>
                                        <p:tgtEl>
                                          <p:spTgt spid="142"/>
                                        </p:tgtEl>
                                        <p:attrNameLst>
                                          <p:attrName>ppt_x</p:attrName>
                                        </p:attrNameLst>
                                      </p:cBhvr>
                                      <p:tavLst>
                                        <p:tav tm="0">
                                          <p:val>
                                            <p:strVal val="1+#ppt_w/2"/>
                                          </p:val>
                                        </p:tav>
                                        <p:tav tm="100000">
                                          <p:val>
                                            <p:strVal val="#ppt_x"/>
                                          </p:val>
                                        </p:tav>
                                      </p:tavLst>
                                    </p:anim>
                                    <p:anim calcmode="lin" valueType="num">
                                      <p:cBhvr additive="base">
                                        <p:cTn id="16" dur="1000" fill="hold"/>
                                        <p:tgtEl>
                                          <p:spTgt spid="14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143"/>
                                        </p:tgtEl>
                                        <p:attrNameLst>
                                          <p:attrName>style.visibility</p:attrName>
                                        </p:attrNameLst>
                                      </p:cBhvr>
                                      <p:to>
                                        <p:strVal val="visible"/>
                                      </p:to>
                                    </p:set>
                                    <p:anim calcmode="lin" valueType="num">
                                      <p:cBhvr additive="base">
                                        <p:cTn id="19" dur="1000" fill="hold"/>
                                        <p:tgtEl>
                                          <p:spTgt spid="143"/>
                                        </p:tgtEl>
                                        <p:attrNameLst>
                                          <p:attrName>ppt_x</p:attrName>
                                        </p:attrNameLst>
                                      </p:cBhvr>
                                      <p:tavLst>
                                        <p:tav tm="0">
                                          <p:val>
                                            <p:strVal val="1+#ppt_w/2"/>
                                          </p:val>
                                        </p:tav>
                                        <p:tav tm="100000">
                                          <p:val>
                                            <p:strVal val="#ppt_x"/>
                                          </p:val>
                                        </p:tav>
                                      </p:tavLst>
                                    </p:anim>
                                    <p:anim calcmode="lin" valueType="num">
                                      <p:cBhvr additive="base">
                                        <p:cTn id="20" dur="1000" fill="hold"/>
                                        <p:tgtEl>
                                          <p:spTgt spid="1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animBg="1"/>
      <p:bldP spid="142" grpId="0" animBg="1"/>
      <p:bldP spid="1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1627-AED7-4684-A9E1-A2C64CF0F314}"/>
              </a:ext>
            </a:extLst>
          </p:cNvPr>
          <p:cNvSpPr txBox="1"/>
          <p:nvPr/>
        </p:nvSpPr>
        <p:spPr>
          <a:xfrm>
            <a:off x="1237844" y="1074929"/>
            <a:ext cx="14355082"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b="1">
                <a:latin typeface="Open Sans Bold" panose="020B0806030504020204" pitchFamily="34" charset="0"/>
                <a:ea typeface="Open Sans Bold" panose="020B0806030504020204" pitchFamily="34" charset="0"/>
                <a:cs typeface="Open Sans Bold" panose="020B0806030504020204" pitchFamily="34" charset="0"/>
              </a:rPr>
              <a:t>Azure AD Access Reviews</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Content Placeholder 2">
            <a:extLst>
              <a:ext uri="{FF2B5EF4-FFF2-40B4-BE49-F238E27FC236}">
                <a16:creationId xmlns:a16="http://schemas.microsoft.com/office/drawing/2014/main" id="{AA82197B-09EF-4CC8-B32A-8A7197C121BE}"/>
              </a:ext>
            </a:extLst>
          </p:cNvPr>
          <p:cNvSpPr txBox="1">
            <a:spLocks/>
          </p:cNvSpPr>
          <p:nvPr/>
        </p:nvSpPr>
        <p:spPr>
          <a:xfrm>
            <a:off x="581978" y="2723185"/>
            <a:ext cx="7941818" cy="9276734"/>
          </a:xfr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r>
              <a:rPr lang="en-GB" sz="3200">
                <a:latin typeface="+mn-lt"/>
              </a:rPr>
              <a:t>Azure Active Directory (Azure AD) access reviews enable organizations to efficiently manage group memberships, access to enterprise applications, and role assignments. User's access can be reviewed on a regular basis to make sure only the right people have continued access.</a:t>
            </a:r>
          </a:p>
          <a:p>
            <a:r>
              <a:rPr lang="en-GB" sz="3200">
                <a:latin typeface="+mn-lt"/>
              </a:rPr>
              <a:t>Can be nominated, managers or self review</a:t>
            </a:r>
          </a:p>
          <a:p>
            <a:r>
              <a:rPr lang="en-GB" sz="3200">
                <a:latin typeface="+mn-lt"/>
              </a:rPr>
              <a:t>The system can make recommendations based on usage </a:t>
            </a:r>
          </a:p>
          <a:p>
            <a:endParaRPr lang="en-GB" sz="3200">
              <a:latin typeface="+mn-lt"/>
            </a:endParaRPr>
          </a:p>
          <a:p>
            <a:pPr marL="0" indent="0">
              <a:buFont typeface="Wingdings 3" charset="2"/>
              <a:buNone/>
            </a:pPr>
            <a:endParaRPr lang="en-GB" sz="3200">
              <a:latin typeface="+mn-lt"/>
            </a:endParaRPr>
          </a:p>
        </p:txBody>
      </p:sp>
      <p:sp>
        <p:nvSpPr>
          <p:cNvPr id="29" name="Right Arrow 170">
            <a:extLst>
              <a:ext uri="{FF2B5EF4-FFF2-40B4-BE49-F238E27FC236}">
                <a16:creationId xmlns:a16="http://schemas.microsoft.com/office/drawing/2014/main" id="{774D8321-DB43-40C8-8A14-224636BDEC60}"/>
              </a:ext>
            </a:extLst>
          </p:cNvPr>
          <p:cNvSpPr/>
          <p:nvPr/>
        </p:nvSpPr>
        <p:spPr bwMode="auto">
          <a:xfrm>
            <a:off x="9523552" y="5983528"/>
            <a:ext cx="14329354" cy="1351320"/>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defRPr/>
            </a:pPr>
            <a:endParaRPr lang="en-US" sz="5600" kern="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BD8F7534-7555-4619-B790-C10BC91DE327}"/>
              </a:ext>
            </a:extLst>
          </p:cNvPr>
          <p:cNvSpPr txBox="1"/>
          <p:nvPr/>
        </p:nvSpPr>
        <p:spPr>
          <a:xfrm>
            <a:off x="10529408" y="7369136"/>
            <a:ext cx="2222462" cy="757130"/>
          </a:xfrm>
          <a:prstGeom prst="rect">
            <a:avLst/>
          </a:prstGeom>
          <a:noFill/>
        </p:spPr>
        <p:txBody>
          <a:bodyPr wrap="square" rtlCol="0">
            <a:spAutoFit/>
          </a:bodyPr>
          <a:lstStyle/>
          <a:p>
            <a:pPr algn="ctr" defTabSz="1827444">
              <a:lnSpc>
                <a:spcPct val="90000"/>
              </a:lnSpc>
              <a:defRPr/>
            </a:pPr>
            <a:r>
              <a:rPr lang="en-US" sz="2400" kern="0">
                <a:solidFill>
                  <a:srgbClr val="FFFFFF"/>
                </a:solidFill>
                <a:cs typeface="Segoe UI Light" panose="020B0502040204020203" pitchFamily="34" charset="0"/>
              </a:rPr>
              <a:t>Create an access review</a:t>
            </a:r>
          </a:p>
        </p:txBody>
      </p:sp>
      <p:sp>
        <p:nvSpPr>
          <p:cNvPr id="31" name="TextBox 30">
            <a:extLst>
              <a:ext uri="{FF2B5EF4-FFF2-40B4-BE49-F238E27FC236}">
                <a16:creationId xmlns:a16="http://schemas.microsoft.com/office/drawing/2014/main" id="{DCA64F54-BC2F-4858-8542-86F3F1E345D6}"/>
              </a:ext>
            </a:extLst>
          </p:cNvPr>
          <p:cNvSpPr txBox="1"/>
          <p:nvPr/>
        </p:nvSpPr>
        <p:spPr>
          <a:xfrm>
            <a:off x="13860046" y="7369138"/>
            <a:ext cx="2408950" cy="757130"/>
          </a:xfrm>
          <a:prstGeom prst="rect">
            <a:avLst/>
          </a:prstGeom>
          <a:noFill/>
        </p:spPr>
        <p:txBody>
          <a:bodyPr wrap="square" rtlCol="0">
            <a:spAutoFit/>
          </a:bodyPr>
          <a:lstStyle/>
          <a:p>
            <a:pPr algn="ctr" defTabSz="1827444">
              <a:lnSpc>
                <a:spcPct val="90000"/>
              </a:lnSpc>
              <a:defRPr/>
            </a:pPr>
            <a:r>
              <a:rPr lang="en-US" sz="2400" kern="0">
                <a:solidFill>
                  <a:srgbClr val="FFFFFF"/>
                </a:solidFill>
                <a:cs typeface="Segoe UI Light" panose="020B0502040204020203" pitchFamily="34" charset="0"/>
              </a:rPr>
              <a:t>Reviewers give feedback</a:t>
            </a:r>
          </a:p>
        </p:txBody>
      </p:sp>
      <p:cxnSp>
        <p:nvCxnSpPr>
          <p:cNvPr id="32" name="Straight Arrow Connector 31">
            <a:extLst>
              <a:ext uri="{FF2B5EF4-FFF2-40B4-BE49-F238E27FC236}">
                <a16:creationId xmlns:a16="http://schemas.microsoft.com/office/drawing/2014/main" id="{74F82C1F-0AC5-4D02-892A-69843D3B9884}"/>
              </a:ext>
            </a:extLst>
          </p:cNvPr>
          <p:cNvCxnSpPr>
            <a:cxnSpLocks/>
          </p:cNvCxnSpPr>
          <p:nvPr/>
        </p:nvCxnSpPr>
        <p:spPr>
          <a:xfrm>
            <a:off x="12629903" y="6664738"/>
            <a:ext cx="1148136" cy="0"/>
          </a:xfrm>
          <a:prstGeom prst="straightConnector1">
            <a:avLst/>
          </a:prstGeom>
          <a:noFill/>
          <a:ln w="19050" cap="flat" cmpd="sng" algn="ctr">
            <a:solidFill>
              <a:srgbClr val="737373"/>
            </a:solidFill>
            <a:prstDash val="solid"/>
            <a:headEnd type="none"/>
            <a:tailEnd type="triangle" w="lg" len="lg"/>
          </a:ln>
          <a:effectLst/>
        </p:spPr>
      </p:cxnSp>
      <p:grpSp>
        <p:nvGrpSpPr>
          <p:cNvPr id="33" name="Group 32">
            <a:extLst>
              <a:ext uri="{FF2B5EF4-FFF2-40B4-BE49-F238E27FC236}">
                <a16:creationId xmlns:a16="http://schemas.microsoft.com/office/drawing/2014/main" id="{43B52C8E-BBB0-471E-9F0D-3F0160617AD8}"/>
              </a:ext>
            </a:extLst>
          </p:cNvPr>
          <p:cNvGrpSpPr/>
          <p:nvPr/>
        </p:nvGrpSpPr>
        <p:grpSpPr>
          <a:xfrm>
            <a:off x="11062067" y="6088668"/>
            <a:ext cx="1157140" cy="1157140"/>
            <a:chOff x="769264" y="3382656"/>
            <a:chExt cx="578570" cy="578570"/>
          </a:xfrm>
        </p:grpSpPr>
        <p:sp>
          <p:nvSpPr>
            <p:cNvPr id="34" name="Oval 33">
              <a:extLst>
                <a:ext uri="{FF2B5EF4-FFF2-40B4-BE49-F238E27FC236}">
                  <a16:creationId xmlns:a16="http://schemas.microsoft.com/office/drawing/2014/main" id="{F6BA56D6-BE1C-4A7E-9E64-2E9CAF10E103}"/>
                </a:ext>
              </a:extLst>
            </p:cNvPr>
            <p:cNvSpPr/>
            <p:nvPr/>
          </p:nvSpPr>
          <p:spPr bwMode="auto">
            <a:xfrm>
              <a:off x="769264" y="3382656"/>
              <a:ext cx="578570" cy="578570"/>
            </a:xfrm>
            <a:prstGeom prst="ellipse">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defRPr/>
              </a:pPr>
              <a:endParaRPr lang="en-US" sz="5600" kern="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48">
              <a:extLst>
                <a:ext uri="{FF2B5EF4-FFF2-40B4-BE49-F238E27FC236}">
                  <a16:creationId xmlns:a16="http://schemas.microsoft.com/office/drawing/2014/main" id="{0B7E5852-8F05-40CF-8BA6-FC151823B7F5}"/>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defRPr/>
              </a:pPr>
              <a:endParaRPr lang="en-US" sz="4800" ker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7B5E2B5C-9AEC-4CDA-9D05-872DC2C45782}"/>
              </a:ext>
            </a:extLst>
          </p:cNvPr>
          <p:cNvGrpSpPr/>
          <p:nvPr/>
        </p:nvGrpSpPr>
        <p:grpSpPr>
          <a:xfrm>
            <a:off x="14392707" y="6088668"/>
            <a:ext cx="1157140" cy="1157140"/>
            <a:chOff x="2013164" y="3382656"/>
            <a:chExt cx="578570" cy="578570"/>
          </a:xfrm>
        </p:grpSpPr>
        <p:sp>
          <p:nvSpPr>
            <p:cNvPr id="37" name="Oval 36">
              <a:extLst>
                <a:ext uri="{FF2B5EF4-FFF2-40B4-BE49-F238E27FC236}">
                  <a16:creationId xmlns:a16="http://schemas.microsoft.com/office/drawing/2014/main" id="{F0451A0C-B288-4D6F-9423-C12E50D10FF3}"/>
                </a:ext>
              </a:extLst>
            </p:cNvPr>
            <p:cNvSpPr/>
            <p:nvPr/>
          </p:nvSpPr>
          <p:spPr bwMode="auto">
            <a:xfrm>
              <a:off x="2013164" y="3382656"/>
              <a:ext cx="578570" cy="578570"/>
            </a:xfrm>
            <a:prstGeom prst="ellipse">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defRPr/>
              </a:pPr>
              <a:endParaRPr lang="en-US" sz="5600" kern="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54">
              <a:extLst>
                <a:ext uri="{FF2B5EF4-FFF2-40B4-BE49-F238E27FC236}">
                  <a16:creationId xmlns:a16="http://schemas.microsoft.com/office/drawing/2014/main" id="{1773C904-819D-4B68-9260-9724E3D03AE3}"/>
                </a:ext>
              </a:extLst>
            </p:cNvPr>
            <p:cNvSpPr>
              <a:spLocks noChangeAspect="1" noEditPoints="1"/>
            </p:cNvSpPr>
            <p:nvPr/>
          </p:nvSpPr>
          <p:spPr bwMode="black">
            <a:xfrm>
              <a:off x="2137342" y="3506834"/>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defRPr/>
              </a:pPr>
              <a:endParaRPr lang="en-US" sz="4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A437EA2A-634E-4006-BCDD-46D044CFC681}"/>
              </a:ext>
            </a:extLst>
          </p:cNvPr>
          <p:cNvSpPr txBox="1"/>
          <p:nvPr/>
        </p:nvSpPr>
        <p:spPr>
          <a:xfrm>
            <a:off x="20521328" y="7369136"/>
            <a:ext cx="2222462" cy="757130"/>
          </a:xfrm>
          <a:prstGeom prst="rect">
            <a:avLst/>
          </a:prstGeom>
          <a:noFill/>
        </p:spPr>
        <p:txBody>
          <a:bodyPr wrap="square" rtlCol="0">
            <a:spAutoFit/>
          </a:bodyPr>
          <a:lstStyle/>
          <a:p>
            <a:pPr algn="ctr" defTabSz="1827444">
              <a:lnSpc>
                <a:spcPct val="90000"/>
              </a:lnSpc>
              <a:defRPr/>
            </a:pPr>
            <a:r>
              <a:rPr lang="en-US" sz="2400" kern="0">
                <a:solidFill>
                  <a:srgbClr val="FFFFFF"/>
                </a:solidFill>
                <a:cs typeface="Segoe UI Light" panose="020B0502040204020203" pitchFamily="34" charset="0"/>
              </a:rPr>
              <a:t>Review audit reports</a:t>
            </a:r>
          </a:p>
        </p:txBody>
      </p:sp>
      <p:grpSp>
        <p:nvGrpSpPr>
          <p:cNvPr id="40" name="Group 39">
            <a:extLst>
              <a:ext uri="{FF2B5EF4-FFF2-40B4-BE49-F238E27FC236}">
                <a16:creationId xmlns:a16="http://schemas.microsoft.com/office/drawing/2014/main" id="{805131D9-2E5F-4265-AEA1-1ED0710ECDD9}"/>
              </a:ext>
            </a:extLst>
          </p:cNvPr>
          <p:cNvGrpSpPr/>
          <p:nvPr/>
        </p:nvGrpSpPr>
        <p:grpSpPr>
          <a:xfrm>
            <a:off x="21053987" y="6088668"/>
            <a:ext cx="1157140" cy="1157140"/>
            <a:chOff x="769264" y="3382656"/>
            <a:chExt cx="578570" cy="578570"/>
          </a:xfrm>
        </p:grpSpPr>
        <p:sp>
          <p:nvSpPr>
            <p:cNvPr id="41" name="Oval 40">
              <a:extLst>
                <a:ext uri="{FF2B5EF4-FFF2-40B4-BE49-F238E27FC236}">
                  <a16:creationId xmlns:a16="http://schemas.microsoft.com/office/drawing/2014/main" id="{281E7CA1-E3B3-433F-9EFC-10B20A38A7F9}"/>
                </a:ext>
              </a:extLst>
            </p:cNvPr>
            <p:cNvSpPr/>
            <p:nvPr/>
          </p:nvSpPr>
          <p:spPr bwMode="auto">
            <a:xfrm>
              <a:off x="769264" y="3382656"/>
              <a:ext cx="578570" cy="578570"/>
            </a:xfrm>
            <a:prstGeom prst="ellipse">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defRPr/>
              </a:pPr>
              <a:endParaRPr lang="en-US" sz="5600" kern="0">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8">
              <a:extLst>
                <a:ext uri="{FF2B5EF4-FFF2-40B4-BE49-F238E27FC236}">
                  <a16:creationId xmlns:a16="http://schemas.microsoft.com/office/drawing/2014/main" id="{3D95C174-AE60-4E44-AD5C-7D1EDB7339C1}"/>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defRPr/>
              </a:pPr>
              <a:endParaRPr lang="en-US" sz="48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43" name="Straight Arrow Connector 42">
            <a:extLst>
              <a:ext uri="{FF2B5EF4-FFF2-40B4-BE49-F238E27FC236}">
                <a16:creationId xmlns:a16="http://schemas.microsoft.com/office/drawing/2014/main" id="{1397C6A5-2DF5-43C5-9D0E-11F3EC600F0A}"/>
              </a:ext>
            </a:extLst>
          </p:cNvPr>
          <p:cNvCxnSpPr>
            <a:cxnSpLocks/>
          </p:cNvCxnSpPr>
          <p:nvPr/>
        </p:nvCxnSpPr>
        <p:spPr>
          <a:xfrm>
            <a:off x="19442240" y="6707846"/>
            <a:ext cx="1140462" cy="0"/>
          </a:xfrm>
          <a:prstGeom prst="straightConnector1">
            <a:avLst/>
          </a:prstGeom>
          <a:noFill/>
          <a:ln w="19050" cap="flat" cmpd="sng" algn="ctr">
            <a:solidFill>
              <a:srgbClr val="737373"/>
            </a:solidFill>
            <a:prstDash val="solid"/>
            <a:headEnd type="none"/>
            <a:tailEnd type="triangle" w="lg" len="lg"/>
          </a:ln>
          <a:effectLst/>
        </p:spPr>
      </p:cxnSp>
      <p:cxnSp>
        <p:nvCxnSpPr>
          <p:cNvPr id="44" name="Straight Arrow Connector 43">
            <a:extLst>
              <a:ext uri="{FF2B5EF4-FFF2-40B4-BE49-F238E27FC236}">
                <a16:creationId xmlns:a16="http://schemas.microsoft.com/office/drawing/2014/main" id="{D5C5C36F-2202-491C-B5BC-033BA2C7EA8A}"/>
              </a:ext>
            </a:extLst>
          </p:cNvPr>
          <p:cNvCxnSpPr>
            <a:cxnSpLocks/>
          </p:cNvCxnSpPr>
          <p:nvPr/>
        </p:nvCxnSpPr>
        <p:spPr>
          <a:xfrm>
            <a:off x="16268996" y="6707846"/>
            <a:ext cx="991950" cy="0"/>
          </a:xfrm>
          <a:prstGeom prst="straightConnector1">
            <a:avLst/>
          </a:prstGeom>
          <a:noFill/>
          <a:ln w="19050" cap="flat" cmpd="sng" algn="ctr">
            <a:solidFill>
              <a:srgbClr val="737373"/>
            </a:solidFill>
            <a:prstDash val="solid"/>
            <a:headEnd type="none"/>
            <a:tailEnd type="triangle" w="lg" len="lg"/>
          </a:ln>
          <a:effectLst/>
        </p:spPr>
      </p:cxnSp>
      <p:grpSp>
        <p:nvGrpSpPr>
          <p:cNvPr id="45" name="Group 44">
            <a:extLst>
              <a:ext uri="{FF2B5EF4-FFF2-40B4-BE49-F238E27FC236}">
                <a16:creationId xmlns:a16="http://schemas.microsoft.com/office/drawing/2014/main" id="{394B7678-CE48-4FCE-BB75-96AC0D1EB198}"/>
              </a:ext>
            </a:extLst>
          </p:cNvPr>
          <p:cNvGrpSpPr/>
          <p:nvPr/>
        </p:nvGrpSpPr>
        <p:grpSpPr>
          <a:xfrm>
            <a:off x="17723347" y="6088668"/>
            <a:ext cx="1157140" cy="1157140"/>
            <a:chOff x="4099904" y="3382656"/>
            <a:chExt cx="578570" cy="578570"/>
          </a:xfrm>
        </p:grpSpPr>
        <p:sp>
          <p:nvSpPr>
            <p:cNvPr id="46" name="Oval 45">
              <a:extLst>
                <a:ext uri="{FF2B5EF4-FFF2-40B4-BE49-F238E27FC236}">
                  <a16:creationId xmlns:a16="http://schemas.microsoft.com/office/drawing/2014/main" id="{F82A31BE-7628-4A9F-BE12-C6B226BE8CC2}"/>
                </a:ext>
              </a:extLst>
            </p:cNvPr>
            <p:cNvSpPr/>
            <p:nvPr/>
          </p:nvSpPr>
          <p:spPr bwMode="auto">
            <a:xfrm>
              <a:off x="4099904" y="3382656"/>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defRPr/>
              </a:pPr>
              <a:endParaRPr lang="en-US" sz="5600" kern="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126">
              <a:extLst>
                <a:ext uri="{FF2B5EF4-FFF2-40B4-BE49-F238E27FC236}">
                  <a16:creationId xmlns:a16="http://schemas.microsoft.com/office/drawing/2014/main" id="{6C1DFB3A-8CDE-4F43-9CBA-16F584F6C9E7}"/>
                </a:ext>
              </a:extLst>
            </p:cNvPr>
            <p:cNvSpPr>
              <a:spLocks noChangeAspect="1" noEditPoints="1"/>
            </p:cNvSpPr>
            <p:nvPr/>
          </p:nvSpPr>
          <p:spPr bwMode="auto">
            <a:xfrm>
              <a:off x="4222032" y="3502025"/>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182880" tIns="91440" rIns="182880" bIns="91440" numCol="1" anchor="t" anchorCtr="0" compatLnSpc="1">
              <a:prstTxWarp prst="textNoShape">
                <a:avLst/>
              </a:prstTxWarp>
            </a:bodyPr>
            <a:lstStyle/>
            <a:p>
              <a:pPr defTabSz="1828800">
                <a:defRPr/>
              </a:pPr>
              <a:endParaRPr lang="en-US" sz="4000" kern="0">
                <a:solidFill>
                  <a:srgbClr val="505050"/>
                </a:solidFill>
              </a:endParaRPr>
            </a:p>
          </p:txBody>
        </p:sp>
      </p:grpSp>
      <p:sp>
        <p:nvSpPr>
          <p:cNvPr id="48" name="TextBox 47">
            <a:extLst>
              <a:ext uri="{FF2B5EF4-FFF2-40B4-BE49-F238E27FC236}">
                <a16:creationId xmlns:a16="http://schemas.microsoft.com/office/drawing/2014/main" id="{50EF6E0C-DF0D-423A-8C9E-0E94B0FE1CB6}"/>
              </a:ext>
            </a:extLst>
          </p:cNvPr>
          <p:cNvSpPr txBox="1"/>
          <p:nvPr/>
        </p:nvSpPr>
        <p:spPr>
          <a:xfrm>
            <a:off x="16756763" y="7369139"/>
            <a:ext cx="3090308" cy="1089529"/>
          </a:xfrm>
          <a:prstGeom prst="rect">
            <a:avLst/>
          </a:prstGeom>
          <a:noFill/>
        </p:spPr>
        <p:txBody>
          <a:bodyPr wrap="square" rtlCol="0">
            <a:spAutoFit/>
          </a:bodyPr>
          <a:lstStyle/>
          <a:p>
            <a:pPr algn="ctr" defTabSz="1827444">
              <a:lnSpc>
                <a:spcPct val="90000"/>
              </a:lnSpc>
              <a:defRPr/>
            </a:pPr>
            <a:r>
              <a:rPr lang="en-US" sz="2400" kern="0">
                <a:solidFill>
                  <a:srgbClr val="FFFFFF"/>
                </a:solidFill>
                <a:cs typeface="Segoe UI Light" panose="020B0502040204020203" pitchFamily="34" charset="0"/>
              </a:rPr>
              <a:t>Results applied – </a:t>
            </a:r>
            <a:br>
              <a:rPr lang="en-US" sz="2400" kern="0">
                <a:solidFill>
                  <a:srgbClr val="FFFFFF"/>
                </a:solidFill>
                <a:cs typeface="Segoe UI Light" panose="020B0502040204020203" pitchFamily="34" charset="0"/>
              </a:rPr>
            </a:br>
            <a:r>
              <a:rPr lang="en-US" sz="2400" kern="0">
                <a:solidFill>
                  <a:srgbClr val="FFFFFF"/>
                </a:solidFill>
                <a:cs typeface="Segoe UI Light" panose="020B0502040204020203" pitchFamily="34" charset="0"/>
              </a:rPr>
              <a:t>access renewed or removed</a:t>
            </a:r>
          </a:p>
        </p:txBody>
      </p:sp>
    </p:spTree>
    <p:extLst>
      <p:ext uri="{BB962C8B-B14F-4D97-AF65-F5344CB8AC3E}">
        <p14:creationId xmlns:p14="http://schemas.microsoft.com/office/powerpoint/2010/main" val="187281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8"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par>
                          <p:cTn id="25" fill="hold">
                            <p:stCondLst>
                              <p:cond delay="500"/>
                            </p:stCondLst>
                            <p:childTnLst>
                              <p:par>
                                <p:cTn id="26" presetID="6" presetClass="emph" presetSubtype="0" decel="100000" fill="hold" nodeType="afterEffect">
                                  <p:stCondLst>
                                    <p:cond delay="0"/>
                                  </p:stCondLst>
                                  <p:childTnLst>
                                    <p:animScale>
                                      <p:cBhvr>
                                        <p:cTn id="27" dur="500" fill="hold"/>
                                        <p:tgtEl>
                                          <p:spTgt spid="36"/>
                                        </p:tgtEl>
                                      </p:cBhvr>
                                      <p:by x="150000" y="150000"/>
                                    </p:animScale>
                                  </p:childTnLst>
                                </p:cTn>
                              </p:par>
                              <p:par>
                                <p:cTn id="28" presetID="42" presetClass="path" presetSubtype="0" accel="50000" decel="50000" fill="hold" grpId="1" nodeType="withEffect">
                                  <p:stCondLst>
                                    <p:cond delay="0"/>
                                  </p:stCondLst>
                                  <p:childTnLst>
                                    <p:animMotion origin="layout" path="M 2.5E-6 1.85185E-6 L 2.5E-6 0.02824 " pathEditMode="relative" rAng="0" ptsTypes="AA">
                                      <p:cBhvr>
                                        <p:cTn id="29" dur="500" fill="hold"/>
                                        <p:tgtEl>
                                          <p:spTgt spid="31"/>
                                        </p:tgtEl>
                                        <p:attrNameLst>
                                          <p:attrName>ppt_x</p:attrName>
                                          <p:attrName>ppt_y</p:attrName>
                                        </p:attrNameLst>
                                      </p:cBhvr>
                                      <p:rCtr x="0" y="1412"/>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500"/>
                                        <p:tgtEl>
                                          <p:spTgt spid="44"/>
                                        </p:tgtEl>
                                      </p:cBhvr>
                                    </p:animEffect>
                                  </p:childTnLst>
                                </p:cTn>
                              </p:par>
                            </p:childTnLst>
                          </p:cTn>
                        </p:par>
                        <p:par>
                          <p:cTn id="35" fill="hold">
                            <p:stCondLst>
                              <p:cond delay="500"/>
                            </p:stCondLst>
                            <p:childTnLst>
                              <p:par>
                                <p:cTn id="36" presetID="21" presetClass="entr" presetSubtype="1" fill="hold"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heel(1)">
                                      <p:cBhvr>
                                        <p:cTn id="38" dur="20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left)">
                                      <p:cBhvr>
                                        <p:cTn id="46" dur="500"/>
                                        <p:tgtEl>
                                          <p:spTgt spid="43"/>
                                        </p:tgtEl>
                                      </p:cBhvr>
                                    </p:animEffect>
                                  </p:childTnLst>
                                </p:cTn>
                              </p:par>
                              <p:par>
                                <p:cTn id="47" presetID="6" presetClass="emph" presetSubtype="0" decel="100000" fill="hold" nodeType="withEffect">
                                  <p:stCondLst>
                                    <p:cond delay="0"/>
                                  </p:stCondLst>
                                  <p:childTnLst>
                                    <p:animScale>
                                      <p:cBhvr>
                                        <p:cTn id="48" dur="500" fill="hold"/>
                                        <p:tgtEl>
                                          <p:spTgt spid="36"/>
                                        </p:tgtEl>
                                      </p:cBhvr>
                                      <p:by x="75000" y="75000"/>
                                    </p:animScale>
                                  </p:childTnLst>
                                </p:cTn>
                              </p:par>
                              <p:par>
                                <p:cTn id="49" presetID="64" presetClass="path" presetSubtype="0" decel="100000" fill="hold" grpId="2" nodeType="withEffect">
                                  <p:stCondLst>
                                    <p:cond delay="0"/>
                                  </p:stCondLst>
                                  <p:childTnLst>
                                    <p:animMotion origin="layout" path="M 2.5E-6 0.02824 L 2.5E-6 1.85185E-6 " pathEditMode="relative" rAng="0" ptsTypes="AA">
                                      <p:cBhvr>
                                        <p:cTn id="50" dur="500" fill="hold"/>
                                        <p:tgtEl>
                                          <p:spTgt spid="31"/>
                                        </p:tgtEl>
                                        <p:attrNameLst>
                                          <p:attrName>ppt_x</p:attrName>
                                          <p:attrName>ppt_y</p:attrName>
                                        </p:attrNameLst>
                                      </p:cBhvr>
                                      <p:rCtr x="0" y="-1412"/>
                                    </p:animMotion>
                                  </p:childTnLst>
                                </p:cTn>
                              </p:par>
                              <p:par>
                                <p:cTn id="51" presetID="10"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1" grpId="1"/>
      <p:bldP spid="31" grpId="2"/>
      <p:bldP spid="39"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1627-AED7-4684-A9E1-A2C64CF0F314}"/>
              </a:ext>
            </a:extLst>
          </p:cNvPr>
          <p:cNvSpPr txBox="1"/>
          <p:nvPr/>
        </p:nvSpPr>
        <p:spPr>
          <a:xfrm>
            <a:off x="1237844" y="1074929"/>
            <a:ext cx="14355082"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b="1">
                <a:latin typeface="Open Sans Bold" panose="020B0806030504020204" pitchFamily="34" charset="0"/>
                <a:ea typeface="Open Sans Bold" panose="020B0806030504020204" pitchFamily="34" charset="0"/>
                <a:cs typeface="Open Sans Bold" panose="020B0806030504020204" pitchFamily="34" charset="0"/>
              </a:rPr>
              <a:t>Azure AD Entitlement Management</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4" name="Content Placeholder 12">
            <a:extLst>
              <a:ext uri="{FF2B5EF4-FFF2-40B4-BE49-F238E27FC236}">
                <a16:creationId xmlns:a16="http://schemas.microsoft.com/office/drawing/2014/main" id="{AFD53DB0-6676-46F5-9858-CC70AA7CC273}"/>
              </a:ext>
            </a:extLst>
          </p:cNvPr>
          <p:cNvSpPr txBox="1">
            <a:spLocks/>
          </p:cNvSpPr>
          <p:nvPr/>
        </p:nvSpPr>
        <p:spPr>
          <a:xfrm>
            <a:off x="581979" y="2723185"/>
            <a:ext cx="10942728" cy="9276734"/>
          </a:xfr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r>
              <a:rPr lang="en-GB"/>
              <a:t>Azure Active Directory (Azure AD) entitlement management is an identity governance feature that enables organisations to manage identity and access lifecycle at scale, by automating access request workflows, access assignments, reviews, and expiration.</a:t>
            </a:r>
          </a:p>
          <a:p>
            <a:r>
              <a:rPr lang="en-GB"/>
              <a:t>Can manage access packages to Teams, M365 Groups, SharePoint sites, and applications</a:t>
            </a:r>
          </a:p>
          <a:p>
            <a:r>
              <a:rPr lang="en-GB"/>
              <a:t>Can be used for internal users and guests</a:t>
            </a:r>
          </a:p>
          <a:p>
            <a:endParaRPr lang="en-GB"/>
          </a:p>
          <a:p>
            <a:endParaRPr lang="en-GB"/>
          </a:p>
        </p:txBody>
      </p:sp>
      <p:sp>
        <p:nvSpPr>
          <p:cNvPr id="25" name="Oval 24">
            <a:extLst>
              <a:ext uri="{FF2B5EF4-FFF2-40B4-BE49-F238E27FC236}">
                <a16:creationId xmlns:a16="http://schemas.microsoft.com/office/drawing/2014/main" id="{324B1510-7969-43DD-84C8-DE39E484B22F}"/>
              </a:ext>
            </a:extLst>
          </p:cNvPr>
          <p:cNvSpPr/>
          <p:nvPr/>
        </p:nvSpPr>
        <p:spPr bwMode="auto">
          <a:xfrm>
            <a:off x="15417166" y="6101108"/>
            <a:ext cx="4742070" cy="2676772"/>
          </a:xfrm>
          <a:prstGeom prst="ellipse">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b" anchorCtr="0" compatLnSpc="1">
            <a:prstTxWarp prst="textNoShape">
              <a:avLst/>
            </a:prstTxWarp>
          </a:bodyPr>
          <a:lstStyle/>
          <a:p>
            <a:pPr algn="ctr" defTabSz="1828204" fontAlgn="base">
              <a:spcBef>
                <a:spcPct val="0"/>
              </a:spcBef>
              <a:spcAft>
                <a:spcPct val="0"/>
              </a:spcAft>
              <a:defRPr/>
            </a:pPr>
            <a:r>
              <a:rPr lang="en-US" sz="2800">
                <a:solidFill>
                  <a:srgbClr val="FFFFFF"/>
                </a:solidFill>
              </a:rPr>
              <a:t>Ongoing auditing </a:t>
            </a:r>
            <a:br>
              <a:rPr lang="en-US" sz="2800">
                <a:solidFill>
                  <a:srgbClr val="FFFFFF"/>
                </a:solidFill>
              </a:rPr>
            </a:br>
            <a:r>
              <a:rPr lang="en-US" sz="2800">
                <a:solidFill>
                  <a:srgbClr val="FFFFFF"/>
                </a:solidFill>
              </a:rPr>
              <a:t>and reporting</a:t>
            </a:r>
          </a:p>
        </p:txBody>
      </p:sp>
      <p:sp>
        <p:nvSpPr>
          <p:cNvPr id="26" name="Arc 1">
            <a:extLst>
              <a:ext uri="{FF2B5EF4-FFF2-40B4-BE49-F238E27FC236}">
                <a16:creationId xmlns:a16="http://schemas.microsoft.com/office/drawing/2014/main" id="{C150146C-BC3B-4E77-83FC-C06E290513E5}"/>
              </a:ext>
            </a:extLst>
          </p:cNvPr>
          <p:cNvSpPr/>
          <p:nvPr/>
        </p:nvSpPr>
        <p:spPr bwMode="auto">
          <a:xfrm>
            <a:off x="15011270" y="4343615"/>
            <a:ext cx="5578498" cy="5578498"/>
          </a:xfrm>
          <a:prstGeom prst="arc">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8702" tIns="238960" rIns="298702" bIns="238960" numCol="1" spcCol="0" rtlCol="0" fromWordArt="0" anchor="t" anchorCtr="0" forceAA="0" compatLnSpc="1">
            <a:prstTxWarp prst="textNoShape">
              <a:avLst/>
            </a:prstTxWarp>
            <a:noAutofit/>
          </a:bodyPr>
          <a:lstStyle/>
          <a:p>
            <a:pPr algn="ctr" defTabSz="1522894" fontAlgn="base">
              <a:lnSpc>
                <a:spcPct val="90000"/>
              </a:lnSpc>
              <a:spcBef>
                <a:spcPct val="0"/>
              </a:spcBef>
              <a:spcAft>
                <a:spcPct val="0"/>
              </a:spcAft>
              <a:defRPr/>
            </a:pPr>
            <a:endParaRPr lang="en-US" sz="3920">
              <a:gradFill>
                <a:gsLst>
                  <a:gs pos="0">
                    <a:srgbClr val="FFFFFF"/>
                  </a:gs>
                  <a:gs pos="100000">
                    <a:srgbClr val="FFFFFF"/>
                  </a:gs>
                </a:gsLst>
                <a:lin ang="5400000" scaled="0"/>
              </a:gradFill>
              <a:ea typeface="Segoe UI" pitchFamily="34" charset="0"/>
              <a:cs typeface="Segoe UI" pitchFamily="34" charset="0"/>
            </a:endParaRPr>
          </a:p>
        </p:txBody>
      </p:sp>
      <p:sp>
        <p:nvSpPr>
          <p:cNvPr id="28" name="Arc 2">
            <a:extLst>
              <a:ext uri="{FF2B5EF4-FFF2-40B4-BE49-F238E27FC236}">
                <a16:creationId xmlns:a16="http://schemas.microsoft.com/office/drawing/2014/main" id="{4D6DDB52-A672-4273-9C7E-FA76D4E05648}"/>
              </a:ext>
            </a:extLst>
          </p:cNvPr>
          <p:cNvSpPr/>
          <p:nvPr/>
        </p:nvSpPr>
        <p:spPr bwMode="auto">
          <a:xfrm>
            <a:off x="15011270" y="4343615"/>
            <a:ext cx="5578498" cy="5578498"/>
          </a:xfrm>
          <a:prstGeom prst="arc">
            <a:avLst>
              <a:gd name="adj1" fmla="val 33047"/>
              <a:gd name="adj2" fmla="val 5351636"/>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8702" tIns="238960" rIns="298702" bIns="238960" numCol="1" spcCol="0" rtlCol="0" fromWordArt="0" anchor="t" anchorCtr="0" forceAA="0" compatLnSpc="1">
            <a:prstTxWarp prst="textNoShape">
              <a:avLst/>
            </a:prstTxWarp>
            <a:noAutofit/>
          </a:bodyPr>
          <a:lstStyle/>
          <a:p>
            <a:pPr algn="ctr" defTabSz="1522894" fontAlgn="base">
              <a:lnSpc>
                <a:spcPct val="90000"/>
              </a:lnSpc>
              <a:spcBef>
                <a:spcPct val="0"/>
              </a:spcBef>
              <a:spcAft>
                <a:spcPct val="0"/>
              </a:spcAft>
              <a:defRPr/>
            </a:pPr>
            <a:endParaRPr lang="en-US" sz="3920">
              <a:gradFill>
                <a:gsLst>
                  <a:gs pos="0">
                    <a:srgbClr val="FFFFFF"/>
                  </a:gs>
                  <a:gs pos="100000">
                    <a:srgbClr val="FFFFFF"/>
                  </a:gs>
                </a:gsLst>
                <a:lin ang="5400000" scaled="0"/>
              </a:gradFill>
              <a:ea typeface="Segoe UI" pitchFamily="34" charset="0"/>
              <a:cs typeface="Segoe UI" pitchFamily="34" charset="0"/>
            </a:endParaRPr>
          </a:p>
        </p:txBody>
      </p:sp>
      <p:sp>
        <p:nvSpPr>
          <p:cNvPr id="49" name="Arc 3">
            <a:extLst>
              <a:ext uri="{FF2B5EF4-FFF2-40B4-BE49-F238E27FC236}">
                <a16:creationId xmlns:a16="http://schemas.microsoft.com/office/drawing/2014/main" id="{388BFE90-50DC-499B-B806-262574D6E4D9}"/>
              </a:ext>
            </a:extLst>
          </p:cNvPr>
          <p:cNvSpPr/>
          <p:nvPr/>
        </p:nvSpPr>
        <p:spPr bwMode="auto">
          <a:xfrm>
            <a:off x="15011270" y="4343615"/>
            <a:ext cx="5578498" cy="5578498"/>
          </a:xfrm>
          <a:prstGeom prst="arc">
            <a:avLst>
              <a:gd name="adj1" fmla="val 5400001"/>
              <a:gd name="adj2" fmla="val 1079173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8702" tIns="238960" rIns="298702" bIns="238960" numCol="1" spcCol="0" rtlCol="0" fromWordArt="0" anchor="t" anchorCtr="0" forceAA="0" compatLnSpc="1">
            <a:prstTxWarp prst="textNoShape">
              <a:avLst/>
            </a:prstTxWarp>
            <a:noAutofit/>
          </a:bodyPr>
          <a:lstStyle/>
          <a:p>
            <a:pPr algn="ctr" defTabSz="1522894" fontAlgn="base">
              <a:lnSpc>
                <a:spcPct val="90000"/>
              </a:lnSpc>
              <a:spcBef>
                <a:spcPct val="0"/>
              </a:spcBef>
              <a:spcAft>
                <a:spcPct val="0"/>
              </a:spcAft>
              <a:defRPr/>
            </a:pPr>
            <a:endParaRPr lang="en-US" sz="3920">
              <a:gradFill>
                <a:gsLst>
                  <a:gs pos="0">
                    <a:srgbClr val="FFFFFF"/>
                  </a:gs>
                  <a:gs pos="100000">
                    <a:srgbClr val="FFFFFF"/>
                  </a:gs>
                </a:gsLst>
                <a:lin ang="5400000" scaled="0"/>
              </a:gradFill>
              <a:ea typeface="Segoe UI" pitchFamily="34" charset="0"/>
              <a:cs typeface="Segoe UI" pitchFamily="34" charset="0"/>
            </a:endParaRPr>
          </a:p>
        </p:txBody>
      </p:sp>
      <p:grpSp>
        <p:nvGrpSpPr>
          <p:cNvPr id="50" name="Arc 4">
            <a:extLst>
              <a:ext uri="{FF2B5EF4-FFF2-40B4-BE49-F238E27FC236}">
                <a16:creationId xmlns:a16="http://schemas.microsoft.com/office/drawing/2014/main" id="{811CC3BC-38E3-40BA-9983-6EB98594BBA4}"/>
              </a:ext>
            </a:extLst>
          </p:cNvPr>
          <p:cNvGrpSpPr/>
          <p:nvPr/>
        </p:nvGrpSpPr>
        <p:grpSpPr>
          <a:xfrm>
            <a:off x="15011270" y="4343615"/>
            <a:ext cx="5578498" cy="5578498"/>
            <a:chOff x="10082268" y="2009997"/>
            <a:chExt cx="3360391" cy="3360391"/>
          </a:xfrm>
        </p:grpSpPr>
        <p:sp>
          <p:nvSpPr>
            <p:cNvPr id="51" name="Isosceles Triangle 50">
              <a:extLst>
                <a:ext uri="{FF2B5EF4-FFF2-40B4-BE49-F238E27FC236}">
                  <a16:creationId xmlns:a16="http://schemas.microsoft.com/office/drawing/2014/main" id="{6596B4CC-B8E6-411C-ABF9-D5226C1CAC6D}"/>
                </a:ext>
              </a:extLst>
            </p:cNvPr>
            <p:cNvSpPr/>
            <p:nvPr/>
          </p:nvSpPr>
          <p:spPr bwMode="auto">
            <a:xfrm rot="4201960">
              <a:off x="11119920" y="2044038"/>
              <a:ext cx="144372" cy="1244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8702" tIns="238960" rIns="298702" bIns="238960" numCol="1" spcCol="0" rtlCol="0" fromWordArt="0" anchor="t" anchorCtr="0" forceAA="0" compatLnSpc="1">
              <a:prstTxWarp prst="textNoShape">
                <a:avLst/>
              </a:prstTxWarp>
              <a:noAutofit/>
            </a:bodyPr>
            <a:lstStyle/>
            <a:p>
              <a:pPr algn="ctr" defTabSz="1522894" fontAlgn="base">
                <a:lnSpc>
                  <a:spcPct val="90000"/>
                </a:lnSpc>
                <a:spcBef>
                  <a:spcPct val="0"/>
                </a:spcBef>
                <a:spcAft>
                  <a:spcPct val="0"/>
                </a:spcAft>
                <a:defRPr/>
              </a:pPr>
              <a:endParaRPr lang="en-US" sz="3920">
                <a:gradFill>
                  <a:gsLst>
                    <a:gs pos="0">
                      <a:srgbClr val="FFFFFF"/>
                    </a:gs>
                    <a:gs pos="100000">
                      <a:srgbClr val="FFFFFF"/>
                    </a:gs>
                  </a:gsLst>
                  <a:lin ang="5400000" scaled="0"/>
                </a:gradFill>
                <a:ea typeface="Segoe UI" pitchFamily="34" charset="0"/>
                <a:cs typeface="Segoe UI" pitchFamily="34" charset="0"/>
              </a:endParaRPr>
            </a:p>
          </p:txBody>
        </p:sp>
        <p:sp>
          <p:nvSpPr>
            <p:cNvPr id="52" name="Arc 4">
              <a:extLst>
                <a:ext uri="{FF2B5EF4-FFF2-40B4-BE49-F238E27FC236}">
                  <a16:creationId xmlns:a16="http://schemas.microsoft.com/office/drawing/2014/main" id="{0FFA71C5-7651-4D9F-89BC-C12B49F77D96}"/>
                </a:ext>
              </a:extLst>
            </p:cNvPr>
            <p:cNvSpPr/>
            <p:nvPr/>
          </p:nvSpPr>
          <p:spPr bwMode="auto">
            <a:xfrm>
              <a:off x="10082268" y="2009997"/>
              <a:ext cx="3360391" cy="3360391"/>
            </a:xfrm>
            <a:prstGeom prst="arc">
              <a:avLst>
                <a:gd name="adj1" fmla="val 10924559"/>
                <a:gd name="adj2" fmla="val 14920144"/>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8702" tIns="238960" rIns="298702" bIns="238960" numCol="1" spcCol="0" rtlCol="0" fromWordArt="0" anchor="t" anchorCtr="0" forceAA="0" compatLnSpc="1">
              <a:prstTxWarp prst="textNoShape">
                <a:avLst/>
              </a:prstTxWarp>
              <a:noAutofit/>
            </a:bodyPr>
            <a:lstStyle/>
            <a:p>
              <a:pPr algn="ctr" defTabSz="1522894" fontAlgn="base">
                <a:lnSpc>
                  <a:spcPct val="90000"/>
                </a:lnSpc>
                <a:spcBef>
                  <a:spcPct val="0"/>
                </a:spcBef>
                <a:spcAft>
                  <a:spcPct val="0"/>
                </a:spcAft>
                <a:defRPr/>
              </a:pPr>
              <a:endParaRPr lang="en-US" sz="3920">
                <a:gradFill>
                  <a:gsLst>
                    <a:gs pos="0">
                      <a:srgbClr val="FFFFFF"/>
                    </a:gs>
                    <a:gs pos="100000">
                      <a:srgbClr val="FFFFFF"/>
                    </a:gs>
                  </a:gsLst>
                  <a:lin ang="5400000" scaled="0"/>
                </a:gradFill>
                <a:ea typeface="Segoe UI" pitchFamily="34" charset="0"/>
                <a:cs typeface="Segoe UI" pitchFamily="34" charset="0"/>
              </a:endParaRPr>
            </a:p>
          </p:txBody>
        </p:sp>
      </p:grpSp>
      <p:sp>
        <p:nvSpPr>
          <p:cNvPr id="53" name="Rectangle 52">
            <a:extLst>
              <a:ext uri="{FF2B5EF4-FFF2-40B4-BE49-F238E27FC236}">
                <a16:creationId xmlns:a16="http://schemas.microsoft.com/office/drawing/2014/main" id="{BCE48076-D9EA-4EF0-B2C5-EAC631090FEA}"/>
              </a:ext>
            </a:extLst>
          </p:cNvPr>
          <p:cNvSpPr/>
          <p:nvPr/>
        </p:nvSpPr>
        <p:spPr>
          <a:xfrm>
            <a:off x="13482117" y="9895196"/>
            <a:ext cx="3025648" cy="14773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0" tIns="275690" rIns="175760" bIns="275690" numCol="1" spcCol="0" rtlCol="0" fromWordArt="0" anchor="ctr" anchorCtr="0" forceAA="0" compatLnSpc="1">
            <a:prstTxWarp prst="textNoShape">
              <a:avLst/>
            </a:prstTxWarp>
            <a:noAutofit/>
          </a:bodyPr>
          <a:lstStyle/>
          <a:p>
            <a:pPr algn="r" defTabSz="1756882" fontAlgn="base">
              <a:spcAft>
                <a:spcPct val="0"/>
              </a:spcAft>
              <a:defRPr/>
            </a:pPr>
            <a:r>
              <a:rPr lang="en-US" sz="2800" kern="0">
                <a:solidFill>
                  <a:srgbClr val="FFFFFF"/>
                </a:solidFill>
                <a:cs typeface="Segoe UI" panose="020B0502040204020203" pitchFamily="34" charset="0"/>
              </a:rPr>
              <a:t>Access reviewed and revised</a:t>
            </a:r>
          </a:p>
        </p:txBody>
      </p:sp>
      <p:sp>
        <p:nvSpPr>
          <p:cNvPr id="54" name="Rectangle 53">
            <a:extLst>
              <a:ext uri="{FF2B5EF4-FFF2-40B4-BE49-F238E27FC236}">
                <a16:creationId xmlns:a16="http://schemas.microsoft.com/office/drawing/2014/main" id="{8D736205-9A7F-4318-BA87-51DDC8A83027}"/>
              </a:ext>
            </a:extLst>
          </p:cNvPr>
          <p:cNvSpPr/>
          <p:nvPr/>
        </p:nvSpPr>
        <p:spPr>
          <a:xfrm>
            <a:off x="11762829" y="5521697"/>
            <a:ext cx="2837776" cy="13348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0" tIns="275690" rIns="175760" bIns="275690" numCol="1" spcCol="0" rtlCol="0" fromWordArt="0" anchor="ctr" anchorCtr="0" forceAA="0" compatLnSpc="1">
            <a:prstTxWarp prst="textNoShape">
              <a:avLst/>
            </a:prstTxWarp>
            <a:noAutofit/>
          </a:bodyPr>
          <a:lstStyle/>
          <a:p>
            <a:pPr algn="ctr" defTabSz="1756882" fontAlgn="base">
              <a:spcAft>
                <a:spcPct val="0"/>
              </a:spcAft>
              <a:defRPr/>
            </a:pPr>
            <a:br>
              <a:rPr lang="en-US" sz="2800" kern="0">
                <a:solidFill>
                  <a:srgbClr val="FFFFFF"/>
                </a:solidFill>
                <a:cs typeface="Segoe UI"/>
              </a:rPr>
            </a:br>
            <a:r>
              <a:rPr lang="en-US" sz="2800" kern="0">
                <a:solidFill>
                  <a:srgbClr val="FFFFFF"/>
                </a:solidFill>
                <a:cs typeface="Segoe UI"/>
              </a:rPr>
              <a:t>Users removed after business need ends</a:t>
            </a:r>
            <a:endParaRPr lang="en-US" sz="3600">
              <a:solidFill>
                <a:srgbClr val="FFFFFF"/>
              </a:solidFill>
            </a:endParaRPr>
          </a:p>
        </p:txBody>
      </p:sp>
      <p:sp>
        <p:nvSpPr>
          <p:cNvPr id="55" name="Rectangle 54">
            <a:extLst>
              <a:ext uri="{FF2B5EF4-FFF2-40B4-BE49-F238E27FC236}">
                <a16:creationId xmlns:a16="http://schemas.microsoft.com/office/drawing/2014/main" id="{154FBB6B-AAF3-4481-A582-D774944BCA84}"/>
              </a:ext>
            </a:extLst>
          </p:cNvPr>
          <p:cNvSpPr/>
          <p:nvPr/>
        </p:nvSpPr>
        <p:spPr>
          <a:xfrm>
            <a:off x="17969525" y="10110640"/>
            <a:ext cx="3626124" cy="1046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0" tIns="275690" rIns="175760" bIns="275690" numCol="1" spcCol="0" rtlCol="0" fromWordArt="0" anchor="ctr" anchorCtr="0" forceAA="0" compatLnSpc="1">
            <a:prstTxWarp prst="textNoShape">
              <a:avLst/>
            </a:prstTxWarp>
            <a:noAutofit/>
          </a:bodyPr>
          <a:lstStyle/>
          <a:p>
            <a:pPr algn="ctr" defTabSz="1756882">
              <a:spcAft>
                <a:spcPct val="0"/>
              </a:spcAft>
              <a:defRPr/>
            </a:pPr>
            <a:r>
              <a:rPr lang="en-US" sz="2800" kern="0">
                <a:solidFill>
                  <a:srgbClr val="FFFFFF"/>
                </a:solidFill>
                <a:cs typeface="Segoe UI"/>
              </a:rPr>
              <a:t>Access approved and provisioned</a:t>
            </a:r>
            <a:endParaRPr lang="en-US" sz="3600">
              <a:solidFill>
                <a:srgbClr val="FFFFFF"/>
              </a:solidFill>
            </a:endParaRPr>
          </a:p>
        </p:txBody>
      </p:sp>
      <p:sp>
        <p:nvSpPr>
          <p:cNvPr id="56" name="Rectangle 55">
            <a:extLst>
              <a:ext uri="{FF2B5EF4-FFF2-40B4-BE49-F238E27FC236}">
                <a16:creationId xmlns:a16="http://schemas.microsoft.com/office/drawing/2014/main" id="{2F066EF4-5516-4B52-8DF0-F7F5B5FD2D93}"/>
              </a:ext>
            </a:extLst>
          </p:cNvPr>
          <p:cNvSpPr/>
          <p:nvPr/>
        </p:nvSpPr>
        <p:spPr>
          <a:xfrm>
            <a:off x="21272543" y="5896297"/>
            <a:ext cx="2840544" cy="9602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0" tIns="275690" rIns="175760" bIns="275690" numCol="1" spcCol="0" rtlCol="0" fromWordArt="0" anchor="ctr" anchorCtr="0" forceAA="0" compatLnSpc="1">
            <a:prstTxWarp prst="textNoShape">
              <a:avLst/>
            </a:prstTxWarp>
            <a:noAutofit/>
          </a:bodyPr>
          <a:lstStyle/>
          <a:p>
            <a:pPr defTabSz="1756882" fontAlgn="base">
              <a:spcAft>
                <a:spcPct val="0"/>
              </a:spcAft>
              <a:defRPr/>
            </a:pPr>
            <a:r>
              <a:rPr lang="en-US" sz="2800" kern="0">
                <a:solidFill>
                  <a:srgbClr val="FFFFFF"/>
                </a:solidFill>
                <a:cs typeface="Segoe UI"/>
              </a:rPr>
              <a:t>User request</a:t>
            </a:r>
            <a:endParaRPr lang="en-US" sz="2800" kern="0">
              <a:solidFill>
                <a:srgbClr val="FFFFFF"/>
              </a:solidFill>
              <a:cs typeface="Segoe UI" panose="020B0502040204020203" pitchFamily="34" charset="0"/>
            </a:endParaRPr>
          </a:p>
        </p:txBody>
      </p:sp>
      <p:sp>
        <p:nvSpPr>
          <p:cNvPr id="57" name="Rectangle 56">
            <a:extLst>
              <a:ext uri="{FF2B5EF4-FFF2-40B4-BE49-F238E27FC236}">
                <a16:creationId xmlns:a16="http://schemas.microsoft.com/office/drawing/2014/main" id="{DF570D95-F3AF-457B-8908-038152AEA43C}"/>
              </a:ext>
            </a:extLst>
          </p:cNvPr>
          <p:cNvSpPr/>
          <p:nvPr/>
        </p:nvSpPr>
        <p:spPr>
          <a:xfrm>
            <a:off x="15279449" y="2603890"/>
            <a:ext cx="5340064" cy="10492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760" tIns="275690" rIns="175760" bIns="275690" numCol="1" spcCol="0" rtlCol="0" fromWordArt="0" anchor="ctr" anchorCtr="0" forceAA="0" compatLnSpc="1">
            <a:prstTxWarp prst="textNoShape">
              <a:avLst/>
            </a:prstTxWarp>
            <a:noAutofit/>
          </a:bodyPr>
          <a:lstStyle/>
          <a:p>
            <a:pPr algn="ctr" defTabSz="1756882" fontAlgn="base">
              <a:spcAft>
                <a:spcPct val="0"/>
              </a:spcAft>
              <a:defRPr/>
            </a:pPr>
            <a:r>
              <a:rPr lang="en-US" sz="2800" kern="0">
                <a:solidFill>
                  <a:srgbClr val="FFFFFF"/>
                </a:solidFill>
                <a:cs typeface="Segoe UI" panose="020B0502040204020203" pitchFamily="34" charset="0"/>
              </a:rPr>
              <a:t>Resource access scoped to specific users </a:t>
            </a:r>
          </a:p>
        </p:txBody>
      </p:sp>
      <p:sp>
        <p:nvSpPr>
          <p:cNvPr id="59" name="Oval 58">
            <a:extLst>
              <a:ext uri="{FF2B5EF4-FFF2-40B4-BE49-F238E27FC236}">
                <a16:creationId xmlns:a16="http://schemas.microsoft.com/office/drawing/2014/main" id="{17F042BD-8628-4B20-B955-3790E3208A42}"/>
              </a:ext>
            </a:extLst>
          </p:cNvPr>
          <p:cNvSpPr/>
          <p:nvPr/>
        </p:nvSpPr>
        <p:spPr bwMode="auto">
          <a:xfrm>
            <a:off x="17066978" y="3607133"/>
            <a:ext cx="1472966" cy="1472966"/>
          </a:xfrm>
          <a:prstGeom prst="ellipse">
            <a:avLst/>
          </a:prstGeom>
          <a:solidFill>
            <a:srgbClr val="FFFFFF"/>
          </a:solidFill>
          <a:ln>
            <a:noFill/>
            <a:prstDash val="dash"/>
          </a:ln>
        </p:spPr>
        <p:txBody>
          <a:bodyPr wrap="square" lIns="0" tIns="0" rIns="0" bIns="0" rtlCol="0"/>
          <a:lstStyle/>
          <a:p>
            <a:pPr defTabSz="1246636">
              <a:defRPr/>
            </a:pPr>
            <a:endParaRPr lang="en-US" sz="2452">
              <a:solidFill>
                <a:prstClr val="black"/>
              </a:solidFill>
            </a:endParaRPr>
          </a:p>
        </p:txBody>
      </p:sp>
      <p:grpSp>
        <p:nvGrpSpPr>
          <p:cNvPr id="62" name="Group 61">
            <a:extLst>
              <a:ext uri="{FF2B5EF4-FFF2-40B4-BE49-F238E27FC236}">
                <a16:creationId xmlns:a16="http://schemas.microsoft.com/office/drawing/2014/main" id="{CBD7FA28-D2D6-4D6E-9ACA-51ED223C2361}"/>
              </a:ext>
            </a:extLst>
          </p:cNvPr>
          <p:cNvGrpSpPr/>
          <p:nvPr/>
        </p:nvGrpSpPr>
        <p:grpSpPr>
          <a:xfrm>
            <a:off x="14459744" y="5614301"/>
            <a:ext cx="1472966" cy="1472966"/>
            <a:chOff x="8531052" y="1407263"/>
            <a:chExt cx="905081" cy="905081"/>
          </a:xfrm>
        </p:grpSpPr>
        <p:sp useBgFill="1">
          <p:nvSpPr>
            <p:cNvPr id="65" name="Oval 64">
              <a:extLst>
                <a:ext uri="{FF2B5EF4-FFF2-40B4-BE49-F238E27FC236}">
                  <a16:creationId xmlns:a16="http://schemas.microsoft.com/office/drawing/2014/main" id="{E72A01A8-2DD6-4FD9-8749-D039BC0F0DEC}"/>
                </a:ext>
              </a:extLst>
            </p:cNvPr>
            <p:cNvSpPr/>
            <p:nvPr/>
          </p:nvSpPr>
          <p:spPr bwMode="auto">
            <a:xfrm>
              <a:off x="8531052" y="1407263"/>
              <a:ext cx="905081" cy="905081"/>
            </a:xfrm>
            <a:prstGeom prst="ellipse">
              <a:avLst/>
            </a:prstGeom>
            <a:ln>
              <a:noFill/>
              <a:prstDash val="dash"/>
            </a:ln>
          </p:spPr>
          <p:txBody>
            <a:bodyPr wrap="square" lIns="0" tIns="0" rIns="0" bIns="0" rtlCol="0"/>
            <a:lstStyle/>
            <a:p>
              <a:pPr defTabSz="1246636">
                <a:defRPr/>
              </a:pPr>
              <a:endParaRPr lang="en-US" sz="2452">
                <a:solidFill>
                  <a:prstClr val="black"/>
                </a:solidFill>
              </a:endParaRPr>
            </a:p>
          </p:txBody>
        </p:sp>
        <p:sp>
          <p:nvSpPr>
            <p:cNvPr id="66" name="Oval 65">
              <a:extLst>
                <a:ext uri="{FF2B5EF4-FFF2-40B4-BE49-F238E27FC236}">
                  <a16:creationId xmlns:a16="http://schemas.microsoft.com/office/drawing/2014/main" id="{D80CE24E-5429-4272-B2B5-0547539505A2}"/>
                </a:ext>
              </a:extLst>
            </p:cNvPr>
            <p:cNvSpPr/>
            <p:nvPr/>
          </p:nvSpPr>
          <p:spPr bwMode="auto">
            <a:xfrm>
              <a:off x="8587588" y="1463799"/>
              <a:ext cx="792008" cy="792008"/>
            </a:xfrm>
            <a:prstGeom prst="ellipse">
              <a:avLst/>
            </a:prstGeom>
            <a:solidFill>
              <a:schemeClr val="tx1"/>
            </a:solidFill>
            <a:ln>
              <a:noFill/>
            </a:ln>
            <a:effectLst>
              <a:outerShdw blurRad="50800" dist="38100" dir="2700000" algn="tl" rotWithShape="0">
                <a:prstClr val="black">
                  <a:alpha val="40000"/>
                </a:prstClr>
              </a:outerShdw>
            </a:effectLst>
          </p:spPr>
          <p:txBody>
            <a:bodyPr wrap="square" lIns="0" tIns="0" rIns="0" bIns="0" rtlCol="0"/>
            <a:lstStyle/>
            <a:p>
              <a:pPr defTabSz="1246636">
                <a:defRPr/>
              </a:pPr>
              <a:endParaRPr lang="en-US" sz="2452">
                <a:solidFill>
                  <a:prstClr val="black"/>
                </a:solidFill>
              </a:endParaRPr>
            </a:p>
          </p:txBody>
        </p:sp>
      </p:grpSp>
      <p:pic>
        <p:nvPicPr>
          <p:cNvPr id="63" name="Graphic 20">
            <a:extLst>
              <a:ext uri="{FF2B5EF4-FFF2-40B4-BE49-F238E27FC236}">
                <a16:creationId xmlns:a16="http://schemas.microsoft.com/office/drawing/2014/main" id="{8B66A6AA-54F3-48E1-A213-FAE9F8E73A2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14862382" y="5905467"/>
            <a:ext cx="667690" cy="640984"/>
          </a:xfrm>
          <a:prstGeom prst="rect">
            <a:avLst/>
          </a:prstGeom>
        </p:spPr>
      </p:pic>
      <p:sp>
        <p:nvSpPr>
          <p:cNvPr id="68" name="Oval 67">
            <a:extLst>
              <a:ext uri="{FF2B5EF4-FFF2-40B4-BE49-F238E27FC236}">
                <a16:creationId xmlns:a16="http://schemas.microsoft.com/office/drawing/2014/main" id="{94D20077-262E-4C41-9B34-88203B4D7EC0}"/>
              </a:ext>
            </a:extLst>
          </p:cNvPr>
          <p:cNvSpPr/>
          <p:nvPr/>
        </p:nvSpPr>
        <p:spPr bwMode="auto">
          <a:xfrm>
            <a:off x="15135556" y="8568873"/>
            <a:ext cx="1472966" cy="1472966"/>
          </a:xfrm>
          <a:prstGeom prst="ellipse">
            <a:avLst/>
          </a:prstGeom>
          <a:solidFill>
            <a:srgbClr val="FFFFFF"/>
          </a:solidFill>
          <a:ln>
            <a:noFill/>
            <a:prstDash val="dash"/>
          </a:ln>
        </p:spPr>
        <p:txBody>
          <a:bodyPr wrap="square" lIns="0" tIns="0" rIns="0" bIns="0" rtlCol="0"/>
          <a:lstStyle/>
          <a:p>
            <a:pPr defTabSz="1246636">
              <a:defRPr/>
            </a:pPr>
            <a:endParaRPr lang="en-US" sz="2452">
              <a:solidFill>
                <a:prstClr val="black"/>
              </a:solidFill>
            </a:endParaRPr>
          </a:p>
        </p:txBody>
      </p:sp>
      <p:grpSp>
        <p:nvGrpSpPr>
          <p:cNvPr id="70" name="Group 69">
            <a:extLst>
              <a:ext uri="{FF2B5EF4-FFF2-40B4-BE49-F238E27FC236}">
                <a16:creationId xmlns:a16="http://schemas.microsoft.com/office/drawing/2014/main" id="{CB056203-5664-4A30-BE6A-336BDFED1AFB}"/>
              </a:ext>
            </a:extLst>
          </p:cNvPr>
          <p:cNvGrpSpPr/>
          <p:nvPr/>
        </p:nvGrpSpPr>
        <p:grpSpPr>
          <a:xfrm>
            <a:off x="19720590" y="5610944"/>
            <a:ext cx="1472966" cy="1472968"/>
            <a:chOff x="10230114" y="3121151"/>
            <a:chExt cx="905081" cy="905081"/>
          </a:xfrm>
        </p:grpSpPr>
        <p:sp useBgFill="1">
          <p:nvSpPr>
            <p:cNvPr id="71" name="Oval 70">
              <a:extLst>
                <a:ext uri="{FF2B5EF4-FFF2-40B4-BE49-F238E27FC236}">
                  <a16:creationId xmlns:a16="http://schemas.microsoft.com/office/drawing/2014/main" id="{C12A952D-12AA-42A8-B1A0-8781B38B9BF3}"/>
                </a:ext>
              </a:extLst>
            </p:cNvPr>
            <p:cNvSpPr/>
            <p:nvPr/>
          </p:nvSpPr>
          <p:spPr bwMode="auto">
            <a:xfrm>
              <a:off x="10230114" y="3121151"/>
              <a:ext cx="905081" cy="905081"/>
            </a:xfrm>
            <a:prstGeom prst="ellipse">
              <a:avLst/>
            </a:prstGeom>
            <a:ln>
              <a:noFill/>
              <a:prstDash val="dash"/>
            </a:ln>
          </p:spPr>
          <p:txBody>
            <a:bodyPr wrap="square" lIns="0" tIns="0" rIns="0" bIns="0" rtlCol="0"/>
            <a:lstStyle/>
            <a:p>
              <a:pPr defTabSz="1246636">
                <a:defRPr/>
              </a:pPr>
              <a:endParaRPr lang="en-US" sz="2452">
                <a:solidFill>
                  <a:prstClr val="black"/>
                </a:solidFill>
              </a:endParaRPr>
            </a:p>
          </p:txBody>
        </p:sp>
        <p:sp>
          <p:nvSpPr>
            <p:cNvPr id="72" name="Oval 71">
              <a:extLst>
                <a:ext uri="{FF2B5EF4-FFF2-40B4-BE49-F238E27FC236}">
                  <a16:creationId xmlns:a16="http://schemas.microsoft.com/office/drawing/2014/main" id="{1EC665E7-37D3-4456-97DF-43E3797B9925}"/>
                </a:ext>
              </a:extLst>
            </p:cNvPr>
            <p:cNvSpPr/>
            <p:nvPr/>
          </p:nvSpPr>
          <p:spPr bwMode="auto">
            <a:xfrm>
              <a:off x="10284890" y="3175923"/>
              <a:ext cx="795527" cy="795528"/>
            </a:xfrm>
            <a:prstGeom prst="ellipse">
              <a:avLst/>
            </a:prstGeom>
            <a:solidFill>
              <a:schemeClr val="tx1"/>
            </a:solidFill>
            <a:ln>
              <a:noFill/>
            </a:ln>
            <a:effectLst>
              <a:outerShdw blurRad="50800" dist="38100" dir="2700000" algn="tl" rotWithShape="0">
                <a:prstClr val="black">
                  <a:alpha val="40000"/>
                </a:prstClr>
              </a:outerShdw>
            </a:effectLst>
          </p:spPr>
          <p:txBody>
            <a:bodyPr wrap="square" lIns="0" tIns="0" rIns="0" bIns="0" rtlCol="0"/>
            <a:lstStyle/>
            <a:p>
              <a:pPr defTabSz="1246636">
                <a:defRPr/>
              </a:pPr>
              <a:endParaRPr lang="en-US" sz="2452">
                <a:solidFill>
                  <a:prstClr val="black"/>
                </a:solidFill>
              </a:endParaRPr>
            </a:p>
          </p:txBody>
        </p:sp>
      </p:grpSp>
      <p:sp useBgFill="1">
        <p:nvSpPr>
          <p:cNvPr id="75" name="Oval 74">
            <a:extLst>
              <a:ext uri="{FF2B5EF4-FFF2-40B4-BE49-F238E27FC236}">
                <a16:creationId xmlns:a16="http://schemas.microsoft.com/office/drawing/2014/main" id="{093A8B86-B4C2-4792-933B-B8C24437480F}"/>
              </a:ext>
            </a:extLst>
          </p:cNvPr>
          <p:cNvSpPr/>
          <p:nvPr/>
        </p:nvSpPr>
        <p:spPr bwMode="auto">
          <a:xfrm>
            <a:off x="19071504" y="8547959"/>
            <a:ext cx="1472966" cy="1472966"/>
          </a:xfrm>
          <a:prstGeom prst="ellipse">
            <a:avLst/>
          </a:prstGeom>
          <a:solidFill>
            <a:srgbClr val="FFFFFF"/>
          </a:solidFill>
          <a:ln>
            <a:noFill/>
            <a:prstDash val="dash"/>
          </a:ln>
        </p:spPr>
        <p:txBody>
          <a:bodyPr wrap="square" lIns="0" tIns="0" rIns="0" bIns="0" rtlCol="0"/>
          <a:lstStyle/>
          <a:p>
            <a:pPr defTabSz="1246636">
              <a:defRPr/>
            </a:pPr>
            <a:endParaRPr lang="en-US" sz="2452">
              <a:solidFill>
                <a:prstClr val="black"/>
              </a:solidFill>
            </a:endParaRPr>
          </a:p>
        </p:txBody>
      </p:sp>
      <p:grpSp>
        <p:nvGrpSpPr>
          <p:cNvPr id="77" name="Group 4">
            <a:extLst>
              <a:ext uri="{FF2B5EF4-FFF2-40B4-BE49-F238E27FC236}">
                <a16:creationId xmlns:a16="http://schemas.microsoft.com/office/drawing/2014/main" id="{6A51DECF-D4C0-4C1F-AFD2-86E7E75C3A61}"/>
              </a:ext>
            </a:extLst>
          </p:cNvPr>
          <p:cNvGrpSpPr>
            <a:grpSpLocks noChangeAspect="1"/>
          </p:cNvGrpSpPr>
          <p:nvPr/>
        </p:nvGrpSpPr>
        <p:grpSpPr bwMode="auto">
          <a:xfrm>
            <a:off x="17479963" y="4029076"/>
            <a:ext cx="673100" cy="669924"/>
            <a:chOff x="5505" y="1269"/>
            <a:chExt cx="212" cy="211"/>
          </a:xfrm>
        </p:grpSpPr>
        <p:sp>
          <p:nvSpPr>
            <p:cNvPr id="78" name="AutoShape 3">
              <a:extLst>
                <a:ext uri="{FF2B5EF4-FFF2-40B4-BE49-F238E27FC236}">
                  <a16:creationId xmlns:a16="http://schemas.microsoft.com/office/drawing/2014/main" id="{D20BE346-16BF-4EDA-82F5-F2DAFD4E89CD}"/>
                </a:ext>
              </a:extLst>
            </p:cNvPr>
            <p:cNvSpPr>
              <a:spLocks noChangeAspect="1" noChangeArrowheads="1" noTextEdit="1"/>
            </p:cNvSpPr>
            <p:nvPr/>
          </p:nvSpPr>
          <p:spPr bwMode="auto">
            <a:xfrm>
              <a:off x="5505" y="1269"/>
              <a:ext cx="212"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GB" sz="3600"/>
            </a:p>
          </p:txBody>
        </p:sp>
        <p:sp>
          <p:nvSpPr>
            <p:cNvPr id="79" name="Freeform 5">
              <a:extLst>
                <a:ext uri="{FF2B5EF4-FFF2-40B4-BE49-F238E27FC236}">
                  <a16:creationId xmlns:a16="http://schemas.microsoft.com/office/drawing/2014/main" id="{19AC8742-D472-4F30-A607-65B008B3182E}"/>
                </a:ext>
              </a:extLst>
            </p:cNvPr>
            <p:cNvSpPr>
              <a:spLocks/>
            </p:cNvSpPr>
            <p:nvPr/>
          </p:nvSpPr>
          <p:spPr bwMode="auto">
            <a:xfrm>
              <a:off x="5505" y="1267"/>
              <a:ext cx="55" cy="54"/>
            </a:xfrm>
            <a:custGeom>
              <a:avLst/>
              <a:gdLst>
                <a:gd name="T0" fmla="*/ 0 w 106"/>
                <a:gd name="T1" fmla="*/ 0 h 105"/>
                <a:gd name="T2" fmla="*/ 0 w 106"/>
                <a:gd name="T3" fmla="*/ 0 h 105"/>
                <a:gd name="T4" fmla="*/ 0 w 106"/>
                <a:gd name="T5" fmla="*/ 105 h 105"/>
                <a:gd name="T6" fmla="*/ 26 w 106"/>
                <a:gd name="T7" fmla="*/ 105 h 105"/>
                <a:gd name="T8" fmla="*/ 26 w 106"/>
                <a:gd name="T9" fmla="*/ 26 h 105"/>
                <a:gd name="T10" fmla="*/ 106 w 106"/>
                <a:gd name="T11" fmla="*/ 26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105"/>
                  </a:lnTo>
                  <a:lnTo>
                    <a:pt x="26" y="105"/>
                  </a:lnTo>
                  <a:lnTo>
                    <a:pt x="26" y="26"/>
                  </a:lnTo>
                  <a:lnTo>
                    <a:pt x="106" y="26"/>
                  </a:lnTo>
                  <a:lnTo>
                    <a:pt x="106" y="0"/>
                  </a:lnTo>
                  <a:lnTo>
                    <a:pt x="0"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80" name="Freeform 6">
              <a:extLst>
                <a:ext uri="{FF2B5EF4-FFF2-40B4-BE49-F238E27FC236}">
                  <a16:creationId xmlns:a16="http://schemas.microsoft.com/office/drawing/2014/main" id="{AB53AB94-F594-4BE9-A65A-7F782C4C37A7}"/>
                </a:ext>
              </a:extLst>
            </p:cNvPr>
            <p:cNvSpPr>
              <a:spLocks/>
            </p:cNvSpPr>
            <p:nvPr/>
          </p:nvSpPr>
          <p:spPr bwMode="auto">
            <a:xfrm>
              <a:off x="5505" y="1430"/>
              <a:ext cx="54" cy="54"/>
            </a:xfrm>
            <a:custGeom>
              <a:avLst/>
              <a:gdLst>
                <a:gd name="T0" fmla="*/ 0 w 106"/>
                <a:gd name="T1" fmla="*/ 0 h 106"/>
                <a:gd name="T2" fmla="*/ 0 w 106"/>
                <a:gd name="T3" fmla="*/ 0 h 106"/>
                <a:gd name="T4" fmla="*/ 0 w 106"/>
                <a:gd name="T5" fmla="*/ 106 h 106"/>
                <a:gd name="T6" fmla="*/ 106 w 106"/>
                <a:gd name="T7" fmla="*/ 106 h 106"/>
                <a:gd name="T8" fmla="*/ 106 w 106"/>
                <a:gd name="T9" fmla="*/ 80 h 106"/>
                <a:gd name="T10" fmla="*/ 26 w 106"/>
                <a:gd name="T11" fmla="*/ 80 h 106"/>
                <a:gd name="T12" fmla="*/ 26 w 106"/>
                <a:gd name="T13" fmla="*/ 0 h 106"/>
                <a:gd name="T14" fmla="*/ 0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0" y="0"/>
                  </a:moveTo>
                  <a:lnTo>
                    <a:pt x="0" y="0"/>
                  </a:lnTo>
                  <a:lnTo>
                    <a:pt x="0" y="106"/>
                  </a:lnTo>
                  <a:lnTo>
                    <a:pt x="106" y="106"/>
                  </a:lnTo>
                  <a:lnTo>
                    <a:pt x="106" y="80"/>
                  </a:lnTo>
                  <a:lnTo>
                    <a:pt x="26" y="80"/>
                  </a:lnTo>
                  <a:lnTo>
                    <a:pt x="26" y="0"/>
                  </a:lnTo>
                  <a:lnTo>
                    <a:pt x="0"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81" name="Freeform 7">
              <a:extLst>
                <a:ext uri="{FF2B5EF4-FFF2-40B4-BE49-F238E27FC236}">
                  <a16:creationId xmlns:a16="http://schemas.microsoft.com/office/drawing/2014/main" id="{038CE8D3-8F50-482E-A577-2BFBFACBE5C9}"/>
                </a:ext>
              </a:extLst>
            </p:cNvPr>
            <p:cNvSpPr>
              <a:spLocks/>
            </p:cNvSpPr>
            <p:nvPr/>
          </p:nvSpPr>
          <p:spPr bwMode="auto">
            <a:xfrm>
              <a:off x="5670" y="1267"/>
              <a:ext cx="54" cy="54"/>
            </a:xfrm>
            <a:custGeom>
              <a:avLst/>
              <a:gdLst>
                <a:gd name="T0" fmla="*/ 0 w 106"/>
                <a:gd name="T1" fmla="*/ 0 h 105"/>
                <a:gd name="T2" fmla="*/ 0 w 106"/>
                <a:gd name="T3" fmla="*/ 0 h 105"/>
                <a:gd name="T4" fmla="*/ 0 w 106"/>
                <a:gd name="T5" fmla="*/ 26 h 105"/>
                <a:gd name="T6" fmla="*/ 79 w 106"/>
                <a:gd name="T7" fmla="*/ 26 h 105"/>
                <a:gd name="T8" fmla="*/ 79 w 106"/>
                <a:gd name="T9" fmla="*/ 105 h 105"/>
                <a:gd name="T10" fmla="*/ 106 w 106"/>
                <a:gd name="T11" fmla="*/ 105 h 105"/>
                <a:gd name="T12" fmla="*/ 106 w 106"/>
                <a:gd name="T13" fmla="*/ 0 h 105"/>
                <a:gd name="T14" fmla="*/ 0 w 106"/>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0"/>
                  </a:moveTo>
                  <a:lnTo>
                    <a:pt x="0" y="0"/>
                  </a:lnTo>
                  <a:lnTo>
                    <a:pt x="0" y="26"/>
                  </a:lnTo>
                  <a:lnTo>
                    <a:pt x="79" y="26"/>
                  </a:lnTo>
                  <a:lnTo>
                    <a:pt x="79" y="105"/>
                  </a:lnTo>
                  <a:lnTo>
                    <a:pt x="106" y="105"/>
                  </a:lnTo>
                  <a:lnTo>
                    <a:pt x="106" y="0"/>
                  </a:lnTo>
                  <a:lnTo>
                    <a:pt x="0"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82" name="Freeform 8">
              <a:extLst>
                <a:ext uri="{FF2B5EF4-FFF2-40B4-BE49-F238E27FC236}">
                  <a16:creationId xmlns:a16="http://schemas.microsoft.com/office/drawing/2014/main" id="{2E4B9F72-AA2F-420E-A956-88E5D4108D24}"/>
                </a:ext>
              </a:extLst>
            </p:cNvPr>
            <p:cNvSpPr>
              <a:spLocks/>
            </p:cNvSpPr>
            <p:nvPr/>
          </p:nvSpPr>
          <p:spPr bwMode="auto">
            <a:xfrm>
              <a:off x="5670" y="1430"/>
              <a:ext cx="54" cy="54"/>
            </a:xfrm>
            <a:custGeom>
              <a:avLst/>
              <a:gdLst>
                <a:gd name="T0" fmla="*/ 79 w 106"/>
                <a:gd name="T1" fmla="*/ 0 h 106"/>
                <a:gd name="T2" fmla="*/ 79 w 106"/>
                <a:gd name="T3" fmla="*/ 0 h 106"/>
                <a:gd name="T4" fmla="*/ 79 w 106"/>
                <a:gd name="T5" fmla="*/ 80 h 106"/>
                <a:gd name="T6" fmla="*/ 0 w 106"/>
                <a:gd name="T7" fmla="*/ 80 h 106"/>
                <a:gd name="T8" fmla="*/ 0 w 106"/>
                <a:gd name="T9" fmla="*/ 106 h 106"/>
                <a:gd name="T10" fmla="*/ 106 w 106"/>
                <a:gd name="T11" fmla="*/ 106 h 106"/>
                <a:gd name="T12" fmla="*/ 106 w 106"/>
                <a:gd name="T13" fmla="*/ 0 h 106"/>
                <a:gd name="T14" fmla="*/ 79 w 106"/>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79" y="0"/>
                  </a:moveTo>
                  <a:lnTo>
                    <a:pt x="79" y="0"/>
                  </a:lnTo>
                  <a:lnTo>
                    <a:pt x="79" y="80"/>
                  </a:lnTo>
                  <a:lnTo>
                    <a:pt x="0" y="80"/>
                  </a:lnTo>
                  <a:lnTo>
                    <a:pt x="0" y="106"/>
                  </a:lnTo>
                  <a:lnTo>
                    <a:pt x="106" y="106"/>
                  </a:lnTo>
                  <a:lnTo>
                    <a:pt x="106" y="0"/>
                  </a:lnTo>
                  <a:lnTo>
                    <a:pt x="79" y="0"/>
                  </a:ln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83" name="Freeform 9">
              <a:extLst>
                <a:ext uri="{FF2B5EF4-FFF2-40B4-BE49-F238E27FC236}">
                  <a16:creationId xmlns:a16="http://schemas.microsoft.com/office/drawing/2014/main" id="{D5BA271C-E175-434F-BC70-1771D7D1AF69}"/>
                </a:ext>
              </a:extLst>
            </p:cNvPr>
            <p:cNvSpPr>
              <a:spLocks/>
            </p:cNvSpPr>
            <p:nvPr/>
          </p:nvSpPr>
          <p:spPr bwMode="auto">
            <a:xfrm>
              <a:off x="5586" y="1321"/>
              <a:ext cx="56" cy="55"/>
            </a:xfrm>
            <a:custGeom>
              <a:avLst/>
              <a:gdLst>
                <a:gd name="T0" fmla="*/ 4 w 108"/>
                <a:gd name="T1" fmla="*/ 75 h 108"/>
                <a:gd name="T2" fmla="*/ 4 w 108"/>
                <a:gd name="T3" fmla="*/ 75 h 108"/>
                <a:gd name="T4" fmla="*/ 0 w 108"/>
                <a:gd name="T5" fmla="*/ 54 h 108"/>
                <a:gd name="T6" fmla="*/ 4 w 108"/>
                <a:gd name="T7" fmla="*/ 33 h 108"/>
                <a:gd name="T8" fmla="*/ 16 w 108"/>
                <a:gd name="T9" fmla="*/ 16 h 108"/>
                <a:gd name="T10" fmla="*/ 33 w 108"/>
                <a:gd name="T11" fmla="*/ 4 h 108"/>
                <a:gd name="T12" fmla="*/ 54 w 108"/>
                <a:gd name="T13" fmla="*/ 0 h 108"/>
                <a:gd name="T14" fmla="*/ 75 w 108"/>
                <a:gd name="T15" fmla="*/ 4 h 108"/>
                <a:gd name="T16" fmla="*/ 92 w 108"/>
                <a:gd name="T17" fmla="*/ 16 h 108"/>
                <a:gd name="T18" fmla="*/ 104 w 108"/>
                <a:gd name="T19" fmla="*/ 33 h 108"/>
                <a:gd name="T20" fmla="*/ 108 w 108"/>
                <a:gd name="T21" fmla="*/ 54 h 108"/>
                <a:gd name="T22" fmla="*/ 104 w 108"/>
                <a:gd name="T23" fmla="*/ 75 h 108"/>
                <a:gd name="T24" fmla="*/ 92 w 108"/>
                <a:gd name="T25" fmla="*/ 92 h 108"/>
                <a:gd name="T26" fmla="*/ 75 w 108"/>
                <a:gd name="T27" fmla="*/ 104 h 108"/>
                <a:gd name="T28" fmla="*/ 54 w 108"/>
                <a:gd name="T29" fmla="*/ 108 h 108"/>
                <a:gd name="T30" fmla="*/ 33 w 108"/>
                <a:gd name="T31" fmla="*/ 104 h 108"/>
                <a:gd name="T32" fmla="*/ 16 w 108"/>
                <a:gd name="T33" fmla="*/ 92 h 108"/>
                <a:gd name="T34" fmla="*/ 4 w 108"/>
                <a:gd name="T35" fmla="*/ 7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08">
                  <a:moveTo>
                    <a:pt x="4" y="75"/>
                  </a:moveTo>
                  <a:lnTo>
                    <a:pt x="4" y="75"/>
                  </a:lnTo>
                  <a:cubicBezTo>
                    <a:pt x="1" y="68"/>
                    <a:pt x="0" y="61"/>
                    <a:pt x="0" y="54"/>
                  </a:cubicBezTo>
                  <a:cubicBezTo>
                    <a:pt x="0" y="46"/>
                    <a:pt x="1" y="39"/>
                    <a:pt x="4" y="33"/>
                  </a:cubicBezTo>
                  <a:cubicBezTo>
                    <a:pt x="7" y="26"/>
                    <a:pt x="11" y="20"/>
                    <a:pt x="16" y="16"/>
                  </a:cubicBezTo>
                  <a:cubicBezTo>
                    <a:pt x="20" y="11"/>
                    <a:pt x="26" y="7"/>
                    <a:pt x="33" y="4"/>
                  </a:cubicBezTo>
                  <a:cubicBezTo>
                    <a:pt x="39" y="1"/>
                    <a:pt x="46" y="0"/>
                    <a:pt x="54" y="0"/>
                  </a:cubicBezTo>
                  <a:cubicBezTo>
                    <a:pt x="61" y="0"/>
                    <a:pt x="68" y="1"/>
                    <a:pt x="75" y="4"/>
                  </a:cubicBezTo>
                  <a:cubicBezTo>
                    <a:pt x="81" y="7"/>
                    <a:pt x="87" y="11"/>
                    <a:pt x="92" y="16"/>
                  </a:cubicBezTo>
                  <a:cubicBezTo>
                    <a:pt x="97" y="20"/>
                    <a:pt x="101" y="26"/>
                    <a:pt x="104" y="33"/>
                  </a:cubicBezTo>
                  <a:cubicBezTo>
                    <a:pt x="106" y="39"/>
                    <a:pt x="108" y="46"/>
                    <a:pt x="108" y="54"/>
                  </a:cubicBezTo>
                  <a:cubicBezTo>
                    <a:pt x="108" y="61"/>
                    <a:pt x="106" y="68"/>
                    <a:pt x="104" y="75"/>
                  </a:cubicBezTo>
                  <a:cubicBezTo>
                    <a:pt x="101" y="81"/>
                    <a:pt x="97" y="87"/>
                    <a:pt x="92" y="92"/>
                  </a:cubicBezTo>
                  <a:cubicBezTo>
                    <a:pt x="87" y="97"/>
                    <a:pt x="81" y="101"/>
                    <a:pt x="75" y="104"/>
                  </a:cubicBezTo>
                  <a:cubicBezTo>
                    <a:pt x="68" y="106"/>
                    <a:pt x="61" y="108"/>
                    <a:pt x="54" y="108"/>
                  </a:cubicBezTo>
                  <a:cubicBezTo>
                    <a:pt x="46" y="108"/>
                    <a:pt x="39" y="106"/>
                    <a:pt x="33" y="104"/>
                  </a:cubicBezTo>
                  <a:cubicBezTo>
                    <a:pt x="26" y="101"/>
                    <a:pt x="20" y="97"/>
                    <a:pt x="16" y="92"/>
                  </a:cubicBezTo>
                  <a:cubicBezTo>
                    <a:pt x="11" y="87"/>
                    <a:pt x="7" y="81"/>
                    <a:pt x="4" y="75"/>
                  </a:cubicBez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84" name="Freeform 10">
              <a:extLst>
                <a:ext uri="{FF2B5EF4-FFF2-40B4-BE49-F238E27FC236}">
                  <a16:creationId xmlns:a16="http://schemas.microsoft.com/office/drawing/2014/main" id="{0FA378B1-2AEA-4802-A21A-7232E5EB1BF9}"/>
                </a:ext>
              </a:extLst>
            </p:cNvPr>
            <p:cNvSpPr>
              <a:spLocks/>
            </p:cNvSpPr>
            <p:nvPr/>
          </p:nvSpPr>
          <p:spPr bwMode="auto">
            <a:xfrm>
              <a:off x="5572" y="1390"/>
              <a:ext cx="84" cy="40"/>
            </a:xfrm>
            <a:custGeom>
              <a:avLst/>
              <a:gdLst>
                <a:gd name="T0" fmla="*/ 0 w 162"/>
                <a:gd name="T1" fmla="*/ 77 h 77"/>
                <a:gd name="T2" fmla="*/ 0 w 162"/>
                <a:gd name="T3" fmla="*/ 77 h 77"/>
                <a:gd name="T4" fmla="*/ 6 w 162"/>
                <a:gd name="T5" fmla="*/ 49 h 77"/>
                <a:gd name="T6" fmla="*/ 23 w 162"/>
                <a:gd name="T7" fmla="*/ 24 h 77"/>
                <a:gd name="T8" fmla="*/ 49 w 162"/>
                <a:gd name="T9" fmla="*/ 6 h 77"/>
                <a:gd name="T10" fmla="*/ 81 w 162"/>
                <a:gd name="T11" fmla="*/ 0 h 77"/>
                <a:gd name="T12" fmla="*/ 113 w 162"/>
                <a:gd name="T13" fmla="*/ 6 h 77"/>
                <a:gd name="T14" fmla="*/ 139 w 162"/>
                <a:gd name="T15" fmla="*/ 23 h 77"/>
                <a:gd name="T16" fmla="*/ 156 w 162"/>
                <a:gd name="T17" fmla="*/ 49 h 77"/>
                <a:gd name="T18" fmla="*/ 162 w 162"/>
                <a:gd name="T19" fmla="*/ 77 h 77"/>
                <a:gd name="T20" fmla="*/ 0 w 162"/>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77">
                  <a:moveTo>
                    <a:pt x="0" y="77"/>
                  </a:moveTo>
                  <a:lnTo>
                    <a:pt x="0" y="77"/>
                  </a:lnTo>
                  <a:cubicBezTo>
                    <a:pt x="0" y="67"/>
                    <a:pt x="2" y="58"/>
                    <a:pt x="6" y="49"/>
                  </a:cubicBezTo>
                  <a:cubicBezTo>
                    <a:pt x="10" y="39"/>
                    <a:pt x="16" y="31"/>
                    <a:pt x="23" y="24"/>
                  </a:cubicBezTo>
                  <a:cubicBezTo>
                    <a:pt x="30" y="16"/>
                    <a:pt x="39" y="11"/>
                    <a:pt x="49" y="6"/>
                  </a:cubicBezTo>
                  <a:cubicBezTo>
                    <a:pt x="59" y="2"/>
                    <a:pt x="69" y="0"/>
                    <a:pt x="81" y="0"/>
                  </a:cubicBezTo>
                  <a:cubicBezTo>
                    <a:pt x="92" y="0"/>
                    <a:pt x="103" y="2"/>
                    <a:pt x="113" y="6"/>
                  </a:cubicBezTo>
                  <a:cubicBezTo>
                    <a:pt x="123" y="10"/>
                    <a:pt x="131" y="16"/>
                    <a:pt x="139" y="23"/>
                  </a:cubicBezTo>
                  <a:cubicBezTo>
                    <a:pt x="146" y="31"/>
                    <a:pt x="152" y="39"/>
                    <a:pt x="156" y="49"/>
                  </a:cubicBezTo>
                  <a:cubicBezTo>
                    <a:pt x="159" y="58"/>
                    <a:pt x="161" y="67"/>
                    <a:pt x="162" y="77"/>
                  </a:cubicBezTo>
                  <a:lnTo>
                    <a:pt x="0" y="77"/>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grpSp>
      <p:grpSp>
        <p:nvGrpSpPr>
          <p:cNvPr id="85" name="Group 19">
            <a:extLst>
              <a:ext uri="{FF2B5EF4-FFF2-40B4-BE49-F238E27FC236}">
                <a16:creationId xmlns:a16="http://schemas.microsoft.com/office/drawing/2014/main" id="{6016DD50-1057-46FA-94CB-405E43C08067}"/>
              </a:ext>
            </a:extLst>
          </p:cNvPr>
          <p:cNvGrpSpPr>
            <a:grpSpLocks noChangeAspect="1"/>
          </p:cNvGrpSpPr>
          <p:nvPr/>
        </p:nvGrpSpPr>
        <p:grpSpPr bwMode="auto">
          <a:xfrm>
            <a:off x="17171987" y="5888610"/>
            <a:ext cx="1514476" cy="1514476"/>
            <a:chOff x="5408" y="1868"/>
            <a:chExt cx="477" cy="477"/>
          </a:xfrm>
        </p:grpSpPr>
        <p:sp>
          <p:nvSpPr>
            <p:cNvPr id="86" name="AutoShape 18">
              <a:extLst>
                <a:ext uri="{FF2B5EF4-FFF2-40B4-BE49-F238E27FC236}">
                  <a16:creationId xmlns:a16="http://schemas.microsoft.com/office/drawing/2014/main" id="{301B6BD5-3473-4446-9C13-8D3C82617839}"/>
                </a:ext>
              </a:extLst>
            </p:cNvPr>
            <p:cNvSpPr>
              <a:spLocks noChangeAspect="1" noChangeArrowheads="1" noTextEdit="1"/>
            </p:cNvSpPr>
            <p:nvPr/>
          </p:nvSpPr>
          <p:spPr bwMode="auto">
            <a:xfrm>
              <a:off x="5408" y="1868"/>
              <a:ext cx="477"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GB" sz="3600"/>
            </a:p>
          </p:txBody>
        </p:sp>
        <p:sp>
          <p:nvSpPr>
            <p:cNvPr id="87" name="Freeform 20">
              <a:extLst>
                <a:ext uri="{FF2B5EF4-FFF2-40B4-BE49-F238E27FC236}">
                  <a16:creationId xmlns:a16="http://schemas.microsoft.com/office/drawing/2014/main" id="{CDD54C2C-BAE1-4796-8991-4FDF0B20662A}"/>
                </a:ext>
              </a:extLst>
            </p:cNvPr>
            <p:cNvSpPr>
              <a:spLocks/>
            </p:cNvSpPr>
            <p:nvPr/>
          </p:nvSpPr>
          <p:spPr bwMode="auto">
            <a:xfrm>
              <a:off x="5484" y="1954"/>
              <a:ext cx="309" cy="2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tx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88" name="Freeform 21">
              <a:extLst>
                <a:ext uri="{FF2B5EF4-FFF2-40B4-BE49-F238E27FC236}">
                  <a16:creationId xmlns:a16="http://schemas.microsoft.com/office/drawing/2014/main" id="{46D00C48-C02B-4459-AF51-8A17BB1AC437}"/>
                </a:ext>
              </a:extLst>
            </p:cNvPr>
            <p:cNvSpPr>
              <a:spLocks/>
            </p:cNvSpPr>
            <p:nvPr/>
          </p:nvSpPr>
          <p:spPr bwMode="auto">
            <a:xfrm>
              <a:off x="5423" y="1893"/>
              <a:ext cx="309" cy="214"/>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1"/>
            </a:solidFill>
            <a:ln w="0">
              <a:solidFill>
                <a:schemeClr val="accent1"/>
              </a:solid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89" name="Freeform 22">
              <a:extLst>
                <a:ext uri="{FF2B5EF4-FFF2-40B4-BE49-F238E27FC236}">
                  <a16:creationId xmlns:a16="http://schemas.microsoft.com/office/drawing/2014/main" id="{4E191079-526A-4CC1-B90A-DD0C47173A37}"/>
                </a:ext>
              </a:extLst>
            </p:cNvPr>
            <p:cNvSpPr>
              <a:spLocks noEditPoints="1"/>
            </p:cNvSpPr>
            <p:nvPr/>
          </p:nvSpPr>
          <p:spPr bwMode="auto">
            <a:xfrm>
              <a:off x="5608" y="2079"/>
              <a:ext cx="277" cy="276"/>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bg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grpSp>
      <p:grpSp>
        <p:nvGrpSpPr>
          <p:cNvPr id="90" name="Group 31">
            <a:extLst>
              <a:ext uri="{FF2B5EF4-FFF2-40B4-BE49-F238E27FC236}">
                <a16:creationId xmlns:a16="http://schemas.microsoft.com/office/drawing/2014/main" id="{8E458AFE-9A35-44F1-8598-485698A48BAC}"/>
              </a:ext>
            </a:extLst>
          </p:cNvPr>
          <p:cNvGrpSpPr>
            <a:grpSpLocks noChangeAspect="1"/>
          </p:cNvGrpSpPr>
          <p:nvPr/>
        </p:nvGrpSpPr>
        <p:grpSpPr bwMode="auto">
          <a:xfrm>
            <a:off x="15594014" y="9010650"/>
            <a:ext cx="612774" cy="609600"/>
            <a:chOff x="4911" y="2838"/>
            <a:chExt cx="193" cy="192"/>
          </a:xfrm>
        </p:grpSpPr>
        <p:sp>
          <p:nvSpPr>
            <p:cNvPr id="91" name="AutoShape 30">
              <a:extLst>
                <a:ext uri="{FF2B5EF4-FFF2-40B4-BE49-F238E27FC236}">
                  <a16:creationId xmlns:a16="http://schemas.microsoft.com/office/drawing/2014/main" id="{4221A2A6-BC90-49F9-B7D0-79FCE69D6F5E}"/>
                </a:ext>
              </a:extLst>
            </p:cNvPr>
            <p:cNvSpPr>
              <a:spLocks noChangeAspect="1" noChangeArrowheads="1" noTextEdit="1"/>
            </p:cNvSpPr>
            <p:nvPr/>
          </p:nvSpPr>
          <p:spPr bwMode="auto">
            <a:xfrm>
              <a:off x="4911" y="2838"/>
              <a:ext cx="1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GB" sz="3600"/>
            </a:p>
          </p:txBody>
        </p:sp>
        <p:sp>
          <p:nvSpPr>
            <p:cNvPr id="92" name="Freeform 32">
              <a:extLst>
                <a:ext uri="{FF2B5EF4-FFF2-40B4-BE49-F238E27FC236}">
                  <a16:creationId xmlns:a16="http://schemas.microsoft.com/office/drawing/2014/main" id="{BDFF33F0-CDB9-477B-A848-0B62F860D32C}"/>
                </a:ext>
              </a:extLst>
            </p:cNvPr>
            <p:cNvSpPr>
              <a:spLocks/>
            </p:cNvSpPr>
            <p:nvPr/>
          </p:nvSpPr>
          <p:spPr bwMode="auto">
            <a:xfrm>
              <a:off x="4911" y="2836"/>
              <a:ext cx="126" cy="197"/>
            </a:xfrm>
            <a:custGeom>
              <a:avLst/>
              <a:gdLst>
                <a:gd name="T0" fmla="*/ 139 w 270"/>
                <a:gd name="T1" fmla="*/ 285 h 422"/>
                <a:gd name="T2" fmla="*/ 139 w 270"/>
                <a:gd name="T3" fmla="*/ 285 h 422"/>
                <a:gd name="T4" fmla="*/ 270 w 270"/>
                <a:gd name="T5" fmla="*/ 131 h 422"/>
                <a:gd name="T6" fmla="*/ 185 w 270"/>
                <a:gd name="T7" fmla="*/ 131 h 422"/>
                <a:gd name="T8" fmla="*/ 185 w 270"/>
                <a:gd name="T9" fmla="*/ 0 h 422"/>
                <a:gd name="T10" fmla="*/ 0 w 270"/>
                <a:gd name="T11" fmla="*/ 0 h 422"/>
                <a:gd name="T12" fmla="*/ 0 w 270"/>
                <a:gd name="T13" fmla="*/ 422 h 422"/>
                <a:gd name="T14" fmla="*/ 219 w 270"/>
                <a:gd name="T15" fmla="*/ 422 h 422"/>
                <a:gd name="T16" fmla="*/ 139 w 270"/>
                <a:gd name="T17" fmla="*/ 28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422">
                  <a:moveTo>
                    <a:pt x="139" y="285"/>
                  </a:moveTo>
                  <a:lnTo>
                    <a:pt x="139" y="285"/>
                  </a:lnTo>
                  <a:cubicBezTo>
                    <a:pt x="139" y="208"/>
                    <a:pt x="196" y="143"/>
                    <a:pt x="270" y="131"/>
                  </a:cubicBezTo>
                  <a:lnTo>
                    <a:pt x="185" y="131"/>
                  </a:lnTo>
                  <a:lnTo>
                    <a:pt x="185" y="0"/>
                  </a:lnTo>
                  <a:lnTo>
                    <a:pt x="0" y="0"/>
                  </a:lnTo>
                  <a:lnTo>
                    <a:pt x="0" y="422"/>
                  </a:lnTo>
                  <a:lnTo>
                    <a:pt x="219" y="422"/>
                  </a:lnTo>
                  <a:cubicBezTo>
                    <a:pt x="171" y="395"/>
                    <a:pt x="139" y="344"/>
                    <a:pt x="139" y="285"/>
                  </a:cubicBez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93" name="Freeform 33">
              <a:extLst>
                <a:ext uri="{FF2B5EF4-FFF2-40B4-BE49-F238E27FC236}">
                  <a16:creationId xmlns:a16="http://schemas.microsoft.com/office/drawing/2014/main" id="{2DD6D0A6-8B50-4CE9-977A-002B37F4986F}"/>
                </a:ext>
              </a:extLst>
            </p:cNvPr>
            <p:cNvSpPr>
              <a:spLocks/>
            </p:cNvSpPr>
            <p:nvPr/>
          </p:nvSpPr>
          <p:spPr bwMode="auto">
            <a:xfrm>
              <a:off x="5010" y="2836"/>
              <a:ext cx="49" cy="49"/>
            </a:xfrm>
            <a:custGeom>
              <a:avLst/>
              <a:gdLst>
                <a:gd name="T0" fmla="*/ 0 w 106"/>
                <a:gd name="T1" fmla="*/ 105 h 105"/>
                <a:gd name="T2" fmla="*/ 0 w 106"/>
                <a:gd name="T3" fmla="*/ 105 h 105"/>
                <a:gd name="T4" fmla="*/ 106 w 106"/>
                <a:gd name="T5" fmla="*/ 105 h 105"/>
                <a:gd name="T6" fmla="*/ 0 w 106"/>
                <a:gd name="T7" fmla="*/ 0 h 105"/>
                <a:gd name="T8" fmla="*/ 0 w 106"/>
                <a:gd name="T9" fmla="*/ 105 h 105"/>
              </a:gdLst>
              <a:ahLst/>
              <a:cxnLst>
                <a:cxn ang="0">
                  <a:pos x="T0" y="T1"/>
                </a:cxn>
                <a:cxn ang="0">
                  <a:pos x="T2" y="T3"/>
                </a:cxn>
                <a:cxn ang="0">
                  <a:pos x="T4" y="T5"/>
                </a:cxn>
                <a:cxn ang="0">
                  <a:pos x="T6" y="T7"/>
                </a:cxn>
                <a:cxn ang="0">
                  <a:pos x="T8" y="T9"/>
                </a:cxn>
              </a:cxnLst>
              <a:rect l="0" t="0" r="r" b="b"/>
              <a:pathLst>
                <a:path w="106" h="105">
                  <a:moveTo>
                    <a:pt x="0" y="105"/>
                  </a:moveTo>
                  <a:lnTo>
                    <a:pt x="0" y="105"/>
                  </a:lnTo>
                  <a:lnTo>
                    <a:pt x="106" y="105"/>
                  </a:lnTo>
                  <a:lnTo>
                    <a:pt x="0" y="0"/>
                  </a:lnTo>
                  <a:lnTo>
                    <a:pt x="0" y="105"/>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94" name="Freeform 34">
              <a:extLst>
                <a:ext uri="{FF2B5EF4-FFF2-40B4-BE49-F238E27FC236}">
                  <a16:creationId xmlns:a16="http://schemas.microsoft.com/office/drawing/2014/main" id="{638ABE50-6259-413B-8DC5-042310962D14}"/>
                </a:ext>
              </a:extLst>
            </p:cNvPr>
            <p:cNvSpPr>
              <a:spLocks noEditPoints="1"/>
            </p:cNvSpPr>
            <p:nvPr/>
          </p:nvSpPr>
          <p:spPr bwMode="auto">
            <a:xfrm>
              <a:off x="4988" y="2908"/>
              <a:ext cx="122" cy="122"/>
            </a:xfrm>
            <a:custGeom>
              <a:avLst/>
              <a:gdLst>
                <a:gd name="T0" fmla="*/ 152 w 261"/>
                <a:gd name="T1" fmla="*/ 125 h 261"/>
                <a:gd name="T2" fmla="*/ 114 w 261"/>
                <a:gd name="T3" fmla="*/ 111 h 261"/>
                <a:gd name="T4" fmla="*/ 134 w 261"/>
                <a:gd name="T5" fmla="*/ 31 h 261"/>
                <a:gd name="T6" fmla="*/ 147 w 261"/>
                <a:gd name="T7" fmla="*/ 111 h 261"/>
                <a:gd name="T8" fmla="*/ 167 w 261"/>
                <a:gd name="T9" fmla="*/ 111 h 261"/>
                <a:gd name="T10" fmla="*/ 186 w 261"/>
                <a:gd name="T11" fmla="*/ 111 h 261"/>
                <a:gd name="T12" fmla="*/ 227 w 261"/>
                <a:gd name="T13" fmla="*/ 111 h 261"/>
                <a:gd name="T14" fmla="*/ 253 w 261"/>
                <a:gd name="T15" fmla="*/ 117 h 261"/>
                <a:gd name="T16" fmla="*/ 227 w 261"/>
                <a:gd name="T17" fmla="*/ 124 h 261"/>
                <a:gd name="T18" fmla="*/ 186 w 261"/>
                <a:gd name="T19" fmla="*/ 111 h 261"/>
                <a:gd name="T20" fmla="*/ 207 w 261"/>
                <a:gd name="T21" fmla="*/ 163 h 261"/>
                <a:gd name="T22" fmla="*/ 183 w 261"/>
                <a:gd name="T23" fmla="*/ 177 h 261"/>
                <a:gd name="T24" fmla="*/ 200 w 261"/>
                <a:gd name="T25" fmla="*/ 137 h 261"/>
                <a:gd name="T26" fmla="*/ 207 w 261"/>
                <a:gd name="T27" fmla="*/ 163 h 261"/>
                <a:gd name="T28" fmla="*/ 160 w 261"/>
                <a:gd name="T29" fmla="*/ 210 h 261"/>
                <a:gd name="T30" fmla="*/ 134 w 261"/>
                <a:gd name="T31" fmla="*/ 216 h 261"/>
                <a:gd name="T32" fmla="*/ 152 w 261"/>
                <a:gd name="T33" fmla="*/ 199 h 261"/>
                <a:gd name="T34" fmla="*/ 174 w 261"/>
                <a:gd name="T35" fmla="*/ 186 h 261"/>
                <a:gd name="T36" fmla="*/ 160 w 261"/>
                <a:gd name="T37" fmla="*/ 210 h 261"/>
                <a:gd name="T38" fmla="*/ 121 w 261"/>
                <a:gd name="T39" fmla="*/ 216 h 261"/>
                <a:gd name="T40" fmla="*/ 72 w 261"/>
                <a:gd name="T41" fmla="*/ 196 h 261"/>
                <a:gd name="T42" fmla="*/ 100 w 261"/>
                <a:gd name="T43" fmla="*/ 198 h 261"/>
                <a:gd name="T44" fmla="*/ 121 w 261"/>
                <a:gd name="T45" fmla="*/ 216 h 261"/>
                <a:gd name="T46" fmla="*/ 48 w 261"/>
                <a:gd name="T47" fmla="*/ 163 h 261"/>
                <a:gd name="T48" fmla="*/ 42 w 261"/>
                <a:gd name="T49" fmla="*/ 137 h 261"/>
                <a:gd name="T50" fmla="*/ 60 w 261"/>
                <a:gd name="T51" fmla="*/ 158 h 261"/>
                <a:gd name="T52" fmla="*/ 62 w 261"/>
                <a:gd name="T53" fmla="*/ 186 h 261"/>
                <a:gd name="T54" fmla="*/ 42 w 261"/>
                <a:gd name="T55" fmla="*/ 124 h 261"/>
                <a:gd name="T56" fmla="*/ 48 w 261"/>
                <a:gd name="T57" fmla="*/ 98 h 261"/>
                <a:gd name="T58" fmla="*/ 72 w 261"/>
                <a:gd name="T59" fmla="*/ 84 h 261"/>
                <a:gd name="T60" fmla="*/ 55 w 261"/>
                <a:gd name="T61" fmla="*/ 124 h 261"/>
                <a:gd name="T62" fmla="*/ 42 w 261"/>
                <a:gd name="T63" fmla="*/ 124 h 261"/>
                <a:gd name="T64" fmla="*/ 95 w 261"/>
                <a:gd name="T65" fmla="*/ 51 h 261"/>
                <a:gd name="T66" fmla="*/ 121 w 261"/>
                <a:gd name="T67" fmla="*/ 58 h 261"/>
                <a:gd name="T68" fmla="*/ 81 w 261"/>
                <a:gd name="T69" fmla="*/ 75 h 261"/>
                <a:gd name="T70" fmla="*/ 95 w 261"/>
                <a:gd name="T71" fmla="*/ 51 h 261"/>
                <a:gd name="T72" fmla="*/ 131 w 261"/>
                <a:gd name="T73" fmla="*/ 0 h 261"/>
                <a:gd name="T74" fmla="*/ 131 w 261"/>
                <a:gd name="T75" fmla="*/ 261 h 261"/>
                <a:gd name="T76" fmla="*/ 261 w 261"/>
                <a:gd name="T77" fmla="*/ 130 h 261"/>
                <a:gd name="T78" fmla="*/ 131 w 261"/>
                <a:gd name="T7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1" h="261">
                  <a:moveTo>
                    <a:pt x="152" y="125"/>
                  </a:moveTo>
                  <a:lnTo>
                    <a:pt x="152" y="125"/>
                  </a:lnTo>
                  <a:lnTo>
                    <a:pt x="141" y="137"/>
                  </a:lnTo>
                  <a:lnTo>
                    <a:pt x="114" y="111"/>
                  </a:lnTo>
                  <a:lnTo>
                    <a:pt x="134" y="111"/>
                  </a:lnTo>
                  <a:lnTo>
                    <a:pt x="134" y="31"/>
                  </a:lnTo>
                  <a:lnTo>
                    <a:pt x="147" y="31"/>
                  </a:lnTo>
                  <a:lnTo>
                    <a:pt x="147" y="111"/>
                  </a:lnTo>
                  <a:lnTo>
                    <a:pt x="152" y="111"/>
                  </a:lnTo>
                  <a:lnTo>
                    <a:pt x="167" y="111"/>
                  </a:lnTo>
                  <a:lnTo>
                    <a:pt x="152" y="125"/>
                  </a:lnTo>
                  <a:close/>
                  <a:moveTo>
                    <a:pt x="186" y="111"/>
                  </a:moveTo>
                  <a:lnTo>
                    <a:pt x="186" y="111"/>
                  </a:lnTo>
                  <a:lnTo>
                    <a:pt x="227" y="111"/>
                  </a:lnTo>
                  <a:lnTo>
                    <a:pt x="227" y="91"/>
                  </a:lnTo>
                  <a:lnTo>
                    <a:pt x="253" y="117"/>
                  </a:lnTo>
                  <a:lnTo>
                    <a:pt x="227" y="144"/>
                  </a:lnTo>
                  <a:lnTo>
                    <a:pt x="227" y="124"/>
                  </a:lnTo>
                  <a:lnTo>
                    <a:pt x="173" y="124"/>
                  </a:lnTo>
                  <a:lnTo>
                    <a:pt x="186" y="111"/>
                  </a:lnTo>
                  <a:close/>
                  <a:moveTo>
                    <a:pt x="207" y="163"/>
                  </a:moveTo>
                  <a:lnTo>
                    <a:pt x="207" y="163"/>
                  </a:lnTo>
                  <a:cubicBezTo>
                    <a:pt x="203" y="172"/>
                    <a:pt x="199" y="179"/>
                    <a:pt x="193" y="186"/>
                  </a:cubicBezTo>
                  <a:lnTo>
                    <a:pt x="183" y="177"/>
                  </a:lnTo>
                  <a:cubicBezTo>
                    <a:pt x="188" y="171"/>
                    <a:pt x="192" y="165"/>
                    <a:pt x="195" y="158"/>
                  </a:cubicBezTo>
                  <a:cubicBezTo>
                    <a:pt x="197" y="151"/>
                    <a:pt x="199" y="144"/>
                    <a:pt x="200" y="137"/>
                  </a:cubicBezTo>
                  <a:lnTo>
                    <a:pt x="213" y="137"/>
                  </a:lnTo>
                  <a:cubicBezTo>
                    <a:pt x="212" y="146"/>
                    <a:pt x="210" y="155"/>
                    <a:pt x="207" y="163"/>
                  </a:cubicBezTo>
                  <a:close/>
                  <a:moveTo>
                    <a:pt x="160" y="210"/>
                  </a:moveTo>
                  <a:lnTo>
                    <a:pt x="160" y="210"/>
                  </a:lnTo>
                  <a:cubicBezTo>
                    <a:pt x="158" y="211"/>
                    <a:pt x="155" y="212"/>
                    <a:pt x="152" y="212"/>
                  </a:cubicBezTo>
                  <a:cubicBezTo>
                    <a:pt x="146" y="214"/>
                    <a:pt x="140" y="216"/>
                    <a:pt x="134" y="216"/>
                  </a:cubicBezTo>
                  <a:lnTo>
                    <a:pt x="134" y="203"/>
                  </a:lnTo>
                  <a:cubicBezTo>
                    <a:pt x="140" y="202"/>
                    <a:pt x="146" y="201"/>
                    <a:pt x="152" y="199"/>
                  </a:cubicBezTo>
                  <a:cubicBezTo>
                    <a:pt x="153" y="198"/>
                    <a:pt x="154" y="198"/>
                    <a:pt x="155" y="198"/>
                  </a:cubicBezTo>
                  <a:cubicBezTo>
                    <a:pt x="162" y="195"/>
                    <a:pt x="168" y="191"/>
                    <a:pt x="174" y="186"/>
                  </a:cubicBezTo>
                  <a:lnTo>
                    <a:pt x="183" y="196"/>
                  </a:lnTo>
                  <a:cubicBezTo>
                    <a:pt x="176" y="202"/>
                    <a:pt x="169" y="206"/>
                    <a:pt x="160" y="210"/>
                  </a:cubicBezTo>
                  <a:close/>
                  <a:moveTo>
                    <a:pt x="121" y="216"/>
                  </a:moveTo>
                  <a:lnTo>
                    <a:pt x="121" y="216"/>
                  </a:lnTo>
                  <a:cubicBezTo>
                    <a:pt x="112" y="215"/>
                    <a:pt x="103" y="213"/>
                    <a:pt x="95" y="210"/>
                  </a:cubicBezTo>
                  <a:cubicBezTo>
                    <a:pt x="86" y="206"/>
                    <a:pt x="79" y="202"/>
                    <a:pt x="72" y="196"/>
                  </a:cubicBezTo>
                  <a:lnTo>
                    <a:pt x="81" y="186"/>
                  </a:lnTo>
                  <a:cubicBezTo>
                    <a:pt x="87" y="191"/>
                    <a:pt x="93" y="195"/>
                    <a:pt x="100" y="198"/>
                  </a:cubicBezTo>
                  <a:cubicBezTo>
                    <a:pt x="107" y="200"/>
                    <a:pt x="114" y="202"/>
                    <a:pt x="121" y="203"/>
                  </a:cubicBezTo>
                  <a:lnTo>
                    <a:pt x="121" y="216"/>
                  </a:lnTo>
                  <a:close/>
                  <a:moveTo>
                    <a:pt x="48" y="163"/>
                  </a:moveTo>
                  <a:lnTo>
                    <a:pt x="48" y="163"/>
                  </a:lnTo>
                  <a:cubicBezTo>
                    <a:pt x="45" y="155"/>
                    <a:pt x="43" y="146"/>
                    <a:pt x="42" y="137"/>
                  </a:cubicBezTo>
                  <a:lnTo>
                    <a:pt x="42" y="137"/>
                  </a:lnTo>
                  <a:lnTo>
                    <a:pt x="55" y="137"/>
                  </a:lnTo>
                  <a:cubicBezTo>
                    <a:pt x="56" y="144"/>
                    <a:pt x="58" y="151"/>
                    <a:pt x="60" y="158"/>
                  </a:cubicBezTo>
                  <a:cubicBezTo>
                    <a:pt x="63" y="165"/>
                    <a:pt x="67" y="171"/>
                    <a:pt x="72" y="177"/>
                  </a:cubicBezTo>
                  <a:lnTo>
                    <a:pt x="62" y="186"/>
                  </a:lnTo>
                  <a:cubicBezTo>
                    <a:pt x="56" y="179"/>
                    <a:pt x="52" y="172"/>
                    <a:pt x="48" y="163"/>
                  </a:cubicBezTo>
                  <a:close/>
                  <a:moveTo>
                    <a:pt x="42" y="124"/>
                  </a:moveTo>
                  <a:lnTo>
                    <a:pt x="42" y="124"/>
                  </a:lnTo>
                  <a:cubicBezTo>
                    <a:pt x="43" y="115"/>
                    <a:pt x="45" y="106"/>
                    <a:pt x="48" y="98"/>
                  </a:cubicBezTo>
                  <a:cubicBezTo>
                    <a:pt x="52" y="89"/>
                    <a:pt x="56" y="82"/>
                    <a:pt x="62" y="75"/>
                  </a:cubicBezTo>
                  <a:lnTo>
                    <a:pt x="72" y="84"/>
                  </a:lnTo>
                  <a:cubicBezTo>
                    <a:pt x="67" y="90"/>
                    <a:pt x="63" y="96"/>
                    <a:pt x="60" y="103"/>
                  </a:cubicBezTo>
                  <a:cubicBezTo>
                    <a:pt x="58" y="109"/>
                    <a:pt x="56" y="117"/>
                    <a:pt x="55" y="124"/>
                  </a:cubicBezTo>
                  <a:lnTo>
                    <a:pt x="42" y="124"/>
                  </a:lnTo>
                  <a:lnTo>
                    <a:pt x="42" y="124"/>
                  </a:lnTo>
                  <a:close/>
                  <a:moveTo>
                    <a:pt x="95" y="51"/>
                  </a:moveTo>
                  <a:lnTo>
                    <a:pt x="95" y="51"/>
                  </a:lnTo>
                  <a:cubicBezTo>
                    <a:pt x="103" y="48"/>
                    <a:pt x="112" y="46"/>
                    <a:pt x="121" y="45"/>
                  </a:cubicBezTo>
                  <a:lnTo>
                    <a:pt x="121" y="58"/>
                  </a:lnTo>
                  <a:cubicBezTo>
                    <a:pt x="114" y="59"/>
                    <a:pt x="107" y="61"/>
                    <a:pt x="100" y="63"/>
                  </a:cubicBezTo>
                  <a:cubicBezTo>
                    <a:pt x="93" y="66"/>
                    <a:pt x="87" y="70"/>
                    <a:pt x="81" y="75"/>
                  </a:cubicBezTo>
                  <a:lnTo>
                    <a:pt x="72" y="65"/>
                  </a:lnTo>
                  <a:cubicBezTo>
                    <a:pt x="79" y="59"/>
                    <a:pt x="86" y="55"/>
                    <a:pt x="95" y="51"/>
                  </a:cubicBezTo>
                  <a:close/>
                  <a:moveTo>
                    <a:pt x="131" y="0"/>
                  </a:moveTo>
                  <a:lnTo>
                    <a:pt x="131" y="0"/>
                  </a:lnTo>
                  <a:cubicBezTo>
                    <a:pt x="59" y="0"/>
                    <a:pt x="0" y="58"/>
                    <a:pt x="0" y="130"/>
                  </a:cubicBezTo>
                  <a:cubicBezTo>
                    <a:pt x="0" y="202"/>
                    <a:pt x="59" y="261"/>
                    <a:pt x="131" y="261"/>
                  </a:cubicBezTo>
                  <a:cubicBezTo>
                    <a:pt x="138" y="261"/>
                    <a:pt x="145" y="260"/>
                    <a:pt x="152" y="259"/>
                  </a:cubicBezTo>
                  <a:cubicBezTo>
                    <a:pt x="214" y="249"/>
                    <a:pt x="261" y="195"/>
                    <a:pt x="261" y="130"/>
                  </a:cubicBezTo>
                  <a:cubicBezTo>
                    <a:pt x="261" y="66"/>
                    <a:pt x="214" y="12"/>
                    <a:pt x="152" y="2"/>
                  </a:cubicBezTo>
                  <a:cubicBezTo>
                    <a:pt x="145" y="1"/>
                    <a:pt x="138" y="0"/>
                    <a:pt x="131" y="0"/>
                  </a:cubicBezTo>
                  <a:close/>
                </a:path>
              </a:pathLst>
            </a:custGeom>
            <a:solidFill>
              <a:schemeClr val="accent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grpSp>
      <p:grpSp>
        <p:nvGrpSpPr>
          <p:cNvPr id="95" name="Group 37">
            <a:extLst>
              <a:ext uri="{FF2B5EF4-FFF2-40B4-BE49-F238E27FC236}">
                <a16:creationId xmlns:a16="http://schemas.microsoft.com/office/drawing/2014/main" id="{42BCC8CB-E0F4-4588-9232-6433C89AA220}"/>
              </a:ext>
            </a:extLst>
          </p:cNvPr>
          <p:cNvGrpSpPr>
            <a:grpSpLocks noChangeAspect="1"/>
          </p:cNvGrpSpPr>
          <p:nvPr/>
        </p:nvGrpSpPr>
        <p:grpSpPr bwMode="auto">
          <a:xfrm>
            <a:off x="19486563" y="8985250"/>
            <a:ext cx="673100" cy="673100"/>
            <a:chOff x="6137" y="2830"/>
            <a:chExt cx="212" cy="212"/>
          </a:xfrm>
        </p:grpSpPr>
        <p:sp>
          <p:nvSpPr>
            <p:cNvPr id="96" name="AutoShape 36">
              <a:extLst>
                <a:ext uri="{FF2B5EF4-FFF2-40B4-BE49-F238E27FC236}">
                  <a16:creationId xmlns:a16="http://schemas.microsoft.com/office/drawing/2014/main" id="{68945356-AB05-4784-9AF8-B3538AA95FEB}"/>
                </a:ext>
              </a:extLst>
            </p:cNvPr>
            <p:cNvSpPr>
              <a:spLocks noChangeAspect="1" noChangeArrowheads="1" noTextEdit="1"/>
            </p:cNvSpPr>
            <p:nvPr/>
          </p:nvSpPr>
          <p:spPr bwMode="auto">
            <a:xfrm>
              <a:off x="6137" y="2830"/>
              <a:ext cx="2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GB" sz="3600"/>
            </a:p>
          </p:txBody>
        </p:sp>
        <p:sp>
          <p:nvSpPr>
            <p:cNvPr id="97" name="Freeform 38">
              <a:extLst>
                <a:ext uri="{FF2B5EF4-FFF2-40B4-BE49-F238E27FC236}">
                  <a16:creationId xmlns:a16="http://schemas.microsoft.com/office/drawing/2014/main" id="{3D206DB5-C320-49CE-BDF7-D60F1C1E8C24}"/>
                </a:ext>
              </a:extLst>
            </p:cNvPr>
            <p:cNvSpPr>
              <a:spLocks/>
            </p:cNvSpPr>
            <p:nvPr/>
          </p:nvSpPr>
          <p:spPr bwMode="auto">
            <a:xfrm>
              <a:off x="6151" y="2864"/>
              <a:ext cx="117" cy="34"/>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98" name="Freeform 39">
              <a:extLst>
                <a:ext uri="{FF2B5EF4-FFF2-40B4-BE49-F238E27FC236}">
                  <a16:creationId xmlns:a16="http://schemas.microsoft.com/office/drawing/2014/main" id="{355D7B32-288F-4827-B3AD-9012B34F12FC}"/>
                </a:ext>
              </a:extLst>
            </p:cNvPr>
            <p:cNvSpPr>
              <a:spLocks/>
            </p:cNvSpPr>
            <p:nvPr/>
          </p:nvSpPr>
          <p:spPr bwMode="auto">
            <a:xfrm>
              <a:off x="6151" y="2925"/>
              <a:ext cx="117" cy="35"/>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99" name="Freeform 40">
              <a:extLst>
                <a:ext uri="{FF2B5EF4-FFF2-40B4-BE49-F238E27FC236}">
                  <a16:creationId xmlns:a16="http://schemas.microsoft.com/office/drawing/2014/main" id="{FAE4B670-4C7E-4CB7-82C9-014D96F82810}"/>
                </a:ext>
              </a:extLst>
            </p:cNvPr>
            <p:cNvSpPr>
              <a:spLocks/>
            </p:cNvSpPr>
            <p:nvPr/>
          </p:nvSpPr>
          <p:spPr bwMode="auto">
            <a:xfrm>
              <a:off x="6151" y="2986"/>
              <a:ext cx="117" cy="35"/>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100" name="Freeform 41">
              <a:extLst>
                <a:ext uri="{FF2B5EF4-FFF2-40B4-BE49-F238E27FC236}">
                  <a16:creationId xmlns:a16="http://schemas.microsoft.com/office/drawing/2014/main" id="{2C5BE6F0-9127-4900-BE77-7DA7E1AA0C4B}"/>
                </a:ext>
              </a:extLst>
            </p:cNvPr>
            <p:cNvSpPr>
              <a:spLocks/>
            </p:cNvSpPr>
            <p:nvPr/>
          </p:nvSpPr>
          <p:spPr bwMode="auto">
            <a:xfrm>
              <a:off x="6285" y="2914"/>
              <a:ext cx="56" cy="46"/>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1"/>
            </a:solidFill>
            <a:ln w="0">
              <a:solidFill>
                <a:schemeClr val="accent1"/>
              </a:solid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101" name="Freeform 42">
              <a:extLst>
                <a:ext uri="{FF2B5EF4-FFF2-40B4-BE49-F238E27FC236}">
                  <a16:creationId xmlns:a16="http://schemas.microsoft.com/office/drawing/2014/main" id="{7621714F-6A50-4B5C-A87E-77A47B07F413}"/>
                </a:ext>
              </a:extLst>
            </p:cNvPr>
            <p:cNvSpPr>
              <a:spLocks/>
            </p:cNvSpPr>
            <p:nvPr/>
          </p:nvSpPr>
          <p:spPr bwMode="auto">
            <a:xfrm>
              <a:off x="6285" y="2975"/>
              <a:ext cx="56" cy="46"/>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1"/>
            </a:solidFill>
            <a:ln w="0">
              <a:solidFill>
                <a:schemeClr val="accent1"/>
              </a:solid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102" name="Freeform 43">
              <a:extLst>
                <a:ext uri="{FF2B5EF4-FFF2-40B4-BE49-F238E27FC236}">
                  <a16:creationId xmlns:a16="http://schemas.microsoft.com/office/drawing/2014/main" id="{F92846D4-D752-4BAB-8ED9-7A03CB8FD8AA}"/>
                </a:ext>
              </a:extLst>
            </p:cNvPr>
            <p:cNvSpPr>
              <a:spLocks/>
            </p:cNvSpPr>
            <p:nvPr/>
          </p:nvSpPr>
          <p:spPr bwMode="auto">
            <a:xfrm>
              <a:off x="6285" y="2854"/>
              <a:ext cx="56" cy="4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1"/>
            </a:solidFill>
            <a:ln w="0">
              <a:solidFill>
                <a:schemeClr val="accent1"/>
              </a:solid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grpSp>
      <p:sp>
        <p:nvSpPr>
          <p:cNvPr id="103" name="AutoShape 45">
            <a:extLst>
              <a:ext uri="{FF2B5EF4-FFF2-40B4-BE49-F238E27FC236}">
                <a16:creationId xmlns:a16="http://schemas.microsoft.com/office/drawing/2014/main" id="{BFEED6D7-8961-441D-A8FF-AC9A2CDD7009}"/>
              </a:ext>
            </a:extLst>
          </p:cNvPr>
          <p:cNvSpPr>
            <a:spLocks noChangeAspect="1" noChangeArrowheads="1" noTextEdit="1"/>
          </p:cNvSpPr>
          <p:nvPr/>
        </p:nvSpPr>
        <p:spPr bwMode="auto">
          <a:xfrm>
            <a:off x="20242213" y="588962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GB" sz="3600"/>
          </a:p>
        </p:txBody>
      </p:sp>
      <p:sp>
        <p:nvSpPr>
          <p:cNvPr id="104" name="Freeform 47">
            <a:extLst>
              <a:ext uri="{FF2B5EF4-FFF2-40B4-BE49-F238E27FC236}">
                <a16:creationId xmlns:a16="http://schemas.microsoft.com/office/drawing/2014/main" id="{375E8469-8F77-44CF-81F5-435DF96594E1}"/>
              </a:ext>
            </a:extLst>
          </p:cNvPr>
          <p:cNvSpPr>
            <a:spLocks noEditPoints="1"/>
          </p:cNvSpPr>
          <p:nvPr/>
        </p:nvSpPr>
        <p:spPr bwMode="auto">
          <a:xfrm>
            <a:off x="20242213" y="5886452"/>
            <a:ext cx="473076" cy="469900"/>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bg1"/>
          </a:solidFill>
          <a:ln w="0">
            <a:solidFill>
              <a:schemeClr val="bg1"/>
            </a:solid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105" name="Freeform 48">
            <a:extLst>
              <a:ext uri="{FF2B5EF4-FFF2-40B4-BE49-F238E27FC236}">
                <a16:creationId xmlns:a16="http://schemas.microsoft.com/office/drawing/2014/main" id="{E5EEC3F1-38C3-427A-AFF5-31BC26A3E3F2}"/>
              </a:ext>
            </a:extLst>
          </p:cNvPr>
          <p:cNvSpPr>
            <a:spLocks/>
          </p:cNvSpPr>
          <p:nvPr/>
        </p:nvSpPr>
        <p:spPr bwMode="auto">
          <a:xfrm>
            <a:off x="20273963" y="6232526"/>
            <a:ext cx="92076" cy="92076"/>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chemeClr val="accent1"/>
          </a:solidFill>
          <a:ln w="0">
            <a:solidFill>
              <a:schemeClr val="accent1"/>
            </a:solid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106" name="Freeform 49">
            <a:extLst>
              <a:ext uri="{FF2B5EF4-FFF2-40B4-BE49-F238E27FC236}">
                <a16:creationId xmlns:a16="http://schemas.microsoft.com/office/drawing/2014/main" id="{7B1992B3-1386-46D3-8420-63994BC5E27A}"/>
              </a:ext>
            </a:extLst>
          </p:cNvPr>
          <p:cNvSpPr>
            <a:spLocks/>
          </p:cNvSpPr>
          <p:nvPr/>
        </p:nvSpPr>
        <p:spPr bwMode="auto">
          <a:xfrm>
            <a:off x="20588290" y="6232526"/>
            <a:ext cx="95250" cy="92076"/>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chemeClr val="accent1"/>
          </a:solidFill>
          <a:ln w="0">
            <a:solidFill>
              <a:schemeClr val="accent1"/>
            </a:solid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sp>
        <p:nvSpPr>
          <p:cNvPr id="107" name="Freeform 50">
            <a:extLst>
              <a:ext uri="{FF2B5EF4-FFF2-40B4-BE49-F238E27FC236}">
                <a16:creationId xmlns:a16="http://schemas.microsoft.com/office/drawing/2014/main" id="{F1735006-4502-4AD4-B32E-C520271946F1}"/>
              </a:ext>
            </a:extLst>
          </p:cNvPr>
          <p:cNvSpPr>
            <a:spLocks/>
          </p:cNvSpPr>
          <p:nvPr/>
        </p:nvSpPr>
        <p:spPr bwMode="auto">
          <a:xfrm>
            <a:off x="20429540" y="5915027"/>
            <a:ext cx="95250" cy="95250"/>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chemeClr val="accent1"/>
          </a:solidFill>
          <a:ln w="0">
            <a:solidFill>
              <a:schemeClr val="accent1"/>
            </a:solidFill>
            <a:prstDash val="solid"/>
            <a:round/>
            <a:headEnd/>
            <a:tailEnd/>
          </a:ln>
        </p:spPr>
        <p:txBody>
          <a:bodyPr vert="horz" wrap="square" lIns="182880" tIns="91440" rIns="182880" bIns="91440" numCol="1" anchor="t" anchorCtr="0" compatLnSpc="1">
            <a:prstTxWarp prst="textNoShape">
              <a:avLst/>
            </a:prstTxWarp>
          </a:bodyPr>
          <a:lstStyle/>
          <a:p>
            <a:endParaRPr lang="en-GB" sz="3600"/>
          </a:p>
        </p:txBody>
      </p:sp>
      <p:grpSp>
        <p:nvGrpSpPr>
          <p:cNvPr id="2" name="Group 4">
            <a:extLst>
              <a:ext uri="{FF2B5EF4-FFF2-40B4-BE49-F238E27FC236}">
                <a16:creationId xmlns:a16="http://schemas.microsoft.com/office/drawing/2014/main" id="{5492764B-4CC2-4D4D-9AB4-3963A396DF5E}"/>
              </a:ext>
            </a:extLst>
          </p:cNvPr>
          <p:cNvGrpSpPr>
            <a:grpSpLocks noChangeAspect="1"/>
          </p:cNvGrpSpPr>
          <p:nvPr/>
        </p:nvGrpSpPr>
        <p:grpSpPr bwMode="auto">
          <a:xfrm>
            <a:off x="14966950" y="6430963"/>
            <a:ext cx="458788" cy="458787"/>
            <a:chOff x="9428" y="4051"/>
            <a:chExt cx="289" cy="289"/>
          </a:xfrm>
        </p:grpSpPr>
        <p:sp>
          <p:nvSpPr>
            <p:cNvPr id="3" name="AutoShape 3">
              <a:extLst>
                <a:ext uri="{FF2B5EF4-FFF2-40B4-BE49-F238E27FC236}">
                  <a16:creationId xmlns:a16="http://schemas.microsoft.com/office/drawing/2014/main" id="{EF0E95CC-8CD3-4225-B259-044A86BBC4C4}"/>
                </a:ext>
              </a:extLst>
            </p:cNvPr>
            <p:cNvSpPr>
              <a:spLocks noChangeAspect="1" noChangeArrowheads="1" noTextEdit="1"/>
            </p:cNvSpPr>
            <p:nvPr/>
          </p:nvSpPr>
          <p:spPr bwMode="auto">
            <a:xfrm>
              <a:off x="9428" y="4051"/>
              <a:ext cx="28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Freeform 5">
              <a:extLst>
                <a:ext uri="{FF2B5EF4-FFF2-40B4-BE49-F238E27FC236}">
                  <a16:creationId xmlns:a16="http://schemas.microsoft.com/office/drawing/2014/main" id="{1E46B042-71E5-4E45-8D0D-9D155AA4DAAC}"/>
                </a:ext>
              </a:extLst>
            </p:cNvPr>
            <p:cNvSpPr>
              <a:spLocks/>
            </p:cNvSpPr>
            <p:nvPr/>
          </p:nvSpPr>
          <p:spPr bwMode="auto">
            <a:xfrm>
              <a:off x="9518" y="4085"/>
              <a:ext cx="119" cy="12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6">
              <a:extLst>
                <a:ext uri="{FF2B5EF4-FFF2-40B4-BE49-F238E27FC236}">
                  <a16:creationId xmlns:a16="http://schemas.microsoft.com/office/drawing/2014/main" id="{204463F6-D43A-4213-8618-6F178A569057}"/>
                </a:ext>
              </a:extLst>
            </p:cNvPr>
            <p:cNvSpPr>
              <a:spLocks/>
            </p:cNvSpPr>
            <p:nvPr/>
          </p:nvSpPr>
          <p:spPr bwMode="auto">
            <a:xfrm>
              <a:off x="9488" y="4219"/>
              <a:ext cx="179" cy="9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7" name="Group 9">
            <a:extLst>
              <a:ext uri="{FF2B5EF4-FFF2-40B4-BE49-F238E27FC236}">
                <a16:creationId xmlns:a16="http://schemas.microsoft.com/office/drawing/2014/main" id="{A3DBD7DF-7085-4995-A2A8-48A76A0BB9FD}"/>
              </a:ext>
            </a:extLst>
          </p:cNvPr>
          <p:cNvGrpSpPr>
            <a:grpSpLocks noChangeAspect="1"/>
          </p:cNvGrpSpPr>
          <p:nvPr/>
        </p:nvGrpSpPr>
        <p:grpSpPr bwMode="auto">
          <a:xfrm>
            <a:off x="20258088" y="6397625"/>
            <a:ext cx="458787" cy="458788"/>
            <a:chOff x="12761" y="4030"/>
            <a:chExt cx="289" cy="289"/>
          </a:xfrm>
        </p:grpSpPr>
        <p:sp>
          <p:nvSpPr>
            <p:cNvPr id="8" name="AutoShape 8">
              <a:extLst>
                <a:ext uri="{FF2B5EF4-FFF2-40B4-BE49-F238E27FC236}">
                  <a16:creationId xmlns:a16="http://schemas.microsoft.com/office/drawing/2014/main" id="{564E0729-6220-4B56-BF82-E1B97EC0428D}"/>
                </a:ext>
              </a:extLst>
            </p:cNvPr>
            <p:cNvSpPr>
              <a:spLocks noChangeAspect="1" noChangeArrowheads="1" noTextEdit="1"/>
            </p:cNvSpPr>
            <p:nvPr/>
          </p:nvSpPr>
          <p:spPr bwMode="auto">
            <a:xfrm>
              <a:off x="12761" y="4030"/>
              <a:ext cx="28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10">
              <a:extLst>
                <a:ext uri="{FF2B5EF4-FFF2-40B4-BE49-F238E27FC236}">
                  <a16:creationId xmlns:a16="http://schemas.microsoft.com/office/drawing/2014/main" id="{DECA5CCF-341E-4320-A9D2-81D40ECFD5F5}"/>
                </a:ext>
              </a:extLst>
            </p:cNvPr>
            <p:cNvSpPr>
              <a:spLocks/>
            </p:cNvSpPr>
            <p:nvPr/>
          </p:nvSpPr>
          <p:spPr bwMode="auto">
            <a:xfrm>
              <a:off x="12851" y="4064"/>
              <a:ext cx="119" cy="120"/>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11">
              <a:extLst>
                <a:ext uri="{FF2B5EF4-FFF2-40B4-BE49-F238E27FC236}">
                  <a16:creationId xmlns:a16="http://schemas.microsoft.com/office/drawing/2014/main" id="{F81B6D79-07CB-4472-8A08-2C0BB7B9477D}"/>
                </a:ext>
              </a:extLst>
            </p:cNvPr>
            <p:cNvSpPr>
              <a:spLocks/>
            </p:cNvSpPr>
            <p:nvPr/>
          </p:nvSpPr>
          <p:spPr bwMode="auto">
            <a:xfrm>
              <a:off x="12821" y="4198"/>
              <a:ext cx="179" cy="90"/>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979711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1627-AED7-4684-A9E1-A2C64CF0F314}"/>
              </a:ext>
            </a:extLst>
          </p:cNvPr>
          <p:cNvSpPr txBox="1"/>
          <p:nvPr/>
        </p:nvSpPr>
        <p:spPr>
          <a:xfrm>
            <a:off x="1237844" y="1074929"/>
            <a:ext cx="14355082"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b="1">
                <a:latin typeface="Open Sans Bold" panose="020B0806030504020204" pitchFamily="34" charset="0"/>
                <a:ea typeface="Open Sans Bold" panose="020B0806030504020204" pitchFamily="34" charset="0"/>
                <a:cs typeface="Open Sans Bold" panose="020B0806030504020204" pitchFamily="34" charset="0"/>
              </a:rPr>
              <a:t>M365 Groups – group creation</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3" name="Text Placeholder 4">
            <a:extLst>
              <a:ext uri="{FF2B5EF4-FFF2-40B4-BE49-F238E27FC236}">
                <a16:creationId xmlns:a16="http://schemas.microsoft.com/office/drawing/2014/main" id="{50D10DD3-0B9A-4E46-8943-35DC985237B5}"/>
              </a:ext>
            </a:extLst>
          </p:cNvPr>
          <p:cNvSpPr txBox="1">
            <a:spLocks/>
          </p:cNvSpPr>
          <p:nvPr/>
        </p:nvSpPr>
        <p:spPr>
          <a:xfrm>
            <a:off x="3102642" y="2893038"/>
            <a:ext cx="18824922" cy="4482124"/>
          </a:xfrm>
          <a:prstGeom prst="rect">
            <a:avLst/>
          </a:prstGeom>
        </p:spPr>
        <p:txBody>
          <a:bodyPr wrap="square" lIns="0" tIns="0" rIns="358570" bIns="286856"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1176"/>
              </a:spcAft>
              <a:buSzTx/>
            </a:pPr>
            <a:r>
              <a:rPr lang="en-US" sz="3600" b="1">
                <a:solidFill>
                  <a:schemeClr val="tx1"/>
                </a:solidFill>
                <a:latin typeface="+mn-lt"/>
              </a:rPr>
              <a:t>Benefits</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mn-lt"/>
                <a:ea typeface="Segoe UI Black"/>
              </a:rPr>
              <a:t>Allows control over creation of M365 groups within an organization</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mn-lt"/>
                <a:ea typeface="Segoe UI Black"/>
              </a:rPr>
              <a:t>Governance controls and settings can be applied at time</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mn-lt"/>
                <a:ea typeface="Segoe UI Black"/>
              </a:rPr>
              <a:t>Can incorporate a provisioning process with business logic or specific groups</a:t>
            </a:r>
          </a:p>
        </p:txBody>
      </p:sp>
      <p:sp>
        <p:nvSpPr>
          <p:cNvPr id="54" name="Text Placeholder 4">
            <a:extLst>
              <a:ext uri="{FF2B5EF4-FFF2-40B4-BE49-F238E27FC236}">
                <a16:creationId xmlns:a16="http://schemas.microsoft.com/office/drawing/2014/main" id="{DC2246EA-1203-49E1-9C2C-CF16A21E1D04}"/>
              </a:ext>
            </a:extLst>
          </p:cNvPr>
          <p:cNvSpPr txBox="1">
            <a:spLocks/>
          </p:cNvSpPr>
          <p:nvPr/>
        </p:nvSpPr>
        <p:spPr>
          <a:xfrm>
            <a:off x="3102642" y="7007874"/>
            <a:ext cx="19235058" cy="6298824"/>
          </a:xfrm>
          <a:prstGeom prst="rect">
            <a:avLst/>
          </a:prstGeom>
        </p:spPr>
        <p:txBody>
          <a:bodyPr wrap="square" lIns="0" tIns="0" rIns="358570" bIns="286856"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1200"/>
              </a:spcAft>
              <a:buSzTx/>
            </a:pPr>
            <a:r>
              <a:rPr lang="en-US" sz="3600" b="1">
                <a:solidFill>
                  <a:schemeClr val="tx1"/>
                </a:solidFill>
                <a:latin typeface="+mn-lt"/>
              </a:rPr>
              <a:t>Recommendations</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mn-lt"/>
                <a:ea typeface="Segoe UI Black"/>
              </a:rPr>
              <a:t>Might not be suitable for all </a:t>
            </a:r>
            <a:r>
              <a:rPr lang="en-GB" sz="3600">
                <a:gradFill>
                  <a:gsLst>
                    <a:gs pos="5417">
                      <a:schemeClr val="tx1"/>
                    </a:gs>
                    <a:gs pos="28000">
                      <a:schemeClr val="tx1"/>
                    </a:gs>
                  </a:gsLst>
                  <a:lin ang="5400000" scaled="0"/>
                </a:gradFill>
                <a:latin typeface="+mn-lt"/>
                <a:ea typeface="Segoe UI Black"/>
              </a:rPr>
              <a:t>organisations</a:t>
            </a:r>
          </a:p>
          <a:p>
            <a:pPr>
              <a:lnSpc>
                <a:spcPct val="100000"/>
              </a:lnSpc>
              <a:spcBef>
                <a:spcPts val="0"/>
              </a:spcBef>
              <a:spcAft>
                <a:spcPts val="1200"/>
              </a:spcAft>
              <a:buSzTx/>
            </a:pPr>
            <a:r>
              <a:rPr lang="en-GB" sz="3600">
                <a:gradFill>
                  <a:gsLst>
                    <a:gs pos="5417">
                      <a:schemeClr val="tx1"/>
                    </a:gs>
                    <a:gs pos="28000">
                      <a:schemeClr val="tx1"/>
                    </a:gs>
                  </a:gsLst>
                  <a:lin ang="5400000" scaled="0"/>
                </a:gradFill>
                <a:latin typeface="+mn-lt"/>
                <a:ea typeface="Segoe UI Black"/>
              </a:rPr>
              <a:t>Can help supplement orgs without the higher licences</a:t>
            </a:r>
          </a:p>
          <a:p>
            <a:pPr>
              <a:lnSpc>
                <a:spcPct val="100000"/>
              </a:lnSpc>
              <a:spcBef>
                <a:spcPts val="0"/>
              </a:spcBef>
              <a:spcAft>
                <a:spcPts val="1200"/>
              </a:spcAft>
              <a:buSzTx/>
            </a:pPr>
            <a:endParaRPr lang="en-GB" sz="3600">
              <a:gradFill>
                <a:gsLst>
                  <a:gs pos="5417">
                    <a:schemeClr val="tx1"/>
                  </a:gs>
                  <a:gs pos="28000">
                    <a:schemeClr val="tx1"/>
                  </a:gs>
                </a:gsLst>
                <a:lin ang="5400000" scaled="0"/>
              </a:gradFill>
              <a:latin typeface="+mn-lt"/>
              <a:ea typeface="Segoe UI Black"/>
            </a:endParaRPr>
          </a:p>
          <a:p>
            <a:pPr>
              <a:lnSpc>
                <a:spcPct val="100000"/>
              </a:lnSpc>
              <a:spcBef>
                <a:spcPts val="0"/>
              </a:spcBef>
              <a:spcAft>
                <a:spcPts val="1200"/>
              </a:spcAft>
              <a:buSzTx/>
            </a:pPr>
            <a:endParaRPr lang="en-GB" sz="3600">
              <a:gradFill>
                <a:gsLst>
                  <a:gs pos="5417">
                    <a:schemeClr val="tx1"/>
                  </a:gs>
                  <a:gs pos="28000">
                    <a:schemeClr val="tx1"/>
                  </a:gs>
                </a:gsLst>
                <a:lin ang="5400000" scaled="0"/>
              </a:gradFill>
              <a:latin typeface="+mn-lt"/>
              <a:ea typeface="Segoe UI Black"/>
            </a:endParaRPr>
          </a:p>
          <a:p>
            <a:pPr>
              <a:lnSpc>
                <a:spcPct val="100000"/>
              </a:lnSpc>
              <a:spcBef>
                <a:spcPts val="0"/>
              </a:spcBef>
              <a:spcAft>
                <a:spcPts val="1200"/>
              </a:spcAft>
              <a:buSzTx/>
            </a:pPr>
            <a:endParaRPr lang="en-GB" sz="3600">
              <a:gradFill>
                <a:gsLst>
                  <a:gs pos="5417">
                    <a:schemeClr val="tx1"/>
                  </a:gs>
                  <a:gs pos="28000">
                    <a:schemeClr val="tx1"/>
                  </a:gs>
                </a:gsLst>
                <a:lin ang="5400000" scaled="0"/>
              </a:gradFill>
              <a:latin typeface="+mn-lt"/>
              <a:ea typeface="Segoe UI Black"/>
            </a:endParaRPr>
          </a:p>
          <a:p>
            <a:pPr>
              <a:lnSpc>
                <a:spcPct val="100000"/>
              </a:lnSpc>
              <a:spcBef>
                <a:spcPts val="0"/>
              </a:spcBef>
              <a:spcAft>
                <a:spcPts val="1200"/>
              </a:spcAft>
              <a:buSzTx/>
            </a:pPr>
            <a:endParaRPr lang="en-US" sz="3600">
              <a:gradFill>
                <a:gsLst>
                  <a:gs pos="5417">
                    <a:schemeClr val="tx1"/>
                  </a:gs>
                  <a:gs pos="28000">
                    <a:schemeClr val="tx1"/>
                  </a:gs>
                </a:gsLst>
                <a:lin ang="5400000" scaled="0"/>
              </a:gradFill>
              <a:latin typeface="+mn-lt"/>
              <a:ea typeface="Segoe UI Black"/>
            </a:endParaRPr>
          </a:p>
        </p:txBody>
      </p:sp>
      <p:sp>
        <p:nvSpPr>
          <p:cNvPr id="55" name="check 3" descr="Check, approve, completed&#10;">
            <a:extLst>
              <a:ext uri="{FF2B5EF4-FFF2-40B4-BE49-F238E27FC236}">
                <a16:creationId xmlns:a16="http://schemas.microsoft.com/office/drawing/2014/main" id="{29CCF8C7-3A0A-4158-B345-47DEE6414178}"/>
              </a:ext>
            </a:extLst>
          </p:cNvPr>
          <p:cNvSpPr>
            <a:spLocks noChangeAspect="1" noEditPoints="1"/>
          </p:cNvSpPr>
          <p:nvPr/>
        </p:nvSpPr>
        <p:spPr bwMode="auto">
          <a:xfrm>
            <a:off x="1214084" y="7240535"/>
            <a:ext cx="1260830" cy="125352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0" rIns="179284" bIns="89642" numCol="1" anchor="t" anchorCtr="0" compatLnSpc="1">
            <a:prstTxWarp prst="textNoShape">
              <a:avLst/>
            </a:prstTxWarp>
          </a:bodyPr>
          <a:lstStyle/>
          <a:p>
            <a:endParaRPr lang="en-US" sz="3460"/>
          </a:p>
        </p:txBody>
      </p:sp>
      <p:sp>
        <p:nvSpPr>
          <p:cNvPr id="56" name="people_12" descr="Group, partners, collaboration&#10;">
            <a:extLst>
              <a:ext uri="{FF2B5EF4-FFF2-40B4-BE49-F238E27FC236}">
                <a16:creationId xmlns:a16="http://schemas.microsoft.com/office/drawing/2014/main" id="{6DD40E76-6A20-4408-9B8C-902299F202A5}"/>
              </a:ext>
            </a:extLst>
          </p:cNvPr>
          <p:cNvSpPr>
            <a:spLocks noChangeAspect="1" noEditPoints="1"/>
          </p:cNvSpPr>
          <p:nvPr/>
        </p:nvSpPr>
        <p:spPr bwMode="auto">
          <a:xfrm>
            <a:off x="1169988" y="2959717"/>
            <a:ext cx="1260830" cy="107571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0" rIns="179284" bIns="89642" numCol="1" anchor="t" anchorCtr="0" compatLnSpc="1">
            <a:prstTxWarp prst="textNoShape">
              <a:avLst/>
            </a:prstTxWarp>
          </a:bodyPr>
          <a:lstStyle/>
          <a:p>
            <a:endParaRPr lang="en-US" sz="3460"/>
          </a:p>
        </p:txBody>
      </p:sp>
    </p:spTree>
    <p:extLst>
      <p:ext uri="{BB962C8B-B14F-4D97-AF65-F5344CB8AC3E}">
        <p14:creationId xmlns:p14="http://schemas.microsoft.com/office/powerpoint/2010/main" val="2352393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smiling for the camera&#10;&#10;Description automatically generated with low confidence">
            <a:extLst>
              <a:ext uri="{FF2B5EF4-FFF2-40B4-BE49-F238E27FC236}">
                <a16:creationId xmlns:a16="http://schemas.microsoft.com/office/drawing/2014/main" id="{E8D44907-BA94-48F2-9079-614A6DFEDDF5}"/>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t="4658" b="4658"/>
          <a:stretch>
            <a:fillRect/>
          </a:stretch>
        </p:blipFill>
        <p:spPr>
          <a:prstGeom prst="rect">
            <a:avLst/>
          </a:prstGeom>
          <a:solidFill>
            <a:srgbClr val="FFFFFF">
              <a:shade val="85000"/>
            </a:srgbClr>
          </a:solidFill>
          <a:ln w="88900" cap="sq">
            <a:solidFill>
              <a:schemeClr val="bg2"/>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Placeholder 14">
            <a:extLst>
              <a:ext uri="{FF2B5EF4-FFF2-40B4-BE49-F238E27FC236}">
                <a16:creationId xmlns:a16="http://schemas.microsoft.com/office/drawing/2014/main" id="{E1F24986-3C74-4AC9-B60E-EB501D661B27}"/>
              </a:ext>
            </a:extLst>
          </p:cNvPr>
          <p:cNvPicPr>
            <a:picLocks noGrp="1" noChangeAspect="1"/>
          </p:cNvPicPr>
          <p:nvPr>
            <p:ph type="pic" sz="quarter" idx="39"/>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rcRect l="8809" r="8809"/>
          <a:stretch>
            <a:fillRect/>
          </a:stretch>
        </p:blipFill>
        <p:spPr/>
      </p:pic>
      <p:sp>
        <p:nvSpPr>
          <p:cNvPr id="22" name="TextBox 21"/>
          <p:cNvSpPr txBox="1"/>
          <p:nvPr/>
        </p:nvSpPr>
        <p:spPr>
          <a:xfrm>
            <a:off x="9382390" y="3271046"/>
            <a:ext cx="4874622" cy="7386638"/>
          </a:xfrm>
          <a:prstGeom prst="rect">
            <a:avLst/>
          </a:prstGeom>
          <a:noFill/>
        </p:spPr>
        <p:txBody>
          <a:bodyPr wrap="square" rtlCol="0">
            <a:spAutoFit/>
          </a:bodyPr>
          <a:lstStyle/>
          <a:p>
            <a:r>
              <a:rPr lang="en-US" sz="3600">
                <a:latin typeface="Open Sans Bold" panose="020B0806030504020204" pitchFamily="34" charset="0"/>
                <a:ea typeface="Open Sans Bold" panose="020B0806030504020204" pitchFamily="34" charset="0"/>
                <a:cs typeface="Open Sans Bold" panose="020B0806030504020204" pitchFamily="34" charset="0"/>
              </a:rPr>
              <a:t>Luke Evans</a:t>
            </a:r>
          </a:p>
          <a:p>
            <a:r>
              <a:rPr lang="en-US" sz="2400" i="1">
                <a:solidFill>
                  <a:schemeClr val="tx2"/>
                </a:solidFill>
                <a:latin typeface="Open Sans" panose="020B0606030504020204" pitchFamily="34" charset="0"/>
                <a:ea typeface="Open Sans" panose="020B0606030504020204" pitchFamily="34" charset="0"/>
                <a:cs typeface="Open Sans" panose="020B0606030504020204" pitchFamily="34" charset="0"/>
              </a:rPr>
              <a:t>Technical Architect</a:t>
            </a:r>
          </a:p>
          <a:p>
            <a:endParaRPr lang="en-US" sz="2400">
              <a:latin typeface="Open Sans" panose="020B0606030504020204" pitchFamily="34" charset="0"/>
              <a:ea typeface="Open Sans" panose="020B0606030504020204" pitchFamily="34" charset="0"/>
              <a:cs typeface="Open Sans" panose="020B0606030504020204" pitchFamily="34" charset="0"/>
            </a:endParaRPr>
          </a:p>
          <a:p>
            <a:pPr>
              <a:spcAft>
                <a:spcPts val="1200"/>
              </a:spcAft>
              <a:buClr>
                <a:schemeClr val="accent1"/>
              </a:buClr>
            </a:pPr>
            <a:r>
              <a:rPr lang="en-US" sz="2400">
                <a:latin typeface="Open Sans" panose="020B0606030504020204" pitchFamily="34" charset="0"/>
                <a:ea typeface="Open Sans" panose="020B0606030504020204" pitchFamily="34" charset="0"/>
                <a:cs typeface="Open Sans" panose="020B0606030504020204" pitchFamily="34" charset="0"/>
              </a:rPr>
              <a:t>Experienced senior technical architect with collaboration driven background</a:t>
            </a:r>
          </a:p>
          <a:p>
            <a:pPr>
              <a:spcAft>
                <a:spcPts val="1200"/>
              </a:spcAft>
              <a:buClr>
                <a:schemeClr val="accent1"/>
              </a:buClr>
            </a:pPr>
            <a:r>
              <a:rPr lang="en-US" sz="2400">
                <a:latin typeface="Open Sans" panose="020B0606030504020204" pitchFamily="34" charset="0"/>
                <a:ea typeface="Open Sans" panose="020B0606030504020204" pitchFamily="34" charset="0"/>
                <a:cs typeface="Open Sans" panose="020B0606030504020204" pitchFamily="34" charset="0"/>
              </a:rPr>
              <a:t>15 years of experience of working with Microsoft collaborative technologies</a:t>
            </a:r>
          </a:p>
          <a:p>
            <a:pPr>
              <a:spcAft>
                <a:spcPts val="1200"/>
              </a:spcAft>
              <a:buClr>
                <a:schemeClr val="accent1"/>
              </a:buClr>
            </a:pPr>
            <a:r>
              <a:rPr lang="en-US" sz="2400">
                <a:latin typeface="Open Sans" panose="020B0606030504020204" pitchFamily="34" charset="0"/>
                <a:ea typeface="Open Sans" panose="020B0606030504020204" pitchFamily="34" charset="0"/>
                <a:cs typeface="Open Sans" panose="020B0606030504020204" pitchFamily="34" charset="0"/>
              </a:rPr>
              <a:t>Has a focus on the technologies that underpin and support collaboration including the wider Microsoft 365 infrastructure, security, identity management and Azure</a:t>
            </a:r>
          </a:p>
          <a:p>
            <a:pPr>
              <a:spcAft>
                <a:spcPts val="1200"/>
              </a:spcAft>
              <a:buClr>
                <a:schemeClr val="accent1"/>
              </a:buClr>
            </a:pPr>
            <a:r>
              <a:rPr lang="en-US" sz="2400">
                <a:latin typeface="Open Sans" panose="020B0606030504020204" pitchFamily="34" charset="0"/>
                <a:ea typeface="Open Sans" panose="020B0606030504020204" pitchFamily="34" charset="0"/>
                <a:cs typeface="Open Sans" panose="020B0606030504020204" pitchFamily="34" charset="0"/>
              </a:rPr>
              <a:t>Worked across a broad range of clients with user bases ranging from 5,000 to 100,000s</a:t>
            </a:r>
          </a:p>
        </p:txBody>
      </p:sp>
      <p:sp>
        <p:nvSpPr>
          <p:cNvPr id="63" name="TextBox 62">
            <a:extLst>
              <a:ext uri="{FF2B5EF4-FFF2-40B4-BE49-F238E27FC236}">
                <a16:creationId xmlns:a16="http://schemas.microsoft.com/office/drawing/2014/main" id="{C2B6C8A3-A757-4ED2-AB17-2BFCBF114FA0}"/>
              </a:ext>
            </a:extLst>
          </p:cNvPr>
          <p:cNvSpPr txBox="1"/>
          <p:nvPr/>
        </p:nvSpPr>
        <p:spPr>
          <a:xfrm>
            <a:off x="15227404" y="3282057"/>
            <a:ext cx="4874622" cy="646331"/>
          </a:xfrm>
          <a:prstGeom prst="rect">
            <a:avLst/>
          </a:prstGeom>
          <a:noFill/>
        </p:spPr>
        <p:txBody>
          <a:bodyPr wrap="square" rtlCol="0">
            <a:spAutoFit/>
          </a:bodyPr>
          <a:lstStyle/>
          <a:p>
            <a:r>
              <a:rPr lang="en-US" sz="3600">
                <a:latin typeface="Open Sans Bold" panose="020B0806030504020204" pitchFamily="34" charset="0"/>
                <a:ea typeface="Open Sans Bold" panose="020B0806030504020204" pitchFamily="34" charset="0"/>
                <a:cs typeface="Open Sans Bold" panose="020B0806030504020204" pitchFamily="34" charset="0"/>
              </a:rPr>
              <a:t>Previous Clients</a:t>
            </a:r>
          </a:p>
        </p:txBody>
      </p:sp>
      <p:pic>
        <p:nvPicPr>
          <p:cNvPr id="64" name="Picture Placeholder 2">
            <a:extLst>
              <a:ext uri="{FF2B5EF4-FFF2-40B4-BE49-F238E27FC236}">
                <a16:creationId xmlns:a16="http://schemas.microsoft.com/office/drawing/2014/main" id="{7D7C1F50-733C-4EA0-BAAC-CCA7030C7C57}"/>
              </a:ext>
            </a:extLst>
          </p:cNvPr>
          <p:cNvPicPr>
            <a:picLocks noChangeAspect="1"/>
          </p:cNvPicPr>
          <p:nvPr/>
        </p:nvPicPr>
        <p:blipFill rotWithShape="1">
          <a:blip r:embed="rId5">
            <a:extLst>
              <a:ext uri="{28A0092B-C50C-407E-A947-70E740481C1C}">
                <a14:useLocalDpi xmlns:a14="http://schemas.microsoft.com/office/drawing/2010/main" val="0"/>
              </a:ext>
            </a:extLst>
          </a:blip>
          <a:srcRect l="2016" r="2016"/>
          <a:stretch/>
        </p:blipFill>
        <p:spPr>
          <a:xfrm>
            <a:off x="15227404" y="4495436"/>
            <a:ext cx="1616109" cy="1681845"/>
          </a:xfrm>
          <a:prstGeom prst="rect">
            <a:avLst/>
          </a:prstGeom>
        </p:spPr>
      </p:pic>
      <p:pic>
        <p:nvPicPr>
          <p:cNvPr id="21" name="Picture 20">
            <a:extLst>
              <a:ext uri="{FF2B5EF4-FFF2-40B4-BE49-F238E27FC236}">
                <a16:creationId xmlns:a16="http://schemas.microsoft.com/office/drawing/2014/main" id="{6E86F062-8E9F-470E-BFDA-F6E23164C4DD}"/>
              </a:ext>
            </a:extLst>
          </p:cNvPr>
          <p:cNvPicPr>
            <a:picLocks noChangeAspect="1"/>
          </p:cNvPicPr>
          <p:nvPr/>
        </p:nvPicPr>
        <p:blipFill>
          <a:blip r:embed="rId6"/>
          <a:stretch>
            <a:fillRect/>
          </a:stretch>
        </p:blipFill>
        <p:spPr>
          <a:xfrm>
            <a:off x="17664715" y="6440091"/>
            <a:ext cx="3901490" cy="2926118"/>
          </a:xfrm>
          <a:prstGeom prst="rect">
            <a:avLst/>
          </a:prstGeom>
        </p:spPr>
      </p:pic>
      <p:pic>
        <p:nvPicPr>
          <p:cNvPr id="24" name="Picture 23" descr="A picture containing text, clipart, vector graphics&#10;&#10;Description automatically generated">
            <a:extLst>
              <a:ext uri="{FF2B5EF4-FFF2-40B4-BE49-F238E27FC236}">
                <a16:creationId xmlns:a16="http://schemas.microsoft.com/office/drawing/2014/main" id="{025C9FCF-F21E-4505-911C-5C1F27FC0E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69166" y="4939265"/>
            <a:ext cx="2914444" cy="794186"/>
          </a:xfrm>
          <a:prstGeom prst="rect">
            <a:avLst/>
          </a:prstGeom>
        </p:spPr>
      </p:pic>
      <p:pic>
        <p:nvPicPr>
          <p:cNvPr id="66" name="Picture Placeholder 9">
            <a:extLst>
              <a:ext uri="{FF2B5EF4-FFF2-40B4-BE49-F238E27FC236}">
                <a16:creationId xmlns:a16="http://schemas.microsoft.com/office/drawing/2014/main" id="{C3D9F3AD-E310-48D0-B49A-131C1FD9954E}"/>
              </a:ext>
            </a:extLst>
          </p:cNvPr>
          <p:cNvPicPr>
            <a:picLocks/>
          </p:cNvPicPr>
          <p:nvPr/>
        </p:nvPicPr>
        <p:blipFill>
          <a:blip r:embed="rId8"/>
          <a:srcRect l="1911" r="1911"/>
          <a:stretch/>
        </p:blipFill>
        <p:spPr>
          <a:xfrm>
            <a:off x="15227403" y="7095829"/>
            <a:ext cx="1616109" cy="1614642"/>
          </a:xfrm>
          <a:prstGeom prst="rect">
            <a:avLst/>
          </a:prstGeom>
        </p:spPr>
      </p:pic>
    </p:spTree>
    <p:extLst>
      <p:ext uri="{BB962C8B-B14F-4D97-AF65-F5344CB8AC3E}">
        <p14:creationId xmlns:p14="http://schemas.microsoft.com/office/powerpoint/2010/main" val="221256580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41B7A04-EC80-47EA-87FA-77AC9118D7E1}"/>
              </a:ext>
            </a:extLst>
          </p:cNvPr>
          <p:cNvGrpSpPr/>
          <p:nvPr/>
        </p:nvGrpSpPr>
        <p:grpSpPr>
          <a:xfrm>
            <a:off x="10659143" y="8606822"/>
            <a:ext cx="11947657" cy="1385955"/>
            <a:chOff x="13055320" y="8072614"/>
            <a:chExt cx="11947657" cy="1385955"/>
          </a:xfrm>
        </p:grpSpPr>
        <p:sp>
          <p:nvSpPr>
            <p:cNvPr id="26" name="Rectangle 25">
              <a:extLst>
                <a:ext uri="{FF2B5EF4-FFF2-40B4-BE49-F238E27FC236}">
                  <a16:creationId xmlns:a16="http://schemas.microsoft.com/office/drawing/2014/main" id="{964B459F-D61A-4810-B833-A68172979199}"/>
                </a:ext>
              </a:extLst>
            </p:cNvPr>
            <p:cNvSpPr/>
            <p:nvPr/>
          </p:nvSpPr>
          <p:spPr>
            <a:xfrm flipH="1">
              <a:off x="13055320" y="8230588"/>
              <a:ext cx="11272523" cy="1065212"/>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5D085B2E-4A6C-4121-BE02-2C7F188FBFA8}"/>
                </a:ext>
              </a:extLst>
            </p:cNvPr>
            <p:cNvSpPr/>
            <p:nvPr/>
          </p:nvSpPr>
          <p:spPr>
            <a:xfrm flipH="1">
              <a:off x="23617022" y="8072614"/>
              <a:ext cx="1385955" cy="1385955"/>
            </a:xfrm>
            <a:prstGeom prst="ellipse">
              <a:avLst/>
            </a:prstGeom>
            <a:solidFill>
              <a:schemeClr val="bg1"/>
            </a:solidFill>
            <a:ln w="73025">
              <a:solidFill>
                <a:schemeClr val="bg2"/>
              </a:solidFill>
            </a:ln>
            <a:effectLst>
              <a:outerShdw blurRad="330200" dist="1524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srgbClr val="FFFFFF"/>
                </a:solidFill>
                <a:effectLst/>
                <a:uLnTx/>
                <a:uFillTx/>
                <a:latin typeface="Designball-Buildings-01" pitchFamily="2" charset="0"/>
                <a:ea typeface="Open Sans" panose="020B0606030504020204" pitchFamily="34" charset="0"/>
                <a:cs typeface="Open Sans" panose="020B0606030504020204" pitchFamily="34" charset="0"/>
              </a:endParaRPr>
            </a:p>
          </p:txBody>
        </p:sp>
        <p:sp>
          <p:nvSpPr>
            <p:cNvPr id="28" name="TextBox 27">
              <a:extLst>
                <a:ext uri="{FF2B5EF4-FFF2-40B4-BE49-F238E27FC236}">
                  <a16:creationId xmlns:a16="http://schemas.microsoft.com/office/drawing/2014/main" id="{8EE307A7-E510-4886-921C-0240DBC0D072}"/>
                </a:ext>
              </a:extLst>
            </p:cNvPr>
            <p:cNvSpPr txBox="1"/>
            <p:nvPr/>
          </p:nvSpPr>
          <p:spPr>
            <a:xfrm>
              <a:off x="17040717" y="8452447"/>
              <a:ext cx="5391065" cy="5847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Enable guest access today</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 name="Group 28">
            <a:extLst>
              <a:ext uri="{FF2B5EF4-FFF2-40B4-BE49-F238E27FC236}">
                <a16:creationId xmlns:a16="http://schemas.microsoft.com/office/drawing/2014/main" id="{DE58C327-EFF2-4CB6-A41C-230016F48775}"/>
              </a:ext>
            </a:extLst>
          </p:cNvPr>
          <p:cNvGrpSpPr/>
          <p:nvPr/>
        </p:nvGrpSpPr>
        <p:grpSpPr>
          <a:xfrm>
            <a:off x="11839021" y="5787830"/>
            <a:ext cx="9501161" cy="1385955"/>
            <a:chOff x="14192251" y="5381802"/>
            <a:chExt cx="9501161" cy="1385955"/>
          </a:xfrm>
        </p:grpSpPr>
        <p:sp>
          <p:nvSpPr>
            <p:cNvPr id="30" name="Rectangle 29">
              <a:extLst>
                <a:ext uri="{FF2B5EF4-FFF2-40B4-BE49-F238E27FC236}">
                  <a16:creationId xmlns:a16="http://schemas.microsoft.com/office/drawing/2014/main" id="{1D294A9D-CBE7-433E-BCFF-2AEA58008AD3}"/>
                </a:ext>
              </a:extLst>
            </p:cNvPr>
            <p:cNvSpPr/>
            <p:nvPr/>
          </p:nvSpPr>
          <p:spPr>
            <a:xfrm flipH="1">
              <a:off x="14192251" y="5539776"/>
              <a:ext cx="8558564" cy="1065212"/>
            </a:xfrm>
            <a:prstGeom prst="rect">
              <a:avLst/>
            </a:prstGeom>
            <a:gradFill flip="none" rotWithShape="1">
              <a:gsLst>
                <a:gs pos="0">
                  <a:schemeClr val="accent5"/>
                </a:gs>
                <a:gs pos="100000">
                  <a:schemeClr val="accent5">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915F3F9B-3AC3-4A7D-9EB9-69693EBAEBBB}"/>
                </a:ext>
              </a:extLst>
            </p:cNvPr>
            <p:cNvSpPr/>
            <p:nvPr/>
          </p:nvSpPr>
          <p:spPr>
            <a:xfrm flipH="1">
              <a:off x="22307457" y="5381802"/>
              <a:ext cx="1385955" cy="1385955"/>
            </a:xfrm>
            <a:prstGeom prst="ellipse">
              <a:avLst/>
            </a:prstGeom>
            <a:solidFill>
              <a:schemeClr val="bg1"/>
            </a:solidFill>
            <a:ln w="73025">
              <a:solidFill>
                <a:schemeClr val="bg2"/>
              </a:solidFill>
            </a:ln>
            <a:effectLst>
              <a:outerShdw blurRad="330200" dist="1524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srgbClr val="FFFFFF"/>
                </a:solidFill>
                <a:effectLst/>
                <a:uLnTx/>
                <a:uFillTx/>
                <a:latin typeface="Designball-Buildings-01" pitchFamily="2"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EB657E8F-999C-41C5-B78F-876A75B949C6}"/>
                </a:ext>
              </a:extLst>
            </p:cNvPr>
            <p:cNvSpPr txBox="1"/>
            <p:nvPr/>
          </p:nvSpPr>
          <p:spPr>
            <a:xfrm>
              <a:off x="14393693" y="5779617"/>
              <a:ext cx="7076261" cy="5847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Govern using built in M365 tools</a:t>
              </a:r>
            </a:p>
          </p:txBody>
        </p:sp>
      </p:grpSp>
      <p:grpSp>
        <p:nvGrpSpPr>
          <p:cNvPr id="33" name="Group 32">
            <a:extLst>
              <a:ext uri="{FF2B5EF4-FFF2-40B4-BE49-F238E27FC236}">
                <a16:creationId xmlns:a16="http://schemas.microsoft.com/office/drawing/2014/main" id="{57576357-ED21-4607-A414-71FAAFA10850}"/>
              </a:ext>
            </a:extLst>
          </p:cNvPr>
          <p:cNvGrpSpPr/>
          <p:nvPr/>
        </p:nvGrpSpPr>
        <p:grpSpPr>
          <a:xfrm flipH="1">
            <a:off x="12797961" y="7197326"/>
            <a:ext cx="6570640" cy="1385955"/>
            <a:chOff x="4059261" y="7385395"/>
            <a:chExt cx="6570640" cy="1385955"/>
          </a:xfrm>
        </p:grpSpPr>
        <p:sp>
          <p:nvSpPr>
            <p:cNvPr id="34" name="Rectangle 33">
              <a:extLst>
                <a:ext uri="{FF2B5EF4-FFF2-40B4-BE49-F238E27FC236}">
                  <a16:creationId xmlns:a16="http://schemas.microsoft.com/office/drawing/2014/main" id="{D281AABA-1E01-412E-A385-505427A95595}"/>
                </a:ext>
              </a:extLst>
            </p:cNvPr>
            <p:cNvSpPr/>
            <p:nvPr/>
          </p:nvSpPr>
          <p:spPr>
            <a:xfrm>
              <a:off x="5147027" y="7543369"/>
              <a:ext cx="5482874" cy="1065212"/>
            </a:xfrm>
            <a:prstGeom prst="rect">
              <a:avLst/>
            </a:prstGeom>
            <a:gradFill flip="none" rotWithShape="1">
              <a:gsLst>
                <a:gs pos="0">
                  <a:schemeClr val="accent3"/>
                </a:gs>
                <a:gs pos="10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B3EB235D-32F9-407F-AF4F-C5CC969F23F9}"/>
                </a:ext>
              </a:extLst>
            </p:cNvPr>
            <p:cNvSpPr/>
            <p:nvPr/>
          </p:nvSpPr>
          <p:spPr>
            <a:xfrm>
              <a:off x="4059261" y="7385395"/>
              <a:ext cx="1385955" cy="1385955"/>
            </a:xfrm>
            <a:prstGeom prst="ellipse">
              <a:avLst/>
            </a:prstGeom>
            <a:solidFill>
              <a:schemeClr val="bg1"/>
            </a:solidFill>
            <a:ln w="73025">
              <a:solidFill>
                <a:schemeClr val="accent3"/>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srgbClr val="FFFFFF"/>
                </a:solidFill>
                <a:effectLst/>
                <a:uLnTx/>
                <a:uFillTx/>
                <a:latin typeface="Designball-Buildings-01" pitchFamily="2" charset="0"/>
                <a:ea typeface="Open Sans" panose="020B0606030504020204" pitchFamily="34" charset="0"/>
                <a:cs typeface="Open Sans" panose="020B0606030504020204" pitchFamily="34" charset="0"/>
              </a:endParaRPr>
            </a:p>
          </p:txBody>
        </p:sp>
        <p:sp>
          <p:nvSpPr>
            <p:cNvPr id="36" name="TextBox 35">
              <a:extLst>
                <a:ext uri="{FF2B5EF4-FFF2-40B4-BE49-F238E27FC236}">
                  <a16:creationId xmlns:a16="http://schemas.microsoft.com/office/drawing/2014/main" id="{E47D6D0E-B131-4262-A855-3B5C9E89C2BE}"/>
                </a:ext>
              </a:extLst>
            </p:cNvPr>
            <p:cNvSpPr txBox="1"/>
            <p:nvPr/>
          </p:nvSpPr>
          <p:spPr>
            <a:xfrm>
              <a:off x="5883952" y="7778959"/>
              <a:ext cx="4743683" cy="584775"/>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3200">
                  <a:solidFill>
                    <a:srgbClr val="FFFFFF"/>
                  </a:solidFill>
                  <a:latin typeface="Open Sans" panose="020B0606030504020204" pitchFamily="34" charset="0"/>
                  <a:ea typeface="Open Sans" panose="020B0606030504020204" pitchFamily="34" charset="0"/>
                  <a:cs typeface="Open Sans" panose="020B0606030504020204" pitchFamily="34" charset="0"/>
                </a:rPr>
                <a:t>F</a:t>
              </a:r>
              <a:r>
                <a:rPr kumimoji="0" lang="en-US" sz="32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or external users</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7" name="Group 36">
            <a:extLst>
              <a:ext uri="{FF2B5EF4-FFF2-40B4-BE49-F238E27FC236}">
                <a16:creationId xmlns:a16="http://schemas.microsoft.com/office/drawing/2014/main" id="{11B1259F-0636-4760-8E70-7BBD3EBA3963}"/>
              </a:ext>
            </a:extLst>
          </p:cNvPr>
          <p:cNvGrpSpPr/>
          <p:nvPr/>
        </p:nvGrpSpPr>
        <p:grpSpPr>
          <a:xfrm flipH="1">
            <a:off x="10909767" y="4378334"/>
            <a:ext cx="6087317" cy="1385955"/>
            <a:chOff x="4542584" y="4963528"/>
            <a:chExt cx="6087317" cy="1385955"/>
          </a:xfrm>
        </p:grpSpPr>
        <p:sp>
          <p:nvSpPr>
            <p:cNvPr id="38" name="Rectangle 37">
              <a:extLst>
                <a:ext uri="{FF2B5EF4-FFF2-40B4-BE49-F238E27FC236}">
                  <a16:creationId xmlns:a16="http://schemas.microsoft.com/office/drawing/2014/main" id="{2CDDD846-D7AB-49E2-8AAC-1C73E0AF9E86}"/>
                </a:ext>
              </a:extLst>
            </p:cNvPr>
            <p:cNvSpPr/>
            <p:nvPr/>
          </p:nvSpPr>
          <p:spPr>
            <a:xfrm>
              <a:off x="5661025" y="5121502"/>
              <a:ext cx="4968876" cy="1065212"/>
            </a:xfrm>
            <a:prstGeom prst="rect">
              <a:avLst/>
            </a:prstGeom>
            <a:gradFill flip="none" rotWithShape="1">
              <a:gsLst>
                <a:gs pos="0">
                  <a:schemeClr val="bg2"/>
                </a:gs>
                <a:gs pos="10000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9F7F3F31-0D89-4231-ADFD-92EBD3FFD1DF}"/>
                </a:ext>
              </a:extLst>
            </p:cNvPr>
            <p:cNvSpPr/>
            <p:nvPr/>
          </p:nvSpPr>
          <p:spPr>
            <a:xfrm>
              <a:off x="4542584" y="4963528"/>
              <a:ext cx="1385955" cy="1385955"/>
            </a:xfrm>
            <a:prstGeom prst="ellipse">
              <a:avLst/>
            </a:prstGeom>
            <a:solidFill>
              <a:schemeClr val="bg1"/>
            </a:solidFill>
            <a:ln w="73025">
              <a:solidFill>
                <a:schemeClr val="bg2"/>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600" b="0" i="0" u="none" strike="noStrike" kern="1200" cap="none" spc="0" normalizeH="0" baseline="0" noProof="0">
                <a:ln>
                  <a:noFill/>
                </a:ln>
                <a:solidFill>
                  <a:srgbClr val="FFFFFF"/>
                </a:solidFill>
                <a:effectLst/>
                <a:uLnTx/>
                <a:uFillTx/>
                <a:latin typeface="Designball-Buildings-01" pitchFamily="2" charset="0"/>
                <a:ea typeface="Open Sans" panose="020B0606030504020204" pitchFamily="34" charset="0"/>
                <a:cs typeface="Open Sans" panose="020B0606030504020204" pitchFamily="34" charset="0"/>
              </a:endParaRPr>
            </a:p>
          </p:txBody>
        </p:sp>
        <p:sp>
          <p:nvSpPr>
            <p:cNvPr id="40" name="TextBox 39">
              <a:extLst>
                <a:ext uri="{FF2B5EF4-FFF2-40B4-BE49-F238E27FC236}">
                  <a16:creationId xmlns:a16="http://schemas.microsoft.com/office/drawing/2014/main" id="{E3381185-94CB-458A-BFA6-9A65A8AF6264}"/>
                </a:ext>
              </a:extLst>
            </p:cNvPr>
            <p:cNvSpPr txBox="1"/>
            <p:nvPr/>
          </p:nvSpPr>
          <p:spPr>
            <a:xfrm>
              <a:off x="5802011" y="5356615"/>
              <a:ext cx="407726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3200">
                  <a:solidFill>
                    <a:srgbClr val="FFFFFF"/>
                  </a:solidFill>
                  <a:latin typeface="Open Sans" panose="020B0606030504020204" pitchFamily="34" charset="0"/>
                  <a:ea typeface="Open Sans" panose="020B0606030504020204" pitchFamily="34" charset="0"/>
                  <a:cs typeface="Open Sans" panose="020B0606030504020204" pitchFamily="34" charset="0"/>
                </a:rPr>
                <a:t>Group assignments </a:t>
              </a: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useBgFill="1">
        <p:nvSpPr>
          <p:cNvPr id="47" name="Rectangle 46">
            <a:extLst>
              <a:ext uri="{FF2B5EF4-FFF2-40B4-BE49-F238E27FC236}">
                <a16:creationId xmlns:a16="http://schemas.microsoft.com/office/drawing/2014/main" id="{FE4876B3-6529-4E52-8F2A-BE8F09B23556}"/>
              </a:ext>
            </a:extLst>
          </p:cNvPr>
          <p:cNvSpPr/>
          <p:nvPr/>
        </p:nvSpPr>
        <p:spPr>
          <a:xfrm>
            <a:off x="-1991964" y="2948151"/>
            <a:ext cx="12821496" cy="78196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55F6CF2-C226-4E79-8DFB-71FF794D7817}"/>
              </a:ext>
            </a:extLst>
          </p:cNvPr>
          <p:cNvSpPr/>
          <p:nvPr/>
        </p:nvSpPr>
        <p:spPr>
          <a:xfrm>
            <a:off x="-266700" y="5129963"/>
            <a:ext cx="10433723" cy="4443850"/>
          </a:xfrm>
          <a:prstGeom prst="rect">
            <a:avLst/>
          </a:prstGeom>
          <a:solidFill>
            <a:schemeClr val="tx1">
              <a:lumMod val="10000"/>
              <a:lumOff val="9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041D8610-3530-418B-AAAD-E419E9087B92}"/>
              </a:ext>
            </a:extLst>
          </p:cNvPr>
          <p:cNvSpPr txBox="1"/>
          <p:nvPr/>
        </p:nvSpPr>
        <p:spPr>
          <a:xfrm>
            <a:off x="1504069" y="5695660"/>
            <a:ext cx="5687915" cy="3354765"/>
          </a:xfrm>
          <a:prstGeom prst="rect">
            <a:avLst/>
          </a:prstGeom>
          <a:noFill/>
        </p:spPr>
        <p:txBody>
          <a:bodyPr wrap="square" rtlCol="0">
            <a:spAutoFit/>
          </a:bodyPr>
          <a:lstStyle/>
          <a:p>
            <a:pPr>
              <a:lnSpc>
                <a:spcPct val="100000"/>
              </a:lnSpc>
              <a:spcBef>
                <a:spcPts val="0"/>
              </a:spcBef>
              <a:spcAft>
                <a:spcPts val="1200"/>
              </a:spcAft>
              <a:buSzTx/>
            </a:pPr>
            <a:r>
              <a:rPr lang="en-US" sz="3200">
                <a:gradFill>
                  <a:gsLst>
                    <a:gs pos="5417">
                      <a:schemeClr val="tx1"/>
                    </a:gs>
                    <a:gs pos="28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Enables safe teamwork outside the </a:t>
            </a:r>
            <a:r>
              <a:rPr lang="en-GB" sz="3200">
                <a:gradFill>
                  <a:gsLst>
                    <a:gs pos="5417">
                      <a:schemeClr val="tx1"/>
                    </a:gs>
                    <a:gs pos="28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organization</a:t>
            </a:r>
          </a:p>
          <a:p>
            <a:pPr>
              <a:lnSpc>
                <a:spcPct val="100000"/>
              </a:lnSpc>
              <a:spcBef>
                <a:spcPts val="0"/>
              </a:spcBef>
              <a:spcAft>
                <a:spcPts val="1200"/>
              </a:spcAft>
              <a:buSzTx/>
            </a:pPr>
            <a:r>
              <a:rPr lang="en-US" sz="3200">
                <a:gradFill>
                  <a:gsLst>
                    <a:gs pos="5417">
                      <a:schemeClr val="tx1"/>
                    </a:gs>
                    <a:gs pos="28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Works with any email addresses</a:t>
            </a:r>
          </a:p>
          <a:p>
            <a:pPr>
              <a:lnSpc>
                <a:spcPct val="100000"/>
              </a:lnSpc>
              <a:spcBef>
                <a:spcPts val="0"/>
              </a:spcBef>
              <a:spcAft>
                <a:spcPts val="1200"/>
              </a:spcAft>
              <a:buSzTx/>
            </a:pPr>
            <a:r>
              <a:rPr lang="en-US" sz="3200">
                <a:gradFill>
                  <a:gsLst>
                    <a:gs pos="5417">
                      <a:schemeClr val="tx1"/>
                    </a:gs>
                    <a:gs pos="28000">
                      <a:schemeClr val="tx1"/>
                    </a:gs>
                  </a:gsLst>
                  <a:lin ang="5400000" scaled="0"/>
                </a:gradFill>
                <a:latin typeface="Open Sans" panose="020B0606030504020204" pitchFamily="34" charset="0"/>
                <a:ea typeface="Open Sans" panose="020B0606030504020204" pitchFamily="34" charset="0"/>
                <a:cs typeface="Open Sans" panose="020B0606030504020204" pitchFamily="34" charset="0"/>
              </a:rPr>
              <a:t>Based on common Azure B2B platform</a:t>
            </a:r>
          </a:p>
        </p:txBody>
      </p:sp>
      <p:grpSp>
        <p:nvGrpSpPr>
          <p:cNvPr id="43" name="Group 42">
            <a:extLst>
              <a:ext uri="{FF2B5EF4-FFF2-40B4-BE49-F238E27FC236}">
                <a16:creationId xmlns:a16="http://schemas.microsoft.com/office/drawing/2014/main" id="{F8B5AA6C-5456-496F-A2D6-7504849A0664}"/>
              </a:ext>
            </a:extLst>
          </p:cNvPr>
          <p:cNvGrpSpPr/>
          <p:nvPr/>
        </p:nvGrpSpPr>
        <p:grpSpPr>
          <a:xfrm>
            <a:off x="6459411" y="7577274"/>
            <a:ext cx="8474110" cy="3473436"/>
            <a:chOff x="6459411" y="7577274"/>
            <a:chExt cx="8474110" cy="3473436"/>
          </a:xfrm>
        </p:grpSpPr>
        <p:grpSp>
          <p:nvGrpSpPr>
            <p:cNvPr id="2" name="Group 1">
              <a:extLst>
                <a:ext uri="{FF2B5EF4-FFF2-40B4-BE49-F238E27FC236}">
                  <a16:creationId xmlns:a16="http://schemas.microsoft.com/office/drawing/2014/main" id="{DB077CAC-6DBF-4A4A-8067-442031CD71BD}"/>
                </a:ext>
              </a:extLst>
            </p:cNvPr>
            <p:cNvGrpSpPr/>
            <p:nvPr/>
          </p:nvGrpSpPr>
          <p:grpSpPr>
            <a:xfrm>
              <a:off x="6459411" y="7577274"/>
              <a:ext cx="8474110" cy="3473436"/>
              <a:chOff x="2306664" y="3801533"/>
              <a:chExt cx="4103763" cy="2035321"/>
            </a:xfrm>
          </p:grpSpPr>
          <p:sp>
            <p:nvSpPr>
              <p:cNvPr id="3" name="Freeform 9">
                <a:extLst>
                  <a:ext uri="{FF2B5EF4-FFF2-40B4-BE49-F238E27FC236}">
                    <a16:creationId xmlns:a16="http://schemas.microsoft.com/office/drawing/2014/main" id="{3589E329-1FE7-4EAD-8FDD-E70BA678ABDB}"/>
                  </a:ext>
                </a:extLst>
              </p:cNvPr>
              <p:cNvSpPr>
                <a:spLocks/>
              </p:cNvSpPr>
              <p:nvPr/>
            </p:nvSpPr>
            <p:spPr bwMode="auto">
              <a:xfrm>
                <a:off x="2738187" y="3801533"/>
                <a:ext cx="3265636" cy="1358119"/>
              </a:xfrm>
              <a:custGeom>
                <a:avLst/>
                <a:gdLst>
                  <a:gd name="T0" fmla="*/ 0 w 3186"/>
                  <a:gd name="T1" fmla="*/ 620 h 1325"/>
                  <a:gd name="T2" fmla="*/ 1421 w 3186"/>
                  <a:gd name="T3" fmla="*/ 0 h 1325"/>
                  <a:gd name="T4" fmla="*/ 3186 w 3186"/>
                  <a:gd name="T5" fmla="*/ 580 h 1325"/>
                  <a:gd name="T6" fmla="*/ 1769 w 3186"/>
                  <a:gd name="T7" fmla="*/ 1325 h 1325"/>
                  <a:gd name="T8" fmla="*/ 0 w 3186"/>
                  <a:gd name="T9" fmla="*/ 620 h 1325"/>
                </a:gdLst>
                <a:ahLst/>
                <a:cxnLst>
                  <a:cxn ang="0">
                    <a:pos x="T0" y="T1"/>
                  </a:cxn>
                  <a:cxn ang="0">
                    <a:pos x="T2" y="T3"/>
                  </a:cxn>
                  <a:cxn ang="0">
                    <a:pos x="T4" y="T5"/>
                  </a:cxn>
                  <a:cxn ang="0">
                    <a:pos x="T6" y="T7"/>
                  </a:cxn>
                  <a:cxn ang="0">
                    <a:pos x="T8" y="T9"/>
                  </a:cxn>
                </a:cxnLst>
                <a:rect l="0" t="0" r="r" b="b"/>
                <a:pathLst>
                  <a:path w="3186" h="1325">
                    <a:moveTo>
                      <a:pt x="0" y="620"/>
                    </a:moveTo>
                    <a:lnTo>
                      <a:pt x="1421" y="0"/>
                    </a:lnTo>
                    <a:lnTo>
                      <a:pt x="3186" y="580"/>
                    </a:lnTo>
                    <a:lnTo>
                      <a:pt x="1769" y="1325"/>
                    </a:lnTo>
                    <a:lnTo>
                      <a:pt x="0" y="62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Bebas Neue" charset="0"/>
                  <a:ea typeface="Bebas Neue" charset="0"/>
                  <a:cs typeface="Bebas Neue" charset="0"/>
                </a:endParaRPr>
              </a:p>
            </p:txBody>
          </p:sp>
          <p:sp>
            <p:nvSpPr>
              <p:cNvPr id="4" name="Freeform 12">
                <a:extLst>
                  <a:ext uri="{FF2B5EF4-FFF2-40B4-BE49-F238E27FC236}">
                    <a16:creationId xmlns:a16="http://schemas.microsoft.com/office/drawing/2014/main" id="{5E6189C0-A017-40F8-A399-754C0540E277}"/>
                  </a:ext>
                </a:extLst>
              </p:cNvPr>
              <p:cNvSpPr>
                <a:spLocks/>
              </p:cNvSpPr>
              <p:nvPr/>
            </p:nvSpPr>
            <p:spPr bwMode="auto">
              <a:xfrm>
                <a:off x="4534685" y="4388535"/>
                <a:ext cx="1875742" cy="1448319"/>
              </a:xfrm>
              <a:custGeom>
                <a:avLst/>
                <a:gdLst>
                  <a:gd name="T0" fmla="*/ 1426 w 1830"/>
                  <a:gd name="T1" fmla="*/ 0 h 1413"/>
                  <a:gd name="T2" fmla="*/ 0 w 1830"/>
                  <a:gd name="T3" fmla="*/ 615 h 1413"/>
                  <a:gd name="T4" fmla="*/ 37 w 1830"/>
                  <a:gd name="T5" fmla="*/ 1413 h 1413"/>
                  <a:gd name="T6" fmla="*/ 1830 w 1830"/>
                  <a:gd name="T7" fmla="*/ 641 h 1413"/>
                  <a:gd name="T8" fmla="*/ 1426 w 1830"/>
                  <a:gd name="T9" fmla="*/ 0 h 1413"/>
                </a:gdLst>
                <a:ahLst/>
                <a:cxnLst>
                  <a:cxn ang="0">
                    <a:pos x="T0" y="T1"/>
                  </a:cxn>
                  <a:cxn ang="0">
                    <a:pos x="T2" y="T3"/>
                  </a:cxn>
                  <a:cxn ang="0">
                    <a:pos x="T4" y="T5"/>
                  </a:cxn>
                  <a:cxn ang="0">
                    <a:pos x="T6" y="T7"/>
                  </a:cxn>
                  <a:cxn ang="0">
                    <a:pos x="T8" y="T9"/>
                  </a:cxn>
                </a:cxnLst>
                <a:rect l="0" t="0" r="r" b="b"/>
                <a:pathLst>
                  <a:path w="1830" h="1413">
                    <a:moveTo>
                      <a:pt x="1426" y="0"/>
                    </a:moveTo>
                    <a:lnTo>
                      <a:pt x="0" y="615"/>
                    </a:lnTo>
                    <a:lnTo>
                      <a:pt x="37" y="1413"/>
                    </a:lnTo>
                    <a:lnTo>
                      <a:pt x="1830" y="641"/>
                    </a:lnTo>
                    <a:lnTo>
                      <a:pt x="142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Bebas Neue" charset="0"/>
                  <a:ea typeface="Bebas Neue" charset="0"/>
                  <a:cs typeface="Bebas Neue" charset="0"/>
                </a:endParaRPr>
              </a:p>
            </p:txBody>
          </p:sp>
          <p:sp>
            <p:nvSpPr>
              <p:cNvPr id="5" name="Freeform 16">
                <a:extLst>
                  <a:ext uri="{FF2B5EF4-FFF2-40B4-BE49-F238E27FC236}">
                    <a16:creationId xmlns:a16="http://schemas.microsoft.com/office/drawing/2014/main" id="{975DBE12-9F05-474E-8176-1C25EE13B806}"/>
                  </a:ext>
                </a:extLst>
              </p:cNvPr>
              <p:cNvSpPr>
                <a:spLocks/>
              </p:cNvSpPr>
              <p:nvPr/>
            </p:nvSpPr>
            <p:spPr bwMode="auto">
              <a:xfrm>
                <a:off x="2306664" y="4429535"/>
                <a:ext cx="2273440" cy="1407319"/>
              </a:xfrm>
              <a:custGeom>
                <a:avLst/>
                <a:gdLst>
                  <a:gd name="T0" fmla="*/ 2181 w 2218"/>
                  <a:gd name="T1" fmla="*/ 575 h 1373"/>
                  <a:gd name="T2" fmla="*/ 2218 w 2218"/>
                  <a:gd name="T3" fmla="*/ 1373 h 1373"/>
                  <a:gd name="T4" fmla="*/ 0 w 2218"/>
                  <a:gd name="T5" fmla="*/ 651 h 1373"/>
                  <a:gd name="T6" fmla="*/ 419 w 2218"/>
                  <a:gd name="T7" fmla="*/ 0 h 1373"/>
                  <a:gd name="T8" fmla="*/ 2181 w 2218"/>
                  <a:gd name="T9" fmla="*/ 575 h 1373"/>
                </a:gdLst>
                <a:ahLst/>
                <a:cxnLst>
                  <a:cxn ang="0">
                    <a:pos x="T0" y="T1"/>
                  </a:cxn>
                  <a:cxn ang="0">
                    <a:pos x="T2" y="T3"/>
                  </a:cxn>
                  <a:cxn ang="0">
                    <a:pos x="T4" y="T5"/>
                  </a:cxn>
                  <a:cxn ang="0">
                    <a:pos x="T6" y="T7"/>
                  </a:cxn>
                  <a:cxn ang="0">
                    <a:pos x="T8" y="T9"/>
                  </a:cxn>
                </a:cxnLst>
                <a:rect l="0" t="0" r="r" b="b"/>
                <a:pathLst>
                  <a:path w="2218" h="1373">
                    <a:moveTo>
                      <a:pt x="2181" y="575"/>
                    </a:moveTo>
                    <a:lnTo>
                      <a:pt x="2218" y="1373"/>
                    </a:lnTo>
                    <a:lnTo>
                      <a:pt x="0" y="651"/>
                    </a:lnTo>
                    <a:lnTo>
                      <a:pt x="419" y="0"/>
                    </a:lnTo>
                    <a:lnTo>
                      <a:pt x="2181" y="575"/>
                    </a:lnTo>
                    <a:close/>
                  </a:path>
                </a:pathLst>
              </a:custGeom>
              <a:solidFill>
                <a:schemeClr val="accent1">
                  <a:lumMod val="7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srgbClr val="FFFFFF"/>
                  </a:solidFill>
                  <a:effectLst/>
                  <a:uLnTx/>
                  <a:uFillTx/>
                  <a:latin typeface="Calibri" panose="020F0502020204030204"/>
                  <a:ea typeface="Bebas Neue" charset="0"/>
                  <a:cs typeface="Bebas Neue" charset="0"/>
                </a:endParaRPr>
              </a:p>
            </p:txBody>
          </p:sp>
        </p:grpSp>
        <p:sp>
          <p:nvSpPr>
            <p:cNvPr id="20" name="TextBox 19">
              <a:extLst>
                <a:ext uri="{FF2B5EF4-FFF2-40B4-BE49-F238E27FC236}">
                  <a16:creationId xmlns:a16="http://schemas.microsoft.com/office/drawing/2014/main" id="{BB754B61-43C9-4FC8-989E-892108C643DD}"/>
                </a:ext>
              </a:extLst>
            </p:cNvPr>
            <p:cNvSpPr txBox="1"/>
            <p:nvPr/>
          </p:nvSpPr>
          <p:spPr>
            <a:xfrm>
              <a:off x="9904197" y="9782853"/>
              <a:ext cx="829073" cy="769441"/>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01</a:t>
              </a:r>
            </a:p>
          </p:txBody>
        </p:sp>
      </p:grpSp>
      <p:grpSp>
        <p:nvGrpSpPr>
          <p:cNvPr id="44" name="Group 43">
            <a:extLst>
              <a:ext uri="{FF2B5EF4-FFF2-40B4-BE49-F238E27FC236}">
                <a16:creationId xmlns:a16="http://schemas.microsoft.com/office/drawing/2014/main" id="{DF053D31-BEED-4F82-9405-802555467216}"/>
              </a:ext>
            </a:extLst>
          </p:cNvPr>
          <p:cNvGrpSpPr/>
          <p:nvPr/>
        </p:nvGrpSpPr>
        <p:grpSpPr>
          <a:xfrm>
            <a:off x="7527828" y="6616943"/>
            <a:ext cx="6361766" cy="2740508"/>
            <a:chOff x="7527828" y="6616943"/>
            <a:chExt cx="6361766" cy="2740508"/>
          </a:xfrm>
        </p:grpSpPr>
        <p:grpSp>
          <p:nvGrpSpPr>
            <p:cNvPr id="6" name="Group 5">
              <a:extLst>
                <a:ext uri="{FF2B5EF4-FFF2-40B4-BE49-F238E27FC236}">
                  <a16:creationId xmlns:a16="http://schemas.microsoft.com/office/drawing/2014/main" id="{FCFF875C-5113-4BBF-97D9-810059C81186}"/>
                </a:ext>
              </a:extLst>
            </p:cNvPr>
            <p:cNvGrpSpPr/>
            <p:nvPr/>
          </p:nvGrpSpPr>
          <p:grpSpPr>
            <a:xfrm>
              <a:off x="7527828" y="6616943"/>
              <a:ext cx="6361766" cy="2740508"/>
              <a:chOff x="2825312" y="3238810"/>
              <a:chExt cx="3080817" cy="1605849"/>
            </a:xfrm>
          </p:grpSpPr>
          <p:sp>
            <p:nvSpPr>
              <p:cNvPr id="7" name="Freeform 10">
                <a:extLst>
                  <a:ext uri="{FF2B5EF4-FFF2-40B4-BE49-F238E27FC236}">
                    <a16:creationId xmlns:a16="http://schemas.microsoft.com/office/drawing/2014/main" id="{E81F5D0B-F6F2-45AB-B770-5B36FB286DCA}"/>
                  </a:ext>
                </a:extLst>
              </p:cNvPr>
              <p:cNvSpPr>
                <a:spLocks/>
              </p:cNvSpPr>
              <p:nvPr/>
            </p:nvSpPr>
            <p:spPr bwMode="auto">
              <a:xfrm>
                <a:off x="3249660" y="3238810"/>
                <a:ext cx="2251915" cy="797447"/>
              </a:xfrm>
              <a:custGeom>
                <a:avLst/>
                <a:gdLst>
                  <a:gd name="T0" fmla="*/ 0 w 2197"/>
                  <a:gd name="T1" fmla="*/ 383 h 778"/>
                  <a:gd name="T2" fmla="*/ 1005 w 2197"/>
                  <a:gd name="T3" fmla="*/ 0 h 778"/>
                  <a:gd name="T4" fmla="*/ 2197 w 2197"/>
                  <a:gd name="T5" fmla="*/ 355 h 778"/>
                  <a:gd name="T6" fmla="*/ 1213 w 2197"/>
                  <a:gd name="T7" fmla="*/ 778 h 778"/>
                  <a:gd name="T8" fmla="*/ 0 w 2197"/>
                  <a:gd name="T9" fmla="*/ 383 h 778"/>
                </a:gdLst>
                <a:ahLst/>
                <a:cxnLst>
                  <a:cxn ang="0">
                    <a:pos x="T0" y="T1"/>
                  </a:cxn>
                  <a:cxn ang="0">
                    <a:pos x="T2" y="T3"/>
                  </a:cxn>
                  <a:cxn ang="0">
                    <a:pos x="T4" y="T5"/>
                  </a:cxn>
                  <a:cxn ang="0">
                    <a:pos x="T6" y="T7"/>
                  </a:cxn>
                  <a:cxn ang="0">
                    <a:pos x="T8" y="T9"/>
                  </a:cxn>
                </a:cxnLst>
                <a:rect l="0" t="0" r="r" b="b"/>
                <a:pathLst>
                  <a:path w="2197" h="778">
                    <a:moveTo>
                      <a:pt x="0" y="383"/>
                    </a:moveTo>
                    <a:lnTo>
                      <a:pt x="1005" y="0"/>
                    </a:lnTo>
                    <a:lnTo>
                      <a:pt x="2197" y="355"/>
                    </a:lnTo>
                    <a:lnTo>
                      <a:pt x="1213" y="778"/>
                    </a:lnTo>
                    <a:lnTo>
                      <a:pt x="0" y="383"/>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Bebas Neue" charset="0"/>
                  <a:ea typeface="Bebas Neue" charset="0"/>
                  <a:cs typeface="Bebas Neue" charset="0"/>
                </a:endParaRPr>
              </a:p>
            </p:txBody>
          </p:sp>
          <p:sp>
            <p:nvSpPr>
              <p:cNvPr id="8" name="Freeform 13">
                <a:extLst>
                  <a:ext uri="{FF2B5EF4-FFF2-40B4-BE49-F238E27FC236}">
                    <a16:creationId xmlns:a16="http://schemas.microsoft.com/office/drawing/2014/main" id="{CD3C3E39-6AF8-439E-B815-69EDC818A2DA}"/>
                  </a:ext>
                </a:extLst>
              </p:cNvPr>
              <p:cNvSpPr>
                <a:spLocks/>
              </p:cNvSpPr>
              <p:nvPr/>
            </p:nvSpPr>
            <p:spPr bwMode="auto">
              <a:xfrm>
                <a:off x="4485485" y="3595189"/>
                <a:ext cx="1420644" cy="1249470"/>
              </a:xfrm>
              <a:custGeom>
                <a:avLst/>
                <a:gdLst>
                  <a:gd name="T0" fmla="*/ 984 w 1386"/>
                  <a:gd name="T1" fmla="*/ 0 h 1219"/>
                  <a:gd name="T2" fmla="*/ 0 w 1386"/>
                  <a:gd name="T3" fmla="*/ 423 h 1219"/>
                  <a:gd name="T4" fmla="*/ 38 w 1386"/>
                  <a:gd name="T5" fmla="*/ 1219 h 1219"/>
                  <a:gd name="T6" fmla="*/ 1386 w 1386"/>
                  <a:gd name="T7" fmla="*/ 636 h 1219"/>
                  <a:gd name="T8" fmla="*/ 984 w 1386"/>
                  <a:gd name="T9" fmla="*/ 0 h 1219"/>
                </a:gdLst>
                <a:ahLst/>
                <a:cxnLst>
                  <a:cxn ang="0">
                    <a:pos x="T0" y="T1"/>
                  </a:cxn>
                  <a:cxn ang="0">
                    <a:pos x="T2" y="T3"/>
                  </a:cxn>
                  <a:cxn ang="0">
                    <a:pos x="T4" y="T5"/>
                  </a:cxn>
                  <a:cxn ang="0">
                    <a:pos x="T6" y="T7"/>
                  </a:cxn>
                  <a:cxn ang="0">
                    <a:pos x="T8" y="T9"/>
                  </a:cxn>
                </a:cxnLst>
                <a:rect l="0" t="0" r="r" b="b"/>
                <a:pathLst>
                  <a:path w="1386" h="1219">
                    <a:moveTo>
                      <a:pt x="984" y="0"/>
                    </a:moveTo>
                    <a:lnTo>
                      <a:pt x="0" y="423"/>
                    </a:lnTo>
                    <a:lnTo>
                      <a:pt x="38" y="1219"/>
                    </a:lnTo>
                    <a:lnTo>
                      <a:pt x="1386" y="636"/>
                    </a:lnTo>
                    <a:lnTo>
                      <a:pt x="984"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Bebas Neue" charset="0"/>
                  <a:ea typeface="Bebas Neue" charset="0"/>
                  <a:cs typeface="Bebas Neue" charset="0"/>
                </a:endParaRPr>
              </a:p>
            </p:txBody>
          </p:sp>
          <p:sp>
            <p:nvSpPr>
              <p:cNvPr id="9" name="Freeform 17">
                <a:extLst>
                  <a:ext uri="{FF2B5EF4-FFF2-40B4-BE49-F238E27FC236}">
                    <a16:creationId xmlns:a16="http://schemas.microsoft.com/office/drawing/2014/main" id="{48BB9F2D-F72A-4A52-9FCD-A9805E5CA57A}"/>
                  </a:ext>
                </a:extLst>
              </p:cNvPr>
              <p:cNvSpPr>
                <a:spLocks/>
              </p:cNvSpPr>
              <p:nvPr/>
            </p:nvSpPr>
            <p:spPr bwMode="auto">
              <a:xfrm>
                <a:off x="2825312" y="3623888"/>
                <a:ext cx="1706618" cy="1220770"/>
              </a:xfrm>
              <a:custGeom>
                <a:avLst/>
                <a:gdLst>
                  <a:gd name="T0" fmla="*/ 1665 w 1665"/>
                  <a:gd name="T1" fmla="*/ 1191 h 1191"/>
                  <a:gd name="T2" fmla="*/ 1627 w 1665"/>
                  <a:gd name="T3" fmla="*/ 395 h 1191"/>
                  <a:gd name="T4" fmla="*/ 414 w 1665"/>
                  <a:gd name="T5" fmla="*/ 0 h 1191"/>
                  <a:gd name="T6" fmla="*/ 0 w 1665"/>
                  <a:gd name="T7" fmla="*/ 646 h 1191"/>
                  <a:gd name="T8" fmla="*/ 1665 w 1665"/>
                  <a:gd name="T9" fmla="*/ 1191 h 1191"/>
                </a:gdLst>
                <a:ahLst/>
                <a:cxnLst>
                  <a:cxn ang="0">
                    <a:pos x="T0" y="T1"/>
                  </a:cxn>
                  <a:cxn ang="0">
                    <a:pos x="T2" y="T3"/>
                  </a:cxn>
                  <a:cxn ang="0">
                    <a:pos x="T4" y="T5"/>
                  </a:cxn>
                  <a:cxn ang="0">
                    <a:pos x="T6" y="T7"/>
                  </a:cxn>
                  <a:cxn ang="0">
                    <a:pos x="T8" y="T9"/>
                  </a:cxn>
                </a:cxnLst>
                <a:rect l="0" t="0" r="r" b="b"/>
                <a:pathLst>
                  <a:path w="1665" h="1191">
                    <a:moveTo>
                      <a:pt x="1665" y="1191"/>
                    </a:moveTo>
                    <a:lnTo>
                      <a:pt x="1627" y="395"/>
                    </a:lnTo>
                    <a:lnTo>
                      <a:pt x="414" y="0"/>
                    </a:lnTo>
                    <a:lnTo>
                      <a:pt x="0" y="646"/>
                    </a:lnTo>
                    <a:lnTo>
                      <a:pt x="1665" y="1191"/>
                    </a:lnTo>
                    <a:close/>
                  </a:path>
                </a:pathLst>
              </a:custGeom>
              <a:solidFill>
                <a:schemeClr val="accent3">
                  <a:lumMod val="7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FF"/>
                  </a:solidFill>
                  <a:effectLst/>
                  <a:uLnTx/>
                  <a:uFillTx/>
                  <a:latin typeface="Calibri Light" panose="020F0302020204030204"/>
                  <a:ea typeface="Bebas Neue" charset="0"/>
                  <a:cs typeface="Bebas Neue" charset="0"/>
                </a:endParaRPr>
              </a:p>
            </p:txBody>
          </p:sp>
        </p:grpSp>
        <p:sp>
          <p:nvSpPr>
            <p:cNvPr id="21" name="TextBox 20">
              <a:extLst>
                <a:ext uri="{FF2B5EF4-FFF2-40B4-BE49-F238E27FC236}">
                  <a16:creationId xmlns:a16="http://schemas.microsoft.com/office/drawing/2014/main" id="{D75CE252-75F7-4931-8BB9-D718BB222EB0}"/>
                </a:ext>
              </a:extLst>
            </p:cNvPr>
            <p:cNvSpPr txBox="1"/>
            <p:nvPr/>
          </p:nvSpPr>
          <p:spPr>
            <a:xfrm>
              <a:off x="9911970" y="8068212"/>
              <a:ext cx="771366" cy="707886"/>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02</a:t>
              </a:r>
            </a:p>
          </p:txBody>
        </p:sp>
      </p:grpSp>
      <p:grpSp>
        <p:nvGrpSpPr>
          <p:cNvPr id="45" name="Group 44">
            <a:extLst>
              <a:ext uri="{FF2B5EF4-FFF2-40B4-BE49-F238E27FC236}">
                <a16:creationId xmlns:a16="http://schemas.microsoft.com/office/drawing/2014/main" id="{B6698BC4-721F-45C5-AD8B-1901233AB22A}"/>
              </a:ext>
            </a:extLst>
          </p:cNvPr>
          <p:cNvGrpSpPr/>
          <p:nvPr/>
        </p:nvGrpSpPr>
        <p:grpSpPr>
          <a:xfrm>
            <a:off x="8602778" y="5510880"/>
            <a:ext cx="4234607" cy="2144564"/>
            <a:chOff x="8602778" y="5510880"/>
            <a:chExt cx="4234607" cy="2144564"/>
          </a:xfrm>
        </p:grpSpPr>
        <p:grpSp>
          <p:nvGrpSpPr>
            <p:cNvPr id="10" name="Group 9">
              <a:extLst>
                <a:ext uri="{FF2B5EF4-FFF2-40B4-BE49-F238E27FC236}">
                  <a16:creationId xmlns:a16="http://schemas.microsoft.com/office/drawing/2014/main" id="{EF684020-6131-47CE-BAD3-6282922E85BE}"/>
                </a:ext>
              </a:extLst>
            </p:cNvPr>
            <p:cNvGrpSpPr/>
            <p:nvPr/>
          </p:nvGrpSpPr>
          <p:grpSpPr>
            <a:xfrm>
              <a:off x="8602778" y="5510880"/>
              <a:ext cx="4234607" cy="2144564"/>
              <a:chOff x="3347035" y="2590693"/>
              <a:chExt cx="2050696" cy="1256645"/>
            </a:xfrm>
          </p:grpSpPr>
          <p:sp>
            <p:nvSpPr>
              <p:cNvPr id="11" name="Freeform 11">
                <a:extLst>
                  <a:ext uri="{FF2B5EF4-FFF2-40B4-BE49-F238E27FC236}">
                    <a16:creationId xmlns:a16="http://schemas.microsoft.com/office/drawing/2014/main" id="{76CEF3D3-7CD5-43C6-9D01-862284F58D40}"/>
                  </a:ext>
                </a:extLst>
              </p:cNvPr>
              <p:cNvSpPr>
                <a:spLocks/>
              </p:cNvSpPr>
              <p:nvPr/>
            </p:nvSpPr>
            <p:spPr bwMode="auto">
              <a:xfrm>
                <a:off x="3775483" y="2590693"/>
                <a:ext cx="1216670" cy="523773"/>
              </a:xfrm>
              <a:custGeom>
                <a:avLst/>
                <a:gdLst>
                  <a:gd name="T0" fmla="*/ 0 w 1187"/>
                  <a:gd name="T1" fmla="*/ 206 h 511"/>
                  <a:gd name="T2" fmla="*/ 513 w 1187"/>
                  <a:gd name="T3" fmla="*/ 0 h 511"/>
                  <a:gd name="T4" fmla="*/ 1187 w 1187"/>
                  <a:gd name="T5" fmla="*/ 194 h 511"/>
                  <a:gd name="T6" fmla="*/ 662 w 1187"/>
                  <a:gd name="T7" fmla="*/ 511 h 511"/>
                  <a:gd name="T8" fmla="*/ 0 w 1187"/>
                  <a:gd name="T9" fmla="*/ 206 h 511"/>
                </a:gdLst>
                <a:ahLst/>
                <a:cxnLst>
                  <a:cxn ang="0">
                    <a:pos x="T0" y="T1"/>
                  </a:cxn>
                  <a:cxn ang="0">
                    <a:pos x="T2" y="T3"/>
                  </a:cxn>
                  <a:cxn ang="0">
                    <a:pos x="T4" y="T5"/>
                  </a:cxn>
                  <a:cxn ang="0">
                    <a:pos x="T6" y="T7"/>
                  </a:cxn>
                  <a:cxn ang="0">
                    <a:pos x="T8" y="T9"/>
                  </a:cxn>
                </a:cxnLst>
                <a:rect l="0" t="0" r="r" b="b"/>
                <a:pathLst>
                  <a:path w="1187" h="511">
                    <a:moveTo>
                      <a:pt x="0" y="206"/>
                    </a:moveTo>
                    <a:lnTo>
                      <a:pt x="513" y="0"/>
                    </a:lnTo>
                    <a:lnTo>
                      <a:pt x="1187" y="194"/>
                    </a:lnTo>
                    <a:lnTo>
                      <a:pt x="662" y="511"/>
                    </a:lnTo>
                    <a:lnTo>
                      <a:pt x="0" y="206"/>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Bebas Neue" charset="0"/>
                  <a:ea typeface="Bebas Neue" charset="0"/>
                  <a:cs typeface="Bebas Neue" charset="0"/>
                </a:endParaRPr>
              </a:p>
            </p:txBody>
          </p:sp>
          <p:sp>
            <p:nvSpPr>
              <p:cNvPr id="12" name="Freeform 14">
                <a:extLst>
                  <a:ext uri="{FF2B5EF4-FFF2-40B4-BE49-F238E27FC236}">
                    <a16:creationId xmlns:a16="http://schemas.microsoft.com/office/drawing/2014/main" id="{3F70DEDC-C141-4F47-B3F0-034BADC3D82D}"/>
                  </a:ext>
                </a:extLst>
              </p:cNvPr>
              <p:cNvSpPr>
                <a:spLocks/>
              </p:cNvSpPr>
              <p:nvPr/>
            </p:nvSpPr>
            <p:spPr bwMode="auto">
              <a:xfrm>
                <a:off x="4439360" y="2789542"/>
                <a:ext cx="958371" cy="1057796"/>
              </a:xfrm>
              <a:custGeom>
                <a:avLst/>
                <a:gdLst>
                  <a:gd name="T0" fmla="*/ 532 w 935"/>
                  <a:gd name="T1" fmla="*/ 0 h 1032"/>
                  <a:gd name="T2" fmla="*/ 0 w 935"/>
                  <a:gd name="T3" fmla="*/ 230 h 1032"/>
                  <a:gd name="T4" fmla="*/ 38 w 935"/>
                  <a:gd name="T5" fmla="*/ 1032 h 1032"/>
                  <a:gd name="T6" fmla="*/ 935 w 935"/>
                  <a:gd name="T7" fmla="*/ 646 h 1032"/>
                  <a:gd name="T8" fmla="*/ 532 w 935"/>
                  <a:gd name="T9" fmla="*/ 0 h 1032"/>
                </a:gdLst>
                <a:ahLst/>
                <a:cxnLst>
                  <a:cxn ang="0">
                    <a:pos x="T0" y="T1"/>
                  </a:cxn>
                  <a:cxn ang="0">
                    <a:pos x="T2" y="T3"/>
                  </a:cxn>
                  <a:cxn ang="0">
                    <a:pos x="T4" y="T5"/>
                  </a:cxn>
                  <a:cxn ang="0">
                    <a:pos x="T6" y="T7"/>
                  </a:cxn>
                  <a:cxn ang="0">
                    <a:pos x="T8" y="T9"/>
                  </a:cxn>
                </a:cxnLst>
                <a:rect l="0" t="0" r="r" b="b"/>
                <a:pathLst>
                  <a:path w="935" h="1032">
                    <a:moveTo>
                      <a:pt x="532" y="0"/>
                    </a:moveTo>
                    <a:lnTo>
                      <a:pt x="0" y="230"/>
                    </a:lnTo>
                    <a:lnTo>
                      <a:pt x="38" y="1032"/>
                    </a:lnTo>
                    <a:lnTo>
                      <a:pt x="935" y="646"/>
                    </a:lnTo>
                    <a:lnTo>
                      <a:pt x="532"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Bebas Neue" charset="0"/>
                  <a:ea typeface="Bebas Neue" charset="0"/>
                  <a:cs typeface="Bebas Neue" charset="0"/>
                </a:endParaRPr>
              </a:p>
            </p:txBody>
          </p:sp>
          <p:sp>
            <p:nvSpPr>
              <p:cNvPr id="13" name="Freeform 18">
                <a:extLst>
                  <a:ext uri="{FF2B5EF4-FFF2-40B4-BE49-F238E27FC236}">
                    <a16:creationId xmlns:a16="http://schemas.microsoft.com/office/drawing/2014/main" id="{D37E6806-2F6D-471A-8724-B67BD56A48F2}"/>
                  </a:ext>
                </a:extLst>
              </p:cNvPr>
              <p:cNvSpPr>
                <a:spLocks/>
              </p:cNvSpPr>
              <p:nvPr/>
            </p:nvSpPr>
            <p:spPr bwMode="auto">
              <a:xfrm>
                <a:off x="3347035" y="2801842"/>
                <a:ext cx="1138770" cy="1045496"/>
              </a:xfrm>
              <a:custGeom>
                <a:avLst/>
                <a:gdLst>
                  <a:gd name="T0" fmla="*/ 1111 w 1111"/>
                  <a:gd name="T1" fmla="*/ 1020 h 1020"/>
                  <a:gd name="T2" fmla="*/ 1076 w 1111"/>
                  <a:gd name="T3" fmla="*/ 215 h 1020"/>
                  <a:gd name="T4" fmla="*/ 418 w 1111"/>
                  <a:gd name="T5" fmla="*/ 0 h 1020"/>
                  <a:gd name="T6" fmla="*/ 0 w 1111"/>
                  <a:gd name="T7" fmla="*/ 655 h 1020"/>
                  <a:gd name="T8" fmla="*/ 1111 w 1111"/>
                  <a:gd name="T9" fmla="*/ 1020 h 1020"/>
                </a:gdLst>
                <a:ahLst/>
                <a:cxnLst>
                  <a:cxn ang="0">
                    <a:pos x="T0" y="T1"/>
                  </a:cxn>
                  <a:cxn ang="0">
                    <a:pos x="T2" y="T3"/>
                  </a:cxn>
                  <a:cxn ang="0">
                    <a:pos x="T4" y="T5"/>
                  </a:cxn>
                  <a:cxn ang="0">
                    <a:pos x="T6" y="T7"/>
                  </a:cxn>
                  <a:cxn ang="0">
                    <a:pos x="T8" y="T9"/>
                  </a:cxn>
                </a:cxnLst>
                <a:rect l="0" t="0" r="r" b="b"/>
                <a:pathLst>
                  <a:path w="1111" h="1020">
                    <a:moveTo>
                      <a:pt x="1111" y="1020"/>
                    </a:moveTo>
                    <a:lnTo>
                      <a:pt x="1076" y="215"/>
                    </a:lnTo>
                    <a:lnTo>
                      <a:pt x="418" y="0"/>
                    </a:lnTo>
                    <a:lnTo>
                      <a:pt x="0" y="655"/>
                    </a:lnTo>
                    <a:lnTo>
                      <a:pt x="1111" y="1020"/>
                    </a:lnTo>
                    <a:close/>
                  </a:path>
                </a:pathLst>
              </a:custGeom>
              <a:solidFill>
                <a:schemeClr val="accent5">
                  <a:lumMod val="75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srgbClr val="FFFFFF"/>
                  </a:solidFill>
                  <a:effectLst/>
                  <a:uLnTx/>
                  <a:uFillTx/>
                  <a:latin typeface="Calibri" panose="020F0502020204030204"/>
                  <a:ea typeface="Bebas Neue" charset="0"/>
                  <a:cs typeface="Bebas Neue" charset="0"/>
                </a:endParaRPr>
              </a:p>
            </p:txBody>
          </p:sp>
        </p:grpSp>
        <p:sp>
          <p:nvSpPr>
            <p:cNvPr id="22" name="TextBox 21">
              <a:extLst>
                <a:ext uri="{FF2B5EF4-FFF2-40B4-BE49-F238E27FC236}">
                  <a16:creationId xmlns:a16="http://schemas.microsoft.com/office/drawing/2014/main" id="{CB8D85C7-3A4D-4B58-93DE-758FD2D45892}"/>
                </a:ext>
              </a:extLst>
            </p:cNvPr>
            <p:cNvSpPr txBox="1"/>
            <p:nvPr/>
          </p:nvSpPr>
          <p:spPr>
            <a:xfrm>
              <a:off x="9959576" y="6530229"/>
              <a:ext cx="652743" cy="584775"/>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03</a:t>
              </a:r>
            </a:p>
          </p:txBody>
        </p:sp>
      </p:grpSp>
      <p:grpSp>
        <p:nvGrpSpPr>
          <p:cNvPr id="46" name="Group 45">
            <a:extLst>
              <a:ext uri="{FF2B5EF4-FFF2-40B4-BE49-F238E27FC236}">
                <a16:creationId xmlns:a16="http://schemas.microsoft.com/office/drawing/2014/main" id="{41DB35C5-D8C5-4221-99DF-EB7FF78F7DAF}"/>
              </a:ext>
            </a:extLst>
          </p:cNvPr>
          <p:cNvGrpSpPr/>
          <p:nvPr/>
        </p:nvGrpSpPr>
        <p:grpSpPr>
          <a:xfrm>
            <a:off x="9679475" y="4226940"/>
            <a:ext cx="2107449" cy="1710754"/>
            <a:chOff x="9679475" y="4226940"/>
            <a:chExt cx="2107449" cy="1710754"/>
          </a:xfrm>
        </p:grpSpPr>
        <p:grpSp>
          <p:nvGrpSpPr>
            <p:cNvPr id="14" name="Group 13">
              <a:extLst>
                <a:ext uri="{FF2B5EF4-FFF2-40B4-BE49-F238E27FC236}">
                  <a16:creationId xmlns:a16="http://schemas.microsoft.com/office/drawing/2014/main" id="{6CA7DC24-B5E3-41E3-9921-965A0E8F9170}"/>
                </a:ext>
              </a:extLst>
            </p:cNvPr>
            <p:cNvGrpSpPr/>
            <p:nvPr/>
          </p:nvGrpSpPr>
          <p:grpSpPr>
            <a:xfrm>
              <a:off x="9679475" y="4226940"/>
              <a:ext cx="2107449" cy="1710754"/>
              <a:chOff x="3869782" y="1838346"/>
              <a:chExt cx="1020576" cy="1002446"/>
            </a:xfrm>
          </p:grpSpPr>
          <p:sp>
            <p:nvSpPr>
              <p:cNvPr id="15" name="Freeform 15">
                <a:extLst>
                  <a:ext uri="{FF2B5EF4-FFF2-40B4-BE49-F238E27FC236}">
                    <a16:creationId xmlns:a16="http://schemas.microsoft.com/office/drawing/2014/main" id="{204976A0-AE1B-41C2-BA37-6527C3A53485}"/>
                  </a:ext>
                </a:extLst>
              </p:cNvPr>
              <p:cNvSpPr>
                <a:spLocks/>
              </p:cNvSpPr>
              <p:nvPr/>
            </p:nvSpPr>
            <p:spPr bwMode="auto">
              <a:xfrm>
                <a:off x="4384010" y="1838346"/>
                <a:ext cx="506348" cy="1002446"/>
              </a:xfrm>
              <a:custGeom>
                <a:avLst/>
                <a:gdLst>
                  <a:gd name="T0" fmla="*/ 0 w 494"/>
                  <a:gd name="T1" fmla="*/ 0 h 978"/>
                  <a:gd name="T2" fmla="*/ 45 w 494"/>
                  <a:gd name="T3" fmla="*/ 978 h 978"/>
                  <a:gd name="T4" fmla="*/ 494 w 494"/>
                  <a:gd name="T5" fmla="*/ 784 h 978"/>
                  <a:gd name="T6" fmla="*/ 0 w 494"/>
                  <a:gd name="T7" fmla="*/ 0 h 978"/>
                </a:gdLst>
                <a:ahLst/>
                <a:cxnLst>
                  <a:cxn ang="0">
                    <a:pos x="T0" y="T1"/>
                  </a:cxn>
                  <a:cxn ang="0">
                    <a:pos x="T2" y="T3"/>
                  </a:cxn>
                  <a:cxn ang="0">
                    <a:pos x="T4" y="T5"/>
                  </a:cxn>
                  <a:cxn ang="0">
                    <a:pos x="T6" y="T7"/>
                  </a:cxn>
                </a:cxnLst>
                <a:rect l="0" t="0" r="r" b="b"/>
                <a:pathLst>
                  <a:path w="494" h="978">
                    <a:moveTo>
                      <a:pt x="0" y="0"/>
                    </a:moveTo>
                    <a:lnTo>
                      <a:pt x="45" y="978"/>
                    </a:lnTo>
                    <a:lnTo>
                      <a:pt x="494" y="784"/>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Bebas Neue" charset="0"/>
                  <a:ea typeface="Bebas Neue" charset="0"/>
                  <a:cs typeface="Bebas Neue" charset="0"/>
                </a:endParaRPr>
              </a:p>
            </p:txBody>
          </p:sp>
          <p:sp>
            <p:nvSpPr>
              <p:cNvPr id="16" name="Freeform 19">
                <a:extLst>
                  <a:ext uri="{FF2B5EF4-FFF2-40B4-BE49-F238E27FC236}">
                    <a16:creationId xmlns:a16="http://schemas.microsoft.com/office/drawing/2014/main" id="{C8E9162A-9B1E-4943-937F-695AB6BEDBCA}"/>
                  </a:ext>
                </a:extLst>
              </p:cNvPr>
              <p:cNvSpPr>
                <a:spLocks/>
              </p:cNvSpPr>
              <p:nvPr/>
            </p:nvSpPr>
            <p:spPr bwMode="auto">
              <a:xfrm>
                <a:off x="3869782" y="1838346"/>
                <a:ext cx="567848" cy="999371"/>
              </a:xfrm>
              <a:custGeom>
                <a:avLst/>
                <a:gdLst>
                  <a:gd name="T0" fmla="*/ 554 w 554"/>
                  <a:gd name="T1" fmla="*/ 975 h 975"/>
                  <a:gd name="T2" fmla="*/ 0 w 554"/>
                  <a:gd name="T3" fmla="*/ 793 h 975"/>
                  <a:gd name="T4" fmla="*/ 509 w 554"/>
                  <a:gd name="T5" fmla="*/ 0 h 975"/>
                  <a:gd name="T6" fmla="*/ 554 w 554"/>
                  <a:gd name="T7" fmla="*/ 975 h 975"/>
                </a:gdLst>
                <a:ahLst/>
                <a:cxnLst>
                  <a:cxn ang="0">
                    <a:pos x="T0" y="T1"/>
                  </a:cxn>
                  <a:cxn ang="0">
                    <a:pos x="T2" y="T3"/>
                  </a:cxn>
                  <a:cxn ang="0">
                    <a:pos x="T4" y="T5"/>
                  </a:cxn>
                  <a:cxn ang="0">
                    <a:pos x="T6" y="T7"/>
                  </a:cxn>
                </a:cxnLst>
                <a:rect l="0" t="0" r="r" b="b"/>
                <a:pathLst>
                  <a:path w="554" h="975">
                    <a:moveTo>
                      <a:pt x="554" y="975"/>
                    </a:moveTo>
                    <a:lnTo>
                      <a:pt x="0" y="793"/>
                    </a:lnTo>
                    <a:lnTo>
                      <a:pt x="509" y="0"/>
                    </a:lnTo>
                    <a:lnTo>
                      <a:pt x="554" y="975"/>
                    </a:lnTo>
                    <a:close/>
                  </a:path>
                </a:pathLst>
              </a:custGeom>
              <a:solidFill>
                <a:schemeClr val="bg2">
                  <a:lumMod val="75000"/>
                </a:schemeClr>
              </a:solidFill>
              <a:ln>
                <a:noFill/>
              </a:ln>
            </p:spPr>
            <p:txBody>
              <a:bodyPr vert="horz" wrap="square" lIns="91440" tIns="91440" rIns="0" bIns="182880" numCol="1" anchor="ctr"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Calibri" panose="020F0502020204030204"/>
                  <a:ea typeface="Bebas Neue" charset="0"/>
                  <a:cs typeface="Bebas Neue" charset="0"/>
                </a:endParaRPr>
              </a:p>
            </p:txBody>
          </p:sp>
        </p:grpSp>
        <p:sp>
          <p:nvSpPr>
            <p:cNvPr id="23" name="TextBox 22">
              <a:extLst>
                <a:ext uri="{FF2B5EF4-FFF2-40B4-BE49-F238E27FC236}">
                  <a16:creationId xmlns:a16="http://schemas.microsoft.com/office/drawing/2014/main" id="{2221935C-FE5E-4F2C-8FA5-A6D546D72F65}"/>
                </a:ext>
              </a:extLst>
            </p:cNvPr>
            <p:cNvSpPr txBox="1"/>
            <p:nvPr/>
          </p:nvSpPr>
          <p:spPr>
            <a:xfrm>
              <a:off x="10088592" y="4974260"/>
              <a:ext cx="595035" cy="523220"/>
            </a:xfrm>
            <a:prstGeom prst="rect">
              <a:avLst/>
            </a:prstGeom>
            <a:noFill/>
          </p:spPr>
          <p:txBody>
            <a:bodyPr wrap="non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04</a:t>
              </a:r>
            </a:p>
          </p:txBody>
        </p:sp>
      </p:grpSp>
      <p:sp>
        <p:nvSpPr>
          <p:cNvPr id="48" name="TextBox 47">
            <a:extLst>
              <a:ext uri="{FF2B5EF4-FFF2-40B4-BE49-F238E27FC236}">
                <a16:creationId xmlns:a16="http://schemas.microsoft.com/office/drawing/2014/main" id="{34CDB83E-8213-4C1D-B355-5391308BDDEB}"/>
              </a:ext>
            </a:extLst>
          </p:cNvPr>
          <p:cNvSpPr txBox="1"/>
          <p:nvPr/>
        </p:nvSpPr>
        <p:spPr>
          <a:xfrm>
            <a:off x="1237844" y="1074929"/>
            <a:ext cx="14355082"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b="1">
                <a:latin typeface="Open Sans" panose="020B0606030504020204" pitchFamily="34" charset="0"/>
                <a:ea typeface="Open Sans" panose="020B0606030504020204" pitchFamily="34" charset="0"/>
                <a:cs typeface="Open Sans" panose="020B0606030504020204" pitchFamily="34" charset="0"/>
              </a:rPr>
              <a:t>M365 Groups - guest access</a:t>
            </a:r>
            <a:endParaRPr kumimoji="0" lang="en-US" sz="4000" b="1"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8" name="Graphic 17" descr="Address Book with solid fill">
            <a:extLst>
              <a:ext uri="{FF2B5EF4-FFF2-40B4-BE49-F238E27FC236}">
                <a16:creationId xmlns:a16="http://schemas.microsoft.com/office/drawing/2014/main" id="{65911F9E-7F22-495E-A5BD-C7AB5B3573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46906" y="4622493"/>
            <a:ext cx="914400" cy="914400"/>
          </a:xfrm>
          <a:prstGeom prst="rect">
            <a:avLst/>
          </a:prstGeom>
        </p:spPr>
      </p:pic>
      <p:pic>
        <p:nvPicPr>
          <p:cNvPr id="49" name="Graphic 48" descr="Books on shelf with solid fill">
            <a:extLst>
              <a:ext uri="{FF2B5EF4-FFF2-40B4-BE49-F238E27FC236}">
                <a16:creationId xmlns:a16="http://schemas.microsoft.com/office/drawing/2014/main" id="{20A7D268-E66F-4336-A21A-227B6E5305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190004" y="6020832"/>
            <a:ext cx="914400" cy="914400"/>
          </a:xfrm>
          <a:prstGeom prst="rect">
            <a:avLst/>
          </a:prstGeom>
        </p:spPr>
      </p:pic>
      <p:pic>
        <p:nvPicPr>
          <p:cNvPr id="51" name="Graphic 50" descr="Branching diagram with solid fill">
            <a:extLst>
              <a:ext uri="{FF2B5EF4-FFF2-40B4-BE49-F238E27FC236}">
                <a16:creationId xmlns:a16="http://schemas.microsoft.com/office/drawing/2014/main" id="{3DA947AF-4B17-483B-8551-182659FD21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218423" y="7465383"/>
            <a:ext cx="914400" cy="914400"/>
          </a:xfrm>
          <a:prstGeom prst="rect">
            <a:avLst/>
          </a:prstGeom>
        </p:spPr>
      </p:pic>
      <p:pic>
        <p:nvPicPr>
          <p:cNvPr id="53" name="Graphic 52" descr="Hourglass Full with solid fill">
            <a:extLst>
              <a:ext uri="{FF2B5EF4-FFF2-40B4-BE49-F238E27FC236}">
                <a16:creationId xmlns:a16="http://schemas.microsoft.com/office/drawing/2014/main" id="{3000AC92-E190-4B77-82F1-4BDE6EEC22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56622" y="8840202"/>
            <a:ext cx="914400" cy="914400"/>
          </a:xfrm>
          <a:prstGeom prst="rect">
            <a:avLst/>
          </a:prstGeom>
        </p:spPr>
      </p:pic>
    </p:spTree>
    <p:extLst>
      <p:ext uri="{BB962C8B-B14F-4D97-AF65-F5344CB8AC3E}">
        <p14:creationId xmlns:p14="http://schemas.microsoft.com/office/powerpoint/2010/main" val="1223666924"/>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6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7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0-#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8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0-#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9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0-#ppt_w/2"/>
                                              </p:val>
                                            </p:tav>
                                            <p:tav tm="100000">
                                              <p:val>
                                                <p:strVal val="#ppt_x"/>
                                              </p:val>
                                            </p:tav>
                                          </p:tavLst>
                                        </p:anim>
                                        <p:anim calcmode="lin" valueType="num">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90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90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90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ppt_x"/>
                                              </p:val>
                                            </p:tav>
                                            <p:tav tm="100000">
                                              <p:val>
                                                <p:strVal val="#ppt_x"/>
                                              </p:val>
                                            </p:tav>
                                          </p:tavLst>
                                        </p:anim>
                                        <p:anim calcmode="lin" valueType="num">
                                          <p:cBhvr additive="base">
                                            <p:cTn id="32" dur="500" fill="hold"/>
                                            <p:tgtEl>
                                              <p:spTgt spid="4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90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1" fill="hold" nodeType="withEffect" p14:presetBounceEnd="73333">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14:bounceEnd="73333">
                                          <p:cBhvr additive="base">
                                            <p:cTn id="39" dur="1500" fill="hold"/>
                                            <p:tgtEl>
                                              <p:spTgt spid="43"/>
                                            </p:tgtEl>
                                            <p:attrNameLst>
                                              <p:attrName>ppt_x</p:attrName>
                                            </p:attrNameLst>
                                          </p:cBhvr>
                                          <p:tavLst>
                                            <p:tav tm="0">
                                              <p:val>
                                                <p:strVal val="#ppt_x"/>
                                              </p:val>
                                            </p:tav>
                                            <p:tav tm="100000">
                                              <p:val>
                                                <p:strVal val="#ppt_x"/>
                                              </p:val>
                                            </p:tav>
                                          </p:tavLst>
                                        </p:anim>
                                        <p:anim calcmode="lin" valueType="num" p14:bounceEnd="73333">
                                          <p:cBhvr additive="base">
                                            <p:cTn id="40" dur="1500" fill="hold"/>
                                            <p:tgtEl>
                                              <p:spTgt spid="43"/>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14:presetBounceEnd="73333">
                                      <p:stCondLst>
                                        <p:cond delay="100"/>
                                      </p:stCondLst>
                                      <p:childTnLst>
                                        <p:set>
                                          <p:cBhvr>
                                            <p:cTn id="42" dur="1" fill="hold">
                                              <p:stCondLst>
                                                <p:cond delay="0"/>
                                              </p:stCondLst>
                                            </p:cTn>
                                            <p:tgtEl>
                                              <p:spTgt spid="44"/>
                                            </p:tgtEl>
                                            <p:attrNameLst>
                                              <p:attrName>style.visibility</p:attrName>
                                            </p:attrNameLst>
                                          </p:cBhvr>
                                          <p:to>
                                            <p:strVal val="visible"/>
                                          </p:to>
                                        </p:set>
                                        <p:anim calcmode="lin" valueType="num" p14:bounceEnd="73333">
                                          <p:cBhvr additive="base">
                                            <p:cTn id="43" dur="1500" fill="hold"/>
                                            <p:tgtEl>
                                              <p:spTgt spid="44"/>
                                            </p:tgtEl>
                                            <p:attrNameLst>
                                              <p:attrName>ppt_x</p:attrName>
                                            </p:attrNameLst>
                                          </p:cBhvr>
                                          <p:tavLst>
                                            <p:tav tm="0">
                                              <p:val>
                                                <p:strVal val="#ppt_x"/>
                                              </p:val>
                                            </p:tav>
                                            <p:tav tm="100000">
                                              <p:val>
                                                <p:strVal val="#ppt_x"/>
                                              </p:val>
                                            </p:tav>
                                          </p:tavLst>
                                        </p:anim>
                                        <p:anim calcmode="lin" valueType="num" p14:bounceEnd="73333">
                                          <p:cBhvr additive="base">
                                            <p:cTn id="44" dur="1500" fill="hold"/>
                                            <p:tgtEl>
                                              <p:spTgt spid="44"/>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14:presetBounceEnd="73333">
                                      <p:stCondLst>
                                        <p:cond delay="200"/>
                                      </p:stCondLst>
                                      <p:childTnLst>
                                        <p:set>
                                          <p:cBhvr>
                                            <p:cTn id="46" dur="1" fill="hold">
                                              <p:stCondLst>
                                                <p:cond delay="0"/>
                                              </p:stCondLst>
                                            </p:cTn>
                                            <p:tgtEl>
                                              <p:spTgt spid="45"/>
                                            </p:tgtEl>
                                            <p:attrNameLst>
                                              <p:attrName>style.visibility</p:attrName>
                                            </p:attrNameLst>
                                          </p:cBhvr>
                                          <p:to>
                                            <p:strVal val="visible"/>
                                          </p:to>
                                        </p:set>
                                        <p:anim calcmode="lin" valueType="num" p14:bounceEnd="73333">
                                          <p:cBhvr additive="base">
                                            <p:cTn id="47" dur="1500" fill="hold"/>
                                            <p:tgtEl>
                                              <p:spTgt spid="45"/>
                                            </p:tgtEl>
                                            <p:attrNameLst>
                                              <p:attrName>ppt_x</p:attrName>
                                            </p:attrNameLst>
                                          </p:cBhvr>
                                          <p:tavLst>
                                            <p:tav tm="0">
                                              <p:val>
                                                <p:strVal val="#ppt_x"/>
                                              </p:val>
                                            </p:tav>
                                            <p:tav tm="100000">
                                              <p:val>
                                                <p:strVal val="#ppt_x"/>
                                              </p:val>
                                            </p:tav>
                                          </p:tavLst>
                                        </p:anim>
                                        <p:anim calcmode="lin" valueType="num" p14:bounceEnd="73333">
                                          <p:cBhvr additive="base">
                                            <p:cTn id="48" dur="1500" fill="hold"/>
                                            <p:tgtEl>
                                              <p:spTgt spid="45"/>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14:presetBounceEnd="73333">
                                      <p:stCondLst>
                                        <p:cond delay="300"/>
                                      </p:stCondLst>
                                      <p:childTnLst>
                                        <p:set>
                                          <p:cBhvr>
                                            <p:cTn id="50" dur="1" fill="hold">
                                              <p:stCondLst>
                                                <p:cond delay="0"/>
                                              </p:stCondLst>
                                            </p:cTn>
                                            <p:tgtEl>
                                              <p:spTgt spid="46"/>
                                            </p:tgtEl>
                                            <p:attrNameLst>
                                              <p:attrName>style.visibility</p:attrName>
                                            </p:attrNameLst>
                                          </p:cBhvr>
                                          <p:to>
                                            <p:strVal val="visible"/>
                                          </p:to>
                                        </p:set>
                                        <p:anim calcmode="lin" valueType="num" p14:bounceEnd="73333">
                                          <p:cBhvr additive="base">
                                            <p:cTn id="51" dur="1500" fill="hold"/>
                                            <p:tgtEl>
                                              <p:spTgt spid="46"/>
                                            </p:tgtEl>
                                            <p:attrNameLst>
                                              <p:attrName>ppt_x</p:attrName>
                                            </p:attrNameLst>
                                          </p:cBhvr>
                                          <p:tavLst>
                                            <p:tav tm="0">
                                              <p:val>
                                                <p:strVal val="#ppt_x"/>
                                              </p:val>
                                            </p:tav>
                                            <p:tav tm="100000">
                                              <p:val>
                                                <p:strVal val="#ppt_x"/>
                                              </p:val>
                                            </p:tav>
                                          </p:tavLst>
                                        </p:anim>
                                        <p:anim calcmode="lin" valueType="num" p14:bounceEnd="73333">
                                          <p:cBhvr additive="base">
                                            <p:cTn id="52" dur="1500" fill="hold"/>
                                            <p:tgtEl>
                                              <p:spTgt spid="46"/>
                                            </p:tgtEl>
                                            <p:attrNameLst>
                                              <p:attrName>ppt_y</p:attrName>
                                            </p:attrNameLst>
                                          </p:cBhvr>
                                          <p:tavLst>
                                            <p:tav tm="0">
                                              <p:val>
                                                <p:strVal val="0-#ppt_h/2"/>
                                              </p:val>
                                            </p:tav>
                                            <p:tav tm="100000">
                                              <p:val>
                                                <p:strVal val="#ppt_y"/>
                                              </p:val>
                                            </p:tav>
                                          </p:tavLst>
                                        </p:anim>
                                      </p:childTnLst>
                                    </p:cTn>
                                  </p:par>
                                  <p:par>
                                    <p:cTn id="53" presetID="10" presetClass="entr" presetSubtype="0" fill="hold" grpId="0" nodeType="withEffect">
                                      <p:stCondLst>
                                        <p:cond delay="130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300"/>
                                            <p:tgtEl>
                                              <p:spTgt spid="42"/>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3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6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7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0-#ppt_w/2"/>
                                              </p:val>
                                            </p:tav>
                                            <p:tav tm="100000">
                                              <p:val>
                                                <p:strVal val="#ppt_x"/>
                                              </p:val>
                                            </p:tav>
                                          </p:tavLst>
                                        </p:anim>
                                        <p:anim calcmode="lin" valueType="num">
                                          <p:cBhvr additive="base">
                                            <p:cTn id="12" dur="10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8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0-#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9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0-#ppt_w/2"/>
                                              </p:val>
                                            </p:tav>
                                            <p:tav tm="100000">
                                              <p:val>
                                                <p:strVal val="#ppt_x"/>
                                              </p:val>
                                            </p:tav>
                                          </p:tavLst>
                                        </p:anim>
                                        <p:anim calcmode="lin" valueType="num">
                                          <p:cBhvr additive="base">
                                            <p:cTn id="20" dur="1000" fill="hold"/>
                                            <p:tgtEl>
                                              <p:spTgt spid="37"/>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90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ppt_x"/>
                                              </p:val>
                                            </p:tav>
                                            <p:tav tm="100000">
                                              <p:val>
                                                <p:strVal val="#ppt_x"/>
                                              </p:val>
                                            </p:tav>
                                          </p:tavLst>
                                        </p:anim>
                                        <p:anim calcmode="lin" valueType="num">
                                          <p:cBhvr additive="base">
                                            <p:cTn id="24" dur="500" fill="hold"/>
                                            <p:tgtEl>
                                              <p:spTgt spid="5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90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90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ppt_x"/>
                                              </p:val>
                                            </p:tav>
                                            <p:tav tm="100000">
                                              <p:val>
                                                <p:strVal val="#ppt_x"/>
                                              </p:val>
                                            </p:tav>
                                          </p:tavLst>
                                        </p:anim>
                                        <p:anim calcmode="lin" valueType="num">
                                          <p:cBhvr additive="base">
                                            <p:cTn id="32" dur="500" fill="hold"/>
                                            <p:tgtEl>
                                              <p:spTgt spid="4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90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1500" fill="hold"/>
                                            <p:tgtEl>
                                              <p:spTgt spid="43"/>
                                            </p:tgtEl>
                                            <p:attrNameLst>
                                              <p:attrName>ppt_x</p:attrName>
                                            </p:attrNameLst>
                                          </p:cBhvr>
                                          <p:tavLst>
                                            <p:tav tm="0">
                                              <p:val>
                                                <p:strVal val="#ppt_x"/>
                                              </p:val>
                                            </p:tav>
                                            <p:tav tm="100000">
                                              <p:val>
                                                <p:strVal val="#ppt_x"/>
                                              </p:val>
                                            </p:tav>
                                          </p:tavLst>
                                        </p:anim>
                                        <p:anim calcmode="lin" valueType="num">
                                          <p:cBhvr additive="base">
                                            <p:cTn id="40" dur="1500" fill="hold"/>
                                            <p:tgtEl>
                                              <p:spTgt spid="43"/>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10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1500" fill="hold"/>
                                            <p:tgtEl>
                                              <p:spTgt spid="44"/>
                                            </p:tgtEl>
                                            <p:attrNameLst>
                                              <p:attrName>ppt_x</p:attrName>
                                            </p:attrNameLst>
                                          </p:cBhvr>
                                          <p:tavLst>
                                            <p:tav tm="0">
                                              <p:val>
                                                <p:strVal val="#ppt_x"/>
                                              </p:val>
                                            </p:tav>
                                            <p:tav tm="100000">
                                              <p:val>
                                                <p:strVal val="#ppt_x"/>
                                              </p:val>
                                            </p:tav>
                                          </p:tavLst>
                                        </p:anim>
                                        <p:anim calcmode="lin" valueType="num">
                                          <p:cBhvr additive="base">
                                            <p:cTn id="44" dur="1500" fill="hold"/>
                                            <p:tgtEl>
                                              <p:spTgt spid="44"/>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20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1500" fill="hold"/>
                                            <p:tgtEl>
                                              <p:spTgt spid="45"/>
                                            </p:tgtEl>
                                            <p:attrNameLst>
                                              <p:attrName>ppt_x</p:attrName>
                                            </p:attrNameLst>
                                          </p:cBhvr>
                                          <p:tavLst>
                                            <p:tav tm="0">
                                              <p:val>
                                                <p:strVal val="#ppt_x"/>
                                              </p:val>
                                            </p:tav>
                                            <p:tav tm="100000">
                                              <p:val>
                                                <p:strVal val="#ppt_x"/>
                                              </p:val>
                                            </p:tav>
                                          </p:tavLst>
                                        </p:anim>
                                        <p:anim calcmode="lin" valueType="num">
                                          <p:cBhvr additive="base">
                                            <p:cTn id="48" dur="1500" fill="hold"/>
                                            <p:tgtEl>
                                              <p:spTgt spid="45"/>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30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1500" fill="hold"/>
                                            <p:tgtEl>
                                              <p:spTgt spid="46"/>
                                            </p:tgtEl>
                                            <p:attrNameLst>
                                              <p:attrName>ppt_x</p:attrName>
                                            </p:attrNameLst>
                                          </p:cBhvr>
                                          <p:tavLst>
                                            <p:tav tm="0">
                                              <p:val>
                                                <p:strVal val="#ppt_x"/>
                                              </p:val>
                                            </p:tav>
                                            <p:tav tm="100000">
                                              <p:val>
                                                <p:strVal val="#ppt_x"/>
                                              </p:val>
                                            </p:tav>
                                          </p:tavLst>
                                        </p:anim>
                                        <p:anim calcmode="lin" valueType="num">
                                          <p:cBhvr additive="base">
                                            <p:cTn id="52" dur="1500" fill="hold"/>
                                            <p:tgtEl>
                                              <p:spTgt spid="46"/>
                                            </p:tgtEl>
                                            <p:attrNameLst>
                                              <p:attrName>ppt_y</p:attrName>
                                            </p:attrNameLst>
                                          </p:cBhvr>
                                          <p:tavLst>
                                            <p:tav tm="0">
                                              <p:val>
                                                <p:strVal val="0-#ppt_h/2"/>
                                              </p:val>
                                            </p:tav>
                                            <p:tav tm="100000">
                                              <p:val>
                                                <p:strVal val="#ppt_y"/>
                                              </p:val>
                                            </p:tav>
                                          </p:tavLst>
                                        </p:anim>
                                      </p:childTnLst>
                                    </p:cTn>
                                  </p:par>
                                  <p:par>
                                    <p:cTn id="53" presetID="10" presetClass="entr" presetSubtype="0" fill="hold" grpId="0" nodeType="withEffect">
                                      <p:stCondLst>
                                        <p:cond delay="130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300"/>
                                            <p:tgtEl>
                                              <p:spTgt spid="42"/>
                                            </p:tgtEl>
                                          </p:cBhvr>
                                        </p:animEffect>
                                      </p:childTnLst>
                                    </p:cTn>
                                  </p:par>
                                  <p:par>
                                    <p:cTn id="56" presetID="10" presetClass="entr" presetSubtype="0" fill="hold" grpId="0" nodeType="withEffect">
                                      <p:stCondLst>
                                        <p:cond delay="15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3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1627-AED7-4684-A9E1-A2C64CF0F314}"/>
              </a:ext>
            </a:extLst>
          </p:cNvPr>
          <p:cNvSpPr txBox="1"/>
          <p:nvPr/>
        </p:nvSpPr>
        <p:spPr>
          <a:xfrm>
            <a:off x="1237844" y="1074929"/>
            <a:ext cx="1068745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Sensitivity Labels – Document level</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 name="Oval 5">
            <a:extLst>
              <a:ext uri="{FF2B5EF4-FFF2-40B4-BE49-F238E27FC236}">
                <a16:creationId xmlns:a16="http://schemas.microsoft.com/office/drawing/2014/main" id="{0B84C34F-91EE-44C6-AFEE-9FD2DEBD0144}"/>
              </a:ext>
            </a:extLst>
          </p:cNvPr>
          <p:cNvSpPr/>
          <p:nvPr/>
        </p:nvSpPr>
        <p:spPr bwMode="auto">
          <a:xfrm>
            <a:off x="764513" y="2882408"/>
            <a:ext cx="1123520" cy="1123520"/>
          </a:xfrm>
          <a:prstGeom prst="ellipse">
            <a:avLst/>
          </a:prstGeom>
          <a:solidFill>
            <a:schemeClr val="tx1"/>
          </a:solidFill>
          <a:ln w="762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351472" tIns="281178" rIns="351472" bIns="281178" numCol="1" spcCol="0" rtlCol="0" fromWordArt="0" anchor="t" anchorCtr="0" forceAA="0" compatLnSpc="1">
            <a:prstTxWarp prst="textNoShape">
              <a:avLst/>
            </a:prstTxWarp>
            <a:noAutofit/>
          </a:bodyPr>
          <a:lstStyle/>
          <a:p>
            <a:pPr algn="ctr" defTabSz="1791844" fontAlgn="base">
              <a:lnSpc>
                <a:spcPct val="90000"/>
              </a:lnSpc>
              <a:spcBef>
                <a:spcPct val="0"/>
              </a:spcBef>
              <a:spcAft>
                <a:spcPct val="0"/>
              </a:spcAft>
              <a:defRPr/>
            </a:pPr>
            <a:endParaRPr lang="en-US" sz="8800">
              <a:solidFill>
                <a:srgbClr val="FFFFFF"/>
              </a:solidFill>
              <a:ea typeface="Segoe UI" pitchFamily="34" charset="0"/>
              <a:cs typeface="Segoe UI" pitchFamily="34" charset="0"/>
            </a:endParaRPr>
          </a:p>
        </p:txBody>
      </p:sp>
      <p:sp>
        <p:nvSpPr>
          <p:cNvPr id="7" name="Freeform 14">
            <a:extLst>
              <a:ext uri="{FF2B5EF4-FFF2-40B4-BE49-F238E27FC236}">
                <a16:creationId xmlns:a16="http://schemas.microsoft.com/office/drawing/2014/main" id="{408D54E1-FD53-4116-BDF8-37B8FE3EFE5F}"/>
              </a:ext>
            </a:extLst>
          </p:cNvPr>
          <p:cNvSpPr>
            <a:spLocks noEditPoints="1"/>
          </p:cNvSpPr>
          <p:nvPr/>
        </p:nvSpPr>
        <p:spPr bwMode="auto">
          <a:xfrm>
            <a:off x="971020" y="3165618"/>
            <a:ext cx="710506" cy="589200"/>
          </a:xfrm>
          <a:custGeom>
            <a:avLst/>
            <a:gdLst>
              <a:gd name="T0" fmla="*/ 200 w 246"/>
              <a:gd name="T1" fmla="*/ 38 h 204"/>
              <a:gd name="T2" fmla="*/ 219 w 246"/>
              <a:gd name="T3" fmla="*/ 50 h 204"/>
              <a:gd name="T4" fmla="*/ 233 w 246"/>
              <a:gd name="T5" fmla="*/ 67 h 204"/>
              <a:gd name="T6" fmla="*/ 243 w 246"/>
              <a:gd name="T7" fmla="*/ 87 h 204"/>
              <a:gd name="T8" fmla="*/ 246 w 246"/>
              <a:gd name="T9" fmla="*/ 110 h 204"/>
              <a:gd name="T10" fmla="*/ 240 w 246"/>
              <a:gd name="T11" fmla="*/ 141 h 204"/>
              <a:gd name="T12" fmla="*/ 224 w 246"/>
              <a:gd name="T13" fmla="*/ 165 h 204"/>
              <a:gd name="T14" fmla="*/ 199 w 246"/>
              <a:gd name="T15" fmla="*/ 182 h 204"/>
              <a:gd name="T16" fmla="*/ 169 w 246"/>
              <a:gd name="T17" fmla="*/ 188 h 204"/>
              <a:gd name="T18" fmla="*/ 145 w 246"/>
              <a:gd name="T19" fmla="*/ 184 h 204"/>
              <a:gd name="T20" fmla="*/ 123 w 246"/>
              <a:gd name="T21" fmla="*/ 173 h 204"/>
              <a:gd name="T22" fmla="*/ 93 w 246"/>
              <a:gd name="T23" fmla="*/ 204 h 204"/>
              <a:gd name="T24" fmla="*/ 0 w 246"/>
              <a:gd name="T25" fmla="*/ 110 h 204"/>
              <a:gd name="T26" fmla="*/ 108 w 246"/>
              <a:gd name="T27" fmla="*/ 0 h 204"/>
              <a:gd name="T28" fmla="*/ 200 w 246"/>
              <a:gd name="T29" fmla="*/ 0 h 204"/>
              <a:gd name="T30" fmla="*/ 200 w 246"/>
              <a:gd name="T31" fmla="*/ 38 h 204"/>
              <a:gd name="T32" fmla="*/ 93 w 246"/>
              <a:gd name="T33" fmla="*/ 182 h 204"/>
              <a:gd name="T34" fmla="*/ 185 w 246"/>
              <a:gd name="T35" fmla="*/ 88 h 204"/>
              <a:gd name="T36" fmla="*/ 185 w 246"/>
              <a:gd name="T37" fmla="*/ 49 h 204"/>
              <a:gd name="T38" fmla="*/ 179 w 246"/>
              <a:gd name="T39" fmla="*/ 49 h 204"/>
              <a:gd name="T40" fmla="*/ 173 w 246"/>
              <a:gd name="T41" fmla="*/ 48 h 204"/>
              <a:gd name="T42" fmla="*/ 166 w 246"/>
              <a:gd name="T43" fmla="*/ 48 h 204"/>
              <a:gd name="T44" fmla="*/ 160 w 246"/>
              <a:gd name="T45" fmla="*/ 46 h 204"/>
              <a:gd name="T46" fmla="*/ 156 w 246"/>
              <a:gd name="T47" fmla="*/ 44 h 204"/>
              <a:gd name="T48" fmla="*/ 154 w 246"/>
              <a:gd name="T49" fmla="*/ 39 h 204"/>
              <a:gd name="T50" fmla="*/ 156 w 246"/>
              <a:gd name="T51" fmla="*/ 34 h 204"/>
              <a:gd name="T52" fmla="*/ 162 w 246"/>
              <a:gd name="T53" fmla="*/ 32 h 204"/>
              <a:gd name="T54" fmla="*/ 173 w 246"/>
              <a:gd name="T55" fmla="*/ 32 h 204"/>
              <a:gd name="T56" fmla="*/ 185 w 246"/>
              <a:gd name="T57" fmla="*/ 33 h 204"/>
              <a:gd name="T58" fmla="*/ 185 w 246"/>
              <a:gd name="T59" fmla="*/ 16 h 204"/>
              <a:gd name="T60" fmla="*/ 114 w 246"/>
              <a:gd name="T61" fmla="*/ 16 h 204"/>
              <a:gd name="T62" fmla="*/ 22 w 246"/>
              <a:gd name="T63" fmla="*/ 110 h 204"/>
              <a:gd name="T64" fmla="*/ 93 w 246"/>
              <a:gd name="T65" fmla="*/ 182 h 204"/>
              <a:gd name="T66" fmla="*/ 169 w 246"/>
              <a:gd name="T67" fmla="*/ 173 h 204"/>
              <a:gd name="T68" fmla="*/ 193 w 246"/>
              <a:gd name="T69" fmla="*/ 168 h 204"/>
              <a:gd name="T70" fmla="*/ 213 w 246"/>
              <a:gd name="T71" fmla="*/ 154 h 204"/>
              <a:gd name="T72" fmla="*/ 226 w 246"/>
              <a:gd name="T73" fmla="*/ 134 h 204"/>
              <a:gd name="T74" fmla="*/ 231 w 246"/>
              <a:gd name="T75" fmla="*/ 110 h 204"/>
              <a:gd name="T76" fmla="*/ 228 w 246"/>
              <a:gd name="T77" fmla="*/ 94 h 204"/>
              <a:gd name="T78" fmla="*/ 222 w 246"/>
              <a:gd name="T79" fmla="*/ 79 h 204"/>
              <a:gd name="T80" fmla="*/ 213 w 246"/>
              <a:gd name="T81" fmla="*/ 66 h 204"/>
              <a:gd name="T82" fmla="*/ 200 w 246"/>
              <a:gd name="T83" fmla="*/ 56 h 204"/>
              <a:gd name="T84" fmla="*/ 200 w 246"/>
              <a:gd name="T85" fmla="*/ 94 h 204"/>
              <a:gd name="T86" fmla="*/ 134 w 246"/>
              <a:gd name="T87" fmla="*/ 161 h 204"/>
              <a:gd name="T88" fmla="*/ 151 w 246"/>
              <a:gd name="T89" fmla="*/ 170 h 204"/>
              <a:gd name="T90" fmla="*/ 169 w 246"/>
              <a:gd name="T91"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04">
                <a:moveTo>
                  <a:pt x="200" y="38"/>
                </a:moveTo>
                <a:cubicBezTo>
                  <a:pt x="207" y="41"/>
                  <a:pt x="213" y="45"/>
                  <a:pt x="219" y="50"/>
                </a:cubicBezTo>
                <a:cubicBezTo>
                  <a:pt x="225" y="55"/>
                  <a:pt x="230" y="61"/>
                  <a:pt x="233" y="67"/>
                </a:cubicBezTo>
                <a:cubicBezTo>
                  <a:pt x="237" y="73"/>
                  <a:pt x="241" y="80"/>
                  <a:pt x="243" y="87"/>
                </a:cubicBezTo>
                <a:cubicBezTo>
                  <a:pt x="245" y="95"/>
                  <a:pt x="246" y="102"/>
                  <a:pt x="246" y="110"/>
                </a:cubicBezTo>
                <a:cubicBezTo>
                  <a:pt x="246" y="121"/>
                  <a:pt x="244" y="131"/>
                  <a:pt x="240" y="141"/>
                </a:cubicBezTo>
                <a:cubicBezTo>
                  <a:pt x="236" y="150"/>
                  <a:pt x="230" y="158"/>
                  <a:pt x="224" y="165"/>
                </a:cubicBezTo>
                <a:cubicBezTo>
                  <a:pt x="217" y="173"/>
                  <a:pt x="208" y="178"/>
                  <a:pt x="199" y="182"/>
                </a:cubicBezTo>
                <a:cubicBezTo>
                  <a:pt x="190" y="186"/>
                  <a:pt x="180" y="188"/>
                  <a:pt x="169" y="188"/>
                </a:cubicBezTo>
                <a:cubicBezTo>
                  <a:pt x="161" y="188"/>
                  <a:pt x="153" y="187"/>
                  <a:pt x="145" y="184"/>
                </a:cubicBezTo>
                <a:cubicBezTo>
                  <a:pt x="137" y="182"/>
                  <a:pt x="130" y="178"/>
                  <a:pt x="123" y="173"/>
                </a:cubicBezTo>
                <a:cubicBezTo>
                  <a:pt x="93" y="204"/>
                  <a:pt x="93" y="204"/>
                  <a:pt x="93" y="204"/>
                </a:cubicBezTo>
                <a:cubicBezTo>
                  <a:pt x="0" y="110"/>
                  <a:pt x="0" y="110"/>
                  <a:pt x="0" y="110"/>
                </a:cubicBezTo>
                <a:cubicBezTo>
                  <a:pt x="108" y="0"/>
                  <a:pt x="108" y="0"/>
                  <a:pt x="108" y="0"/>
                </a:cubicBezTo>
                <a:cubicBezTo>
                  <a:pt x="200" y="0"/>
                  <a:pt x="200" y="0"/>
                  <a:pt x="200" y="0"/>
                </a:cubicBezTo>
                <a:cubicBezTo>
                  <a:pt x="200" y="38"/>
                  <a:pt x="200" y="38"/>
                  <a:pt x="200" y="38"/>
                </a:cubicBezTo>
                <a:close/>
                <a:moveTo>
                  <a:pt x="93" y="182"/>
                </a:moveTo>
                <a:cubicBezTo>
                  <a:pt x="185" y="88"/>
                  <a:pt x="185" y="88"/>
                  <a:pt x="185" y="88"/>
                </a:cubicBezTo>
                <a:cubicBezTo>
                  <a:pt x="185" y="49"/>
                  <a:pt x="185" y="49"/>
                  <a:pt x="185" y="49"/>
                </a:cubicBezTo>
                <a:cubicBezTo>
                  <a:pt x="183" y="49"/>
                  <a:pt x="181" y="49"/>
                  <a:pt x="179" y="49"/>
                </a:cubicBezTo>
                <a:cubicBezTo>
                  <a:pt x="177" y="48"/>
                  <a:pt x="175" y="48"/>
                  <a:pt x="173" y="48"/>
                </a:cubicBezTo>
                <a:cubicBezTo>
                  <a:pt x="171" y="48"/>
                  <a:pt x="168" y="48"/>
                  <a:pt x="166" y="48"/>
                </a:cubicBezTo>
                <a:cubicBezTo>
                  <a:pt x="164" y="47"/>
                  <a:pt x="162" y="47"/>
                  <a:pt x="160" y="46"/>
                </a:cubicBezTo>
                <a:cubicBezTo>
                  <a:pt x="158" y="46"/>
                  <a:pt x="157" y="45"/>
                  <a:pt x="156" y="44"/>
                </a:cubicBezTo>
                <a:cubicBezTo>
                  <a:pt x="154" y="43"/>
                  <a:pt x="154" y="41"/>
                  <a:pt x="154" y="39"/>
                </a:cubicBezTo>
                <a:cubicBezTo>
                  <a:pt x="154" y="37"/>
                  <a:pt x="155" y="35"/>
                  <a:pt x="156" y="34"/>
                </a:cubicBezTo>
                <a:cubicBezTo>
                  <a:pt x="158" y="32"/>
                  <a:pt x="159" y="32"/>
                  <a:pt x="162" y="32"/>
                </a:cubicBezTo>
                <a:cubicBezTo>
                  <a:pt x="165" y="32"/>
                  <a:pt x="169" y="32"/>
                  <a:pt x="173" y="32"/>
                </a:cubicBezTo>
                <a:cubicBezTo>
                  <a:pt x="177" y="32"/>
                  <a:pt x="181" y="32"/>
                  <a:pt x="185" y="33"/>
                </a:cubicBezTo>
                <a:cubicBezTo>
                  <a:pt x="185" y="16"/>
                  <a:pt x="185" y="16"/>
                  <a:pt x="185" y="16"/>
                </a:cubicBezTo>
                <a:cubicBezTo>
                  <a:pt x="114" y="16"/>
                  <a:pt x="114" y="16"/>
                  <a:pt x="114" y="16"/>
                </a:cubicBezTo>
                <a:cubicBezTo>
                  <a:pt x="22" y="110"/>
                  <a:pt x="22" y="110"/>
                  <a:pt x="22" y="110"/>
                </a:cubicBezTo>
                <a:cubicBezTo>
                  <a:pt x="93" y="182"/>
                  <a:pt x="93" y="182"/>
                  <a:pt x="93" y="182"/>
                </a:cubicBezTo>
                <a:close/>
                <a:moveTo>
                  <a:pt x="169" y="173"/>
                </a:moveTo>
                <a:cubicBezTo>
                  <a:pt x="178" y="173"/>
                  <a:pt x="186" y="171"/>
                  <a:pt x="193" y="168"/>
                </a:cubicBezTo>
                <a:cubicBezTo>
                  <a:pt x="201" y="164"/>
                  <a:pt x="207" y="160"/>
                  <a:pt x="213" y="154"/>
                </a:cubicBezTo>
                <a:cubicBezTo>
                  <a:pt x="218" y="149"/>
                  <a:pt x="223" y="142"/>
                  <a:pt x="226" y="134"/>
                </a:cubicBezTo>
                <a:cubicBezTo>
                  <a:pt x="229" y="127"/>
                  <a:pt x="231" y="119"/>
                  <a:pt x="231" y="110"/>
                </a:cubicBezTo>
                <a:cubicBezTo>
                  <a:pt x="231" y="104"/>
                  <a:pt x="230" y="99"/>
                  <a:pt x="228" y="94"/>
                </a:cubicBezTo>
                <a:cubicBezTo>
                  <a:pt x="227" y="88"/>
                  <a:pt x="225" y="83"/>
                  <a:pt x="222" y="79"/>
                </a:cubicBezTo>
                <a:cubicBezTo>
                  <a:pt x="220" y="74"/>
                  <a:pt x="216" y="70"/>
                  <a:pt x="213" y="66"/>
                </a:cubicBezTo>
                <a:cubicBezTo>
                  <a:pt x="209" y="62"/>
                  <a:pt x="205" y="58"/>
                  <a:pt x="200" y="56"/>
                </a:cubicBezTo>
                <a:cubicBezTo>
                  <a:pt x="200" y="94"/>
                  <a:pt x="200" y="94"/>
                  <a:pt x="200" y="94"/>
                </a:cubicBezTo>
                <a:cubicBezTo>
                  <a:pt x="134" y="161"/>
                  <a:pt x="134" y="161"/>
                  <a:pt x="134" y="161"/>
                </a:cubicBezTo>
                <a:cubicBezTo>
                  <a:pt x="139" y="165"/>
                  <a:pt x="145" y="168"/>
                  <a:pt x="151" y="170"/>
                </a:cubicBezTo>
                <a:cubicBezTo>
                  <a:pt x="157" y="172"/>
                  <a:pt x="163" y="173"/>
                  <a:pt x="169" y="173"/>
                </a:cubicBezTo>
                <a:close/>
              </a:path>
            </a:pathLst>
          </a:custGeom>
          <a:solidFill>
            <a:schemeClr val="bg2"/>
          </a:solidFill>
          <a:ln>
            <a:solidFill>
              <a:schemeClr val="bg2"/>
            </a:solidFill>
          </a:ln>
        </p:spPr>
        <p:txBody>
          <a:bodyPr vert="horz" wrap="square" lIns="175714" tIns="87858" rIns="175714" bIns="87858" numCol="1" anchor="t" anchorCtr="0" compatLnSpc="1">
            <a:prstTxWarp prst="textNoShape">
              <a:avLst/>
            </a:prstTxWarp>
          </a:bodyPr>
          <a:lstStyle/>
          <a:p>
            <a:pPr defTabSz="1828734">
              <a:defRPr/>
            </a:pPr>
            <a:endParaRPr lang="en-US" sz="2800">
              <a:solidFill>
                <a:srgbClr val="FFFFFF"/>
              </a:solidFill>
            </a:endParaRPr>
          </a:p>
        </p:txBody>
      </p:sp>
      <p:sp>
        <p:nvSpPr>
          <p:cNvPr id="8" name="Rectangle 7">
            <a:extLst>
              <a:ext uri="{FF2B5EF4-FFF2-40B4-BE49-F238E27FC236}">
                <a16:creationId xmlns:a16="http://schemas.microsoft.com/office/drawing/2014/main" id="{C9245DE1-5837-44D4-8441-C0A89C82831E}"/>
              </a:ext>
            </a:extLst>
          </p:cNvPr>
          <p:cNvSpPr/>
          <p:nvPr/>
        </p:nvSpPr>
        <p:spPr>
          <a:xfrm>
            <a:off x="2243100" y="2869302"/>
            <a:ext cx="7950154" cy="3816429"/>
          </a:xfrm>
          <a:prstGeom prst="rect">
            <a:avLst/>
          </a:prstGeom>
        </p:spPr>
        <p:txBody>
          <a:bodyPr wrap="square">
            <a:spAutoFit/>
          </a:bodyPr>
          <a:lstStyle/>
          <a:p>
            <a:pPr defTabSz="1902060">
              <a:defRPr sz="1800" b="0" i="0" u="none" strike="noStrike" kern="0" cap="none" spc="0" baseline="0">
                <a:solidFill>
                  <a:srgbClr val="000000"/>
                </a:solidFill>
                <a:uFillTx/>
              </a:defRPr>
            </a:pPr>
            <a:r>
              <a:rPr lang="en-US" sz="3200" b="1" kern="0">
                <a:solidFill>
                  <a:srgbClr val="FFFFFF"/>
                </a:solidFill>
              </a:rPr>
              <a:t>What is a sensitivity label? </a:t>
            </a:r>
          </a:p>
          <a:p>
            <a:pPr defTabSz="1902060">
              <a:spcAft>
                <a:spcPts val="1200"/>
              </a:spcAft>
              <a:defRPr sz="1800" b="0" i="0" u="none" strike="noStrike" kern="0" cap="none" spc="0" baseline="0">
                <a:solidFill>
                  <a:srgbClr val="000000"/>
                </a:solidFill>
                <a:uFillTx/>
              </a:defRPr>
            </a:pPr>
            <a:r>
              <a:rPr lang="en-US" sz="3200" b="1" kern="0">
                <a:solidFill>
                  <a:schemeClr val="accent1"/>
                </a:solidFill>
              </a:rPr>
              <a:t>Tag</a:t>
            </a:r>
            <a:r>
              <a:rPr lang="en-US" sz="3200" kern="0">
                <a:solidFill>
                  <a:srgbClr val="505050"/>
                </a:solidFill>
              </a:rPr>
              <a:t> </a:t>
            </a:r>
            <a:r>
              <a:rPr lang="en-US" sz="3200" kern="0">
                <a:solidFill>
                  <a:srgbClr val="FFFFFF"/>
                </a:solidFill>
              </a:rPr>
              <a:t>that is </a:t>
            </a:r>
            <a:r>
              <a:rPr lang="en-US" sz="3200" kern="0">
                <a:solidFill>
                  <a:schemeClr val="accent1"/>
                </a:solidFill>
              </a:rPr>
              <a:t>customizable</a:t>
            </a:r>
            <a:r>
              <a:rPr lang="en-US" sz="3200" kern="0">
                <a:solidFill>
                  <a:srgbClr val="505050"/>
                </a:solidFill>
              </a:rPr>
              <a:t>,</a:t>
            </a:r>
          </a:p>
          <a:p>
            <a:pPr defTabSz="1902060">
              <a:spcAft>
                <a:spcPts val="1200"/>
              </a:spcAft>
              <a:defRPr sz="1800" b="0" i="0" u="none" strike="noStrike" kern="0" cap="none" spc="0" baseline="0">
                <a:solidFill>
                  <a:srgbClr val="000000"/>
                </a:solidFill>
                <a:uFillTx/>
              </a:defRPr>
            </a:pPr>
            <a:r>
              <a:rPr lang="en-US" sz="3200" kern="0">
                <a:solidFill>
                  <a:srgbClr val="505050"/>
                </a:solidFill>
              </a:rPr>
              <a:t>              </a:t>
            </a:r>
            <a:r>
              <a:rPr lang="en-US" sz="3200" kern="0">
                <a:solidFill>
                  <a:srgbClr val="FFFFFF"/>
                </a:solidFill>
              </a:rPr>
              <a:t>in</a:t>
            </a:r>
            <a:r>
              <a:rPr lang="en-US" sz="3200" kern="0">
                <a:solidFill>
                  <a:srgbClr val="505050"/>
                </a:solidFill>
              </a:rPr>
              <a:t> </a:t>
            </a:r>
            <a:r>
              <a:rPr lang="en-US" sz="3200" kern="0">
                <a:solidFill>
                  <a:schemeClr val="accent1"/>
                </a:solidFill>
              </a:rPr>
              <a:t>cleartext</a:t>
            </a:r>
            <a:r>
              <a:rPr lang="en-US" sz="3200" kern="0">
                <a:solidFill>
                  <a:srgbClr val="505050"/>
                </a:solidFill>
              </a:rPr>
              <a:t>, </a:t>
            </a:r>
          </a:p>
          <a:p>
            <a:pPr defTabSz="1902060">
              <a:spcAft>
                <a:spcPts val="3600"/>
              </a:spcAft>
              <a:defRPr sz="1800" b="0" i="0" u="none" strike="noStrike" kern="0" cap="none" spc="0" baseline="0">
                <a:solidFill>
                  <a:srgbClr val="000000"/>
                </a:solidFill>
                <a:uFillTx/>
              </a:defRPr>
            </a:pPr>
            <a:r>
              <a:rPr lang="en-US" sz="3200" kern="0">
                <a:solidFill>
                  <a:srgbClr val="505050"/>
                </a:solidFill>
              </a:rPr>
              <a:t>           </a:t>
            </a:r>
            <a:r>
              <a:rPr lang="en-US" sz="3200" kern="0">
                <a:solidFill>
                  <a:srgbClr val="FFFFFF"/>
                </a:solidFill>
              </a:rPr>
              <a:t>and</a:t>
            </a:r>
            <a:r>
              <a:rPr lang="en-US" sz="3200" kern="0">
                <a:solidFill>
                  <a:srgbClr val="505050"/>
                </a:solidFill>
              </a:rPr>
              <a:t> </a:t>
            </a:r>
            <a:r>
              <a:rPr lang="en-US" sz="3200" kern="0">
                <a:solidFill>
                  <a:schemeClr val="accent1"/>
                </a:solidFill>
              </a:rPr>
              <a:t>persistent</a:t>
            </a:r>
            <a:r>
              <a:rPr lang="en-US" sz="3200" kern="0">
                <a:solidFill>
                  <a:srgbClr val="505050"/>
                </a:solidFill>
              </a:rPr>
              <a:t>. </a:t>
            </a:r>
          </a:p>
          <a:p>
            <a:pPr defTabSz="1902060">
              <a:spcAft>
                <a:spcPts val="3600"/>
              </a:spcAft>
              <a:defRPr sz="1800" b="0" i="0" u="none" strike="noStrike" kern="0" cap="none" spc="0" baseline="0">
                <a:solidFill>
                  <a:srgbClr val="000000"/>
                </a:solidFill>
                <a:uFillTx/>
              </a:defRPr>
            </a:pPr>
            <a:r>
              <a:rPr lang="en-US" sz="3200" kern="0">
                <a:solidFill>
                  <a:srgbClr val="FFFFFF"/>
                </a:solidFill>
              </a:rPr>
              <a:t>It becomes the basis for applying and enforcing data protection policies.</a:t>
            </a:r>
          </a:p>
        </p:txBody>
      </p:sp>
      <p:sp>
        <p:nvSpPr>
          <p:cNvPr id="12" name="TextBox 11">
            <a:extLst>
              <a:ext uri="{FF2B5EF4-FFF2-40B4-BE49-F238E27FC236}">
                <a16:creationId xmlns:a16="http://schemas.microsoft.com/office/drawing/2014/main" id="{AC2139D6-31F4-4F96-BA8E-95B40057DAE4}"/>
              </a:ext>
            </a:extLst>
          </p:cNvPr>
          <p:cNvSpPr txBox="1"/>
          <p:nvPr/>
        </p:nvSpPr>
        <p:spPr>
          <a:xfrm>
            <a:off x="2482628" y="7357657"/>
            <a:ext cx="7844849" cy="1477328"/>
          </a:xfrm>
          <a:prstGeom prst="rect">
            <a:avLst/>
          </a:prstGeom>
          <a:noFill/>
        </p:spPr>
        <p:txBody>
          <a:bodyPr wrap="square" lIns="0" tIns="0" rIns="0" bIns="0" rtlCol="0">
            <a:spAutoFit/>
          </a:bodyPr>
          <a:lstStyle/>
          <a:p>
            <a:pPr defTabSz="1828734">
              <a:defRPr/>
            </a:pPr>
            <a:r>
              <a:rPr lang="en-US" sz="3200" kern="0">
                <a:solidFill>
                  <a:srgbClr val="FFFFFF"/>
                </a:solidFill>
              </a:rPr>
              <a:t>Sensitivity labels can now be applied at the document, groups &amp; sites and within Azure Purview</a:t>
            </a:r>
          </a:p>
        </p:txBody>
      </p:sp>
      <p:sp>
        <p:nvSpPr>
          <p:cNvPr id="13" name="TextBox 12">
            <a:extLst>
              <a:ext uri="{FF2B5EF4-FFF2-40B4-BE49-F238E27FC236}">
                <a16:creationId xmlns:a16="http://schemas.microsoft.com/office/drawing/2014/main" id="{33E8D88A-1DAC-461D-85BA-C209432D66F3}"/>
              </a:ext>
            </a:extLst>
          </p:cNvPr>
          <p:cNvSpPr txBox="1"/>
          <p:nvPr/>
        </p:nvSpPr>
        <p:spPr>
          <a:xfrm>
            <a:off x="2461646" y="9095167"/>
            <a:ext cx="7621343" cy="1477328"/>
          </a:xfrm>
          <a:prstGeom prst="rect">
            <a:avLst/>
          </a:prstGeom>
          <a:noFill/>
        </p:spPr>
        <p:txBody>
          <a:bodyPr wrap="square" lIns="0" tIns="0" rIns="0" bIns="0" rtlCol="0">
            <a:spAutoFit/>
          </a:bodyPr>
          <a:lstStyle/>
          <a:p>
            <a:pPr defTabSz="1828734">
              <a:defRPr/>
            </a:pPr>
            <a:r>
              <a:rPr lang="en-US" sz="3200" kern="0">
                <a:solidFill>
                  <a:srgbClr val="FFFFFF"/>
                </a:solidFill>
              </a:rPr>
              <a:t>Double Key Encryption is an E5 feature which uses Sensitivity labels to protect content</a:t>
            </a:r>
          </a:p>
        </p:txBody>
      </p:sp>
      <p:pic>
        <p:nvPicPr>
          <p:cNvPr id="14" name="Picture 2" descr="Sensitivity label on Excel ribbon and status bar">
            <a:extLst>
              <a:ext uri="{FF2B5EF4-FFF2-40B4-BE49-F238E27FC236}">
                <a16:creationId xmlns:a16="http://schemas.microsoft.com/office/drawing/2014/main" id="{11B90707-37D0-4E85-9FA2-DC940D4B3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1287" y="3903672"/>
            <a:ext cx="11521056" cy="5908656"/>
          </a:xfrm>
          <a:prstGeom prst="rect">
            <a:avLst/>
          </a:prstGeom>
          <a:noFill/>
          <a:extLst>
            <a:ext uri="{909E8E84-426E-40DD-AFC4-6F175D3DCCD1}">
              <a14:hiddenFill xmlns:a14="http://schemas.microsoft.com/office/drawing/2010/main">
                <a:solidFill>
                  <a:srgbClr val="FFFFFF"/>
                </a:solidFill>
              </a14:hiddenFill>
            </a:ext>
          </a:extLst>
        </p:spPr>
      </p:pic>
      <p:sp>
        <p:nvSpPr>
          <p:cNvPr id="2" name="Graphic 9" descr="Envelope">
            <a:extLst>
              <a:ext uri="{FF2B5EF4-FFF2-40B4-BE49-F238E27FC236}">
                <a16:creationId xmlns:a16="http://schemas.microsoft.com/office/drawing/2014/main" id="{07784514-8B25-4E8F-8898-CB1C77F34899}"/>
              </a:ext>
            </a:extLst>
          </p:cNvPr>
          <p:cNvSpPr/>
          <p:nvPr/>
        </p:nvSpPr>
        <p:spPr>
          <a:xfrm>
            <a:off x="777507" y="7357657"/>
            <a:ext cx="1097532" cy="788042"/>
          </a:xfrm>
          <a:custGeom>
            <a:avLst/>
            <a:gdLst>
              <a:gd name="connsiteX0" fmla="*/ 0 w 1097532"/>
              <a:gd name="connsiteY0" fmla="*/ 0 h 788042"/>
              <a:gd name="connsiteX1" fmla="*/ 0 w 1097532"/>
              <a:gd name="connsiteY1" fmla="*/ 788043 h 788042"/>
              <a:gd name="connsiteX2" fmla="*/ 1097533 w 1097532"/>
              <a:gd name="connsiteY2" fmla="*/ 788043 h 788042"/>
              <a:gd name="connsiteX3" fmla="*/ 1097533 w 1097532"/>
              <a:gd name="connsiteY3" fmla="*/ 0 h 788042"/>
              <a:gd name="connsiteX4" fmla="*/ 0 w 1097532"/>
              <a:gd name="connsiteY4" fmla="*/ 0 h 788042"/>
              <a:gd name="connsiteX5" fmla="*/ 567973 w 1097532"/>
              <a:gd name="connsiteY5" fmla="*/ 491119 h 788042"/>
              <a:gd name="connsiteX6" fmla="*/ 529559 w 1097532"/>
              <a:gd name="connsiteY6" fmla="*/ 491119 h 788042"/>
              <a:gd name="connsiteX7" fmla="*/ 123472 w 1097532"/>
              <a:gd name="connsiteY7" fmla="*/ 84433 h 788042"/>
              <a:gd name="connsiteX8" fmla="*/ 975432 w 1097532"/>
              <a:gd name="connsiteY8" fmla="*/ 84433 h 788042"/>
              <a:gd name="connsiteX9" fmla="*/ 567973 w 1097532"/>
              <a:gd name="connsiteY9" fmla="*/ 491119 h 788042"/>
              <a:gd name="connsiteX10" fmla="*/ 349839 w 1097532"/>
              <a:gd name="connsiteY10" fmla="*/ 389800 h 788042"/>
              <a:gd name="connsiteX11" fmla="*/ 82315 w 1097532"/>
              <a:gd name="connsiteY11" fmla="*/ 665615 h 788042"/>
              <a:gd name="connsiteX12" fmla="*/ 82315 w 1097532"/>
              <a:gd name="connsiteY12" fmla="*/ 121021 h 788042"/>
              <a:gd name="connsiteX13" fmla="*/ 349839 w 1097532"/>
              <a:gd name="connsiteY13" fmla="*/ 389800 h 788042"/>
              <a:gd name="connsiteX14" fmla="*/ 389624 w 1097532"/>
              <a:gd name="connsiteY14" fmla="*/ 429202 h 788042"/>
              <a:gd name="connsiteX15" fmla="*/ 492518 w 1097532"/>
              <a:gd name="connsiteY15" fmla="*/ 531929 h 788042"/>
              <a:gd name="connsiteX16" fmla="*/ 550138 w 1097532"/>
              <a:gd name="connsiteY16" fmla="*/ 555851 h 788042"/>
              <a:gd name="connsiteX17" fmla="*/ 607759 w 1097532"/>
              <a:gd name="connsiteY17" fmla="*/ 531929 h 788042"/>
              <a:gd name="connsiteX18" fmla="*/ 710652 w 1097532"/>
              <a:gd name="connsiteY18" fmla="*/ 429202 h 788042"/>
              <a:gd name="connsiteX19" fmla="*/ 976804 w 1097532"/>
              <a:gd name="connsiteY19" fmla="*/ 703609 h 788042"/>
              <a:gd name="connsiteX20" fmla="*/ 122100 w 1097532"/>
              <a:gd name="connsiteY20" fmla="*/ 703609 h 788042"/>
              <a:gd name="connsiteX21" fmla="*/ 389624 w 1097532"/>
              <a:gd name="connsiteY21" fmla="*/ 429202 h 788042"/>
              <a:gd name="connsiteX22" fmla="*/ 747694 w 1097532"/>
              <a:gd name="connsiteY22" fmla="*/ 389800 h 788042"/>
              <a:gd name="connsiteX23" fmla="*/ 1015218 w 1097532"/>
              <a:gd name="connsiteY23" fmla="*/ 122428 h 788042"/>
              <a:gd name="connsiteX24" fmla="*/ 1015218 w 1097532"/>
              <a:gd name="connsiteY24" fmla="*/ 664207 h 788042"/>
              <a:gd name="connsiteX25" fmla="*/ 747694 w 1097532"/>
              <a:gd name="connsiteY25" fmla="*/ 389800 h 788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97532" h="788042">
                <a:moveTo>
                  <a:pt x="0" y="0"/>
                </a:moveTo>
                <a:lnTo>
                  <a:pt x="0" y="788043"/>
                </a:lnTo>
                <a:lnTo>
                  <a:pt x="1097533" y="788043"/>
                </a:lnTo>
                <a:lnTo>
                  <a:pt x="1097533" y="0"/>
                </a:lnTo>
                <a:lnTo>
                  <a:pt x="0" y="0"/>
                </a:lnTo>
                <a:close/>
                <a:moveTo>
                  <a:pt x="567973" y="491119"/>
                </a:moveTo>
                <a:cubicBezTo>
                  <a:pt x="556998" y="502377"/>
                  <a:pt x="540535" y="502377"/>
                  <a:pt x="529559" y="491119"/>
                </a:cubicBezTo>
                <a:lnTo>
                  <a:pt x="123472" y="84433"/>
                </a:lnTo>
                <a:lnTo>
                  <a:pt x="975432" y="84433"/>
                </a:lnTo>
                <a:lnTo>
                  <a:pt x="567973" y="491119"/>
                </a:lnTo>
                <a:close/>
                <a:moveTo>
                  <a:pt x="349839" y="389800"/>
                </a:moveTo>
                <a:lnTo>
                  <a:pt x="82315" y="665615"/>
                </a:lnTo>
                <a:lnTo>
                  <a:pt x="82315" y="121021"/>
                </a:lnTo>
                <a:lnTo>
                  <a:pt x="349839" y="389800"/>
                </a:lnTo>
                <a:close/>
                <a:moveTo>
                  <a:pt x="389624" y="429202"/>
                </a:moveTo>
                <a:lnTo>
                  <a:pt x="492518" y="531929"/>
                </a:lnTo>
                <a:cubicBezTo>
                  <a:pt x="508981" y="547408"/>
                  <a:pt x="529559" y="555851"/>
                  <a:pt x="550138" y="555851"/>
                </a:cubicBezTo>
                <a:cubicBezTo>
                  <a:pt x="570717" y="555851"/>
                  <a:pt x="591296" y="547408"/>
                  <a:pt x="607759" y="531929"/>
                </a:cubicBezTo>
                <a:lnTo>
                  <a:pt x="710652" y="429202"/>
                </a:lnTo>
                <a:lnTo>
                  <a:pt x="976804" y="703609"/>
                </a:lnTo>
                <a:lnTo>
                  <a:pt x="122100" y="703609"/>
                </a:lnTo>
                <a:lnTo>
                  <a:pt x="389624" y="429202"/>
                </a:lnTo>
                <a:close/>
                <a:moveTo>
                  <a:pt x="747694" y="389800"/>
                </a:moveTo>
                <a:lnTo>
                  <a:pt x="1015218" y="122428"/>
                </a:lnTo>
                <a:lnTo>
                  <a:pt x="1015218" y="664207"/>
                </a:lnTo>
                <a:lnTo>
                  <a:pt x="747694" y="389800"/>
                </a:lnTo>
                <a:close/>
              </a:path>
            </a:pathLst>
          </a:custGeom>
          <a:solidFill>
            <a:schemeClr val="tx1"/>
          </a:solidFill>
          <a:ln w="13692" cap="flat">
            <a:noFill/>
            <a:prstDash val="solid"/>
            <a:miter/>
          </a:ln>
        </p:spPr>
        <p:txBody>
          <a:bodyPr rtlCol="0" anchor="ctr"/>
          <a:lstStyle/>
          <a:p>
            <a:endParaRPr lang="en-GB"/>
          </a:p>
        </p:txBody>
      </p:sp>
      <p:grpSp>
        <p:nvGrpSpPr>
          <p:cNvPr id="15" name="Graphic 10" descr="Document">
            <a:extLst>
              <a:ext uri="{FF2B5EF4-FFF2-40B4-BE49-F238E27FC236}">
                <a16:creationId xmlns:a16="http://schemas.microsoft.com/office/drawing/2014/main" id="{0B18BE28-4622-404F-A7CA-D742B84677E2}"/>
              </a:ext>
            </a:extLst>
          </p:cNvPr>
          <p:cNvGrpSpPr/>
          <p:nvPr/>
        </p:nvGrpSpPr>
        <p:grpSpPr>
          <a:xfrm>
            <a:off x="845776" y="9012486"/>
            <a:ext cx="962094" cy="1273356"/>
            <a:chOff x="845776" y="9012486"/>
            <a:chExt cx="962094" cy="1273356"/>
          </a:xfrm>
        </p:grpSpPr>
        <p:sp>
          <p:nvSpPr>
            <p:cNvPr id="16" name="Freeform: Shape 15">
              <a:extLst>
                <a:ext uri="{FF2B5EF4-FFF2-40B4-BE49-F238E27FC236}">
                  <a16:creationId xmlns:a16="http://schemas.microsoft.com/office/drawing/2014/main" id="{38DF7BE2-950D-4B4D-B72A-5C05E0091E6B}"/>
                </a:ext>
              </a:extLst>
            </p:cNvPr>
            <p:cNvSpPr/>
            <p:nvPr/>
          </p:nvSpPr>
          <p:spPr>
            <a:xfrm>
              <a:off x="845776" y="9012486"/>
              <a:ext cx="962094" cy="1273356"/>
            </a:xfrm>
            <a:custGeom>
              <a:avLst/>
              <a:gdLst>
                <a:gd name="connsiteX0" fmla="*/ 93106 w 962094"/>
                <a:gd name="connsiteY0" fmla="*/ 1177855 h 1273356"/>
                <a:gd name="connsiteX1" fmla="*/ 93106 w 962094"/>
                <a:gd name="connsiteY1" fmla="*/ 95502 h 1273356"/>
                <a:gd name="connsiteX2" fmla="*/ 481047 w 962094"/>
                <a:gd name="connsiteY2" fmla="*/ 95502 h 1273356"/>
                <a:gd name="connsiteX3" fmla="*/ 481047 w 962094"/>
                <a:gd name="connsiteY3" fmla="*/ 429758 h 1273356"/>
                <a:gd name="connsiteX4" fmla="*/ 868988 w 962094"/>
                <a:gd name="connsiteY4" fmla="*/ 429758 h 1273356"/>
                <a:gd name="connsiteX5" fmla="*/ 868988 w 962094"/>
                <a:gd name="connsiteY5" fmla="*/ 1177855 h 1273356"/>
                <a:gd name="connsiteX6" fmla="*/ 93106 w 962094"/>
                <a:gd name="connsiteY6" fmla="*/ 1177855 h 1273356"/>
                <a:gd name="connsiteX7" fmla="*/ 574153 w 962094"/>
                <a:gd name="connsiteY7" fmla="*/ 135294 h 1273356"/>
                <a:gd name="connsiteX8" fmla="*/ 768124 w 962094"/>
                <a:gd name="connsiteY8" fmla="*/ 334256 h 1273356"/>
                <a:gd name="connsiteX9" fmla="*/ 574153 w 962094"/>
                <a:gd name="connsiteY9" fmla="*/ 334256 h 1273356"/>
                <a:gd name="connsiteX10" fmla="*/ 574153 w 962094"/>
                <a:gd name="connsiteY10" fmla="*/ 135294 h 1273356"/>
                <a:gd name="connsiteX11" fmla="*/ 574153 w 962094"/>
                <a:gd name="connsiteY11" fmla="*/ 0 h 1273356"/>
                <a:gd name="connsiteX12" fmla="*/ 0 w 962094"/>
                <a:gd name="connsiteY12" fmla="*/ 0 h 1273356"/>
                <a:gd name="connsiteX13" fmla="*/ 0 w 962094"/>
                <a:gd name="connsiteY13" fmla="*/ 1273357 h 1273356"/>
                <a:gd name="connsiteX14" fmla="*/ 962094 w 962094"/>
                <a:gd name="connsiteY14" fmla="*/ 1273357 h 1273356"/>
                <a:gd name="connsiteX15" fmla="*/ 962094 w 962094"/>
                <a:gd name="connsiteY15" fmla="*/ 350173 h 1273356"/>
                <a:gd name="connsiteX16" fmla="*/ 574153 w 962094"/>
                <a:gd name="connsiteY16" fmla="*/ 0 h 127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2094" h="1273356">
                  <a:moveTo>
                    <a:pt x="93106" y="1177855"/>
                  </a:moveTo>
                  <a:lnTo>
                    <a:pt x="93106" y="95502"/>
                  </a:lnTo>
                  <a:lnTo>
                    <a:pt x="481047" y="95502"/>
                  </a:lnTo>
                  <a:lnTo>
                    <a:pt x="481047" y="429758"/>
                  </a:lnTo>
                  <a:lnTo>
                    <a:pt x="868988" y="429758"/>
                  </a:lnTo>
                  <a:lnTo>
                    <a:pt x="868988" y="1177855"/>
                  </a:lnTo>
                  <a:lnTo>
                    <a:pt x="93106" y="1177855"/>
                  </a:lnTo>
                  <a:close/>
                  <a:moveTo>
                    <a:pt x="574153" y="135294"/>
                  </a:moveTo>
                  <a:lnTo>
                    <a:pt x="768124" y="334256"/>
                  </a:lnTo>
                  <a:lnTo>
                    <a:pt x="574153" y="334256"/>
                  </a:lnTo>
                  <a:lnTo>
                    <a:pt x="574153" y="135294"/>
                  </a:lnTo>
                  <a:close/>
                  <a:moveTo>
                    <a:pt x="574153" y="0"/>
                  </a:moveTo>
                  <a:lnTo>
                    <a:pt x="0" y="0"/>
                  </a:lnTo>
                  <a:lnTo>
                    <a:pt x="0" y="1273357"/>
                  </a:lnTo>
                  <a:lnTo>
                    <a:pt x="962094" y="1273357"/>
                  </a:lnTo>
                  <a:lnTo>
                    <a:pt x="962094" y="350173"/>
                  </a:lnTo>
                  <a:lnTo>
                    <a:pt x="574153" y="0"/>
                  </a:lnTo>
                  <a:close/>
                </a:path>
              </a:pathLst>
            </a:custGeom>
            <a:solidFill>
              <a:schemeClr val="tx1"/>
            </a:solidFill>
            <a:ln w="15478"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995FB30-3432-428A-9E35-A10405576C46}"/>
                </a:ext>
              </a:extLst>
            </p:cNvPr>
            <p:cNvSpPr/>
            <p:nvPr/>
          </p:nvSpPr>
          <p:spPr>
            <a:xfrm>
              <a:off x="1031988" y="9601414"/>
              <a:ext cx="589670" cy="63667"/>
            </a:xfrm>
            <a:custGeom>
              <a:avLst/>
              <a:gdLst>
                <a:gd name="connsiteX0" fmla="*/ 0 w 589670"/>
                <a:gd name="connsiteY0" fmla="*/ 0 h 63667"/>
                <a:gd name="connsiteX1" fmla="*/ 589671 w 589670"/>
                <a:gd name="connsiteY1" fmla="*/ 0 h 63667"/>
                <a:gd name="connsiteX2" fmla="*/ 589671 w 589670"/>
                <a:gd name="connsiteY2" fmla="*/ 63668 h 63667"/>
                <a:gd name="connsiteX3" fmla="*/ 0 w 589670"/>
                <a:gd name="connsiteY3" fmla="*/ 63668 h 63667"/>
              </a:gdLst>
              <a:ahLst/>
              <a:cxnLst>
                <a:cxn ang="0">
                  <a:pos x="connsiteX0" y="connsiteY0"/>
                </a:cxn>
                <a:cxn ang="0">
                  <a:pos x="connsiteX1" y="connsiteY1"/>
                </a:cxn>
                <a:cxn ang="0">
                  <a:pos x="connsiteX2" y="connsiteY2"/>
                </a:cxn>
                <a:cxn ang="0">
                  <a:pos x="connsiteX3" y="connsiteY3"/>
                </a:cxn>
              </a:cxnLst>
              <a:rect l="l" t="t" r="r" b="b"/>
              <a:pathLst>
                <a:path w="589670" h="63667">
                  <a:moveTo>
                    <a:pt x="0" y="0"/>
                  </a:moveTo>
                  <a:lnTo>
                    <a:pt x="589671" y="0"/>
                  </a:lnTo>
                  <a:lnTo>
                    <a:pt x="589671" y="63668"/>
                  </a:lnTo>
                  <a:lnTo>
                    <a:pt x="0" y="63668"/>
                  </a:lnTo>
                  <a:close/>
                </a:path>
              </a:pathLst>
            </a:custGeom>
            <a:solidFill>
              <a:schemeClr val="tx1"/>
            </a:solidFill>
            <a:ln w="15478"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0AA02994-597D-4981-9CC0-48298EC74202}"/>
                </a:ext>
              </a:extLst>
            </p:cNvPr>
            <p:cNvSpPr/>
            <p:nvPr/>
          </p:nvSpPr>
          <p:spPr>
            <a:xfrm>
              <a:off x="1031988" y="9474078"/>
              <a:ext cx="201729" cy="63667"/>
            </a:xfrm>
            <a:custGeom>
              <a:avLst/>
              <a:gdLst>
                <a:gd name="connsiteX0" fmla="*/ 0 w 201729"/>
                <a:gd name="connsiteY0" fmla="*/ 0 h 63667"/>
                <a:gd name="connsiteX1" fmla="*/ 201729 w 201729"/>
                <a:gd name="connsiteY1" fmla="*/ 0 h 63667"/>
                <a:gd name="connsiteX2" fmla="*/ 201729 w 201729"/>
                <a:gd name="connsiteY2" fmla="*/ 63668 h 63667"/>
                <a:gd name="connsiteX3" fmla="*/ 0 w 201729"/>
                <a:gd name="connsiteY3" fmla="*/ 63668 h 63667"/>
              </a:gdLst>
              <a:ahLst/>
              <a:cxnLst>
                <a:cxn ang="0">
                  <a:pos x="connsiteX0" y="connsiteY0"/>
                </a:cxn>
                <a:cxn ang="0">
                  <a:pos x="connsiteX1" y="connsiteY1"/>
                </a:cxn>
                <a:cxn ang="0">
                  <a:pos x="connsiteX2" y="connsiteY2"/>
                </a:cxn>
                <a:cxn ang="0">
                  <a:pos x="connsiteX3" y="connsiteY3"/>
                </a:cxn>
              </a:cxnLst>
              <a:rect l="l" t="t" r="r" b="b"/>
              <a:pathLst>
                <a:path w="201729" h="63667">
                  <a:moveTo>
                    <a:pt x="0" y="0"/>
                  </a:moveTo>
                  <a:lnTo>
                    <a:pt x="201729" y="0"/>
                  </a:lnTo>
                  <a:lnTo>
                    <a:pt x="201729" y="63668"/>
                  </a:lnTo>
                  <a:lnTo>
                    <a:pt x="0" y="63668"/>
                  </a:lnTo>
                  <a:close/>
                </a:path>
              </a:pathLst>
            </a:custGeom>
            <a:solidFill>
              <a:schemeClr val="bg2"/>
            </a:solidFill>
            <a:ln w="15478" cap="flat">
              <a:solidFill>
                <a:schemeClr val="bg2"/>
              </a:solid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F3C57DA5-E015-4568-AB6B-8CF5F07049FC}"/>
                </a:ext>
              </a:extLst>
            </p:cNvPr>
            <p:cNvSpPr/>
            <p:nvPr/>
          </p:nvSpPr>
          <p:spPr>
            <a:xfrm>
              <a:off x="1031988" y="9728749"/>
              <a:ext cx="589670" cy="63667"/>
            </a:xfrm>
            <a:custGeom>
              <a:avLst/>
              <a:gdLst>
                <a:gd name="connsiteX0" fmla="*/ 0 w 589670"/>
                <a:gd name="connsiteY0" fmla="*/ 0 h 63667"/>
                <a:gd name="connsiteX1" fmla="*/ 589671 w 589670"/>
                <a:gd name="connsiteY1" fmla="*/ 0 h 63667"/>
                <a:gd name="connsiteX2" fmla="*/ 589671 w 589670"/>
                <a:gd name="connsiteY2" fmla="*/ 63668 h 63667"/>
                <a:gd name="connsiteX3" fmla="*/ 0 w 589670"/>
                <a:gd name="connsiteY3" fmla="*/ 63668 h 63667"/>
              </a:gdLst>
              <a:ahLst/>
              <a:cxnLst>
                <a:cxn ang="0">
                  <a:pos x="connsiteX0" y="connsiteY0"/>
                </a:cxn>
                <a:cxn ang="0">
                  <a:pos x="connsiteX1" y="connsiteY1"/>
                </a:cxn>
                <a:cxn ang="0">
                  <a:pos x="connsiteX2" y="connsiteY2"/>
                </a:cxn>
                <a:cxn ang="0">
                  <a:pos x="connsiteX3" y="connsiteY3"/>
                </a:cxn>
              </a:cxnLst>
              <a:rect l="l" t="t" r="r" b="b"/>
              <a:pathLst>
                <a:path w="589670" h="63667">
                  <a:moveTo>
                    <a:pt x="0" y="0"/>
                  </a:moveTo>
                  <a:lnTo>
                    <a:pt x="589671" y="0"/>
                  </a:lnTo>
                  <a:lnTo>
                    <a:pt x="589671" y="63668"/>
                  </a:lnTo>
                  <a:lnTo>
                    <a:pt x="0" y="63668"/>
                  </a:lnTo>
                  <a:close/>
                </a:path>
              </a:pathLst>
            </a:custGeom>
            <a:solidFill>
              <a:schemeClr val="bg2"/>
            </a:solidFill>
            <a:ln w="15478" cap="flat">
              <a:solidFill>
                <a:schemeClr val="bg2"/>
              </a:solid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8030C21A-9D4F-4032-A81B-63C92195D781}"/>
                </a:ext>
              </a:extLst>
            </p:cNvPr>
            <p:cNvSpPr/>
            <p:nvPr/>
          </p:nvSpPr>
          <p:spPr>
            <a:xfrm>
              <a:off x="1031988" y="9856085"/>
              <a:ext cx="589670" cy="63667"/>
            </a:xfrm>
            <a:custGeom>
              <a:avLst/>
              <a:gdLst>
                <a:gd name="connsiteX0" fmla="*/ 0 w 589670"/>
                <a:gd name="connsiteY0" fmla="*/ 0 h 63667"/>
                <a:gd name="connsiteX1" fmla="*/ 589671 w 589670"/>
                <a:gd name="connsiteY1" fmla="*/ 0 h 63667"/>
                <a:gd name="connsiteX2" fmla="*/ 589671 w 589670"/>
                <a:gd name="connsiteY2" fmla="*/ 63668 h 63667"/>
                <a:gd name="connsiteX3" fmla="*/ 0 w 589670"/>
                <a:gd name="connsiteY3" fmla="*/ 63668 h 63667"/>
              </a:gdLst>
              <a:ahLst/>
              <a:cxnLst>
                <a:cxn ang="0">
                  <a:pos x="connsiteX0" y="connsiteY0"/>
                </a:cxn>
                <a:cxn ang="0">
                  <a:pos x="connsiteX1" y="connsiteY1"/>
                </a:cxn>
                <a:cxn ang="0">
                  <a:pos x="connsiteX2" y="connsiteY2"/>
                </a:cxn>
                <a:cxn ang="0">
                  <a:pos x="connsiteX3" y="connsiteY3"/>
                </a:cxn>
              </a:cxnLst>
              <a:rect l="l" t="t" r="r" b="b"/>
              <a:pathLst>
                <a:path w="589670" h="63667">
                  <a:moveTo>
                    <a:pt x="0" y="0"/>
                  </a:moveTo>
                  <a:lnTo>
                    <a:pt x="589671" y="0"/>
                  </a:lnTo>
                  <a:lnTo>
                    <a:pt x="589671" y="63668"/>
                  </a:lnTo>
                  <a:lnTo>
                    <a:pt x="0" y="63668"/>
                  </a:lnTo>
                  <a:close/>
                </a:path>
              </a:pathLst>
            </a:custGeom>
            <a:solidFill>
              <a:schemeClr val="tx1"/>
            </a:solidFill>
            <a:ln w="15478"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12BDE881-D4AB-427E-AD3A-CE729C3F4C45}"/>
                </a:ext>
              </a:extLst>
            </p:cNvPr>
            <p:cNvSpPr/>
            <p:nvPr/>
          </p:nvSpPr>
          <p:spPr>
            <a:xfrm>
              <a:off x="1031988" y="9983421"/>
              <a:ext cx="589670" cy="63667"/>
            </a:xfrm>
            <a:custGeom>
              <a:avLst/>
              <a:gdLst>
                <a:gd name="connsiteX0" fmla="*/ 0 w 589670"/>
                <a:gd name="connsiteY0" fmla="*/ 0 h 63667"/>
                <a:gd name="connsiteX1" fmla="*/ 589671 w 589670"/>
                <a:gd name="connsiteY1" fmla="*/ 0 h 63667"/>
                <a:gd name="connsiteX2" fmla="*/ 589671 w 589670"/>
                <a:gd name="connsiteY2" fmla="*/ 63668 h 63667"/>
                <a:gd name="connsiteX3" fmla="*/ 0 w 589670"/>
                <a:gd name="connsiteY3" fmla="*/ 63668 h 63667"/>
              </a:gdLst>
              <a:ahLst/>
              <a:cxnLst>
                <a:cxn ang="0">
                  <a:pos x="connsiteX0" y="connsiteY0"/>
                </a:cxn>
                <a:cxn ang="0">
                  <a:pos x="connsiteX1" y="connsiteY1"/>
                </a:cxn>
                <a:cxn ang="0">
                  <a:pos x="connsiteX2" y="connsiteY2"/>
                </a:cxn>
                <a:cxn ang="0">
                  <a:pos x="connsiteX3" y="connsiteY3"/>
                </a:cxn>
              </a:cxnLst>
              <a:rect l="l" t="t" r="r" b="b"/>
              <a:pathLst>
                <a:path w="589670" h="63667">
                  <a:moveTo>
                    <a:pt x="0" y="0"/>
                  </a:moveTo>
                  <a:lnTo>
                    <a:pt x="589671" y="0"/>
                  </a:lnTo>
                  <a:lnTo>
                    <a:pt x="589671" y="63668"/>
                  </a:lnTo>
                  <a:lnTo>
                    <a:pt x="0" y="63668"/>
                  </a:lnTo>
                  <a:close/>
                </a:path>
              </a:pathLst>
            </a:custGeom>
            <a:solidFill>
              <a:schemeClr val="bg2"/>
            </a:solidFill>
            <a:ln w="15478" cap="flat">
              <a:solidFill>
                <a:schemeClr val="bg2"/>
              </a:solidFill>
              <a:prstDash val="solid"/>
              <a:miter/>
            </a:ln>
          </p:spPr>
          <p:txBody>
            <a:bodyPr rtlCol="0" anchor="ctr"/>
            <a:lstStyle/>
            <a:p>
              <a:endParaRPr lang="en-GB"/>
            </a:p>
          </p:txBody>
        </p:sp>
      </p:grpSp>
    </p:spTree>
    <p:extLst>
      <p:ext uri="{BB962C8B-B14F-4D97-AF65-F5344CB8AC3E}">
        <p14:creationId xmlns:p14="http://schemas.microsoft.com/office/powerpoint/2010/main" val="3620488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2CFB125-A3F9-48A3-925E-9F6D4203A3CD}"/>
              </a:ext>
            </a:extLst>
          </p:cNvPr>
          <p:cNvSpPr txBox="1"/>
          <p:nvPr/>
        </p:nvSpPr>
        <p:spPr>
          <a:xfrm>
            <a:off x="1237844" y="1074929"/>
            <a:ext cx="1068745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Sensitivity Labels – Container level</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7" name="Content Placeholder 2">
            <a:extLst>
              <a:ext uri="{FF2B5EF4-FFF2-40B4-BE49-F238E27FC236}">
                <a16:creationId xmlns:a16="http://schemas.microsoft.com/office/drawing/2014/main" id="{75DC4693-9E49-4432-818C-8299A2F0EAC7}"/>
              </a:ext>
            </a:extLst>
          </p:cNvPr>
          <p:cNvSpPr txBox="1">
            <a:spLocks/>
          </p:cNvSpPr>
          <p:nvPr/>
        </p:nvSpPr>
        <p:spPr>
          <a:xfrm>
            <a:off x="581978" y="2723185"/>
            <a:ext cx="7941818" cy="9276734"/>
          </a:xfr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r>
              <a:rPr lang="en-GB" sz="3200">
                <a:latin typeface="+mn-lt"/>
              </a:rPr>
              <a:t>In addition to using sensitivity labels to classify and protect documents and emails, you can also use sensitivity labels to protect content in the following containers: Microsoft Teams sites, Microsoft 365 groups and SharePoint sites. For this container-level classification and protection, use the following label settings:</a:t>
            </a:r>
          </a:p>
          <a:p>
            <a:pPr lvl="1"/>
            <a:r>
              <a:rPr lang="en-GB" sz="2800">
                <a:latin typeface="+mn-lt"/>
              </a:rPr>
              <a:t>Privacy (public or private) of teams sites and Microsoft 365 groups</a:t>
            </a:r>
          </a:p>
          <a:p>
            <a:pPr lvl="1"/>
            <a:r>
              <a:rPr lang="en-GB" sz="2800">
                <a:latin typeface="+mn-lt"/>
              </a:rPr>
              <a:t>External user access</a:t>
            </a:r>
          </a:p>
          <a:p>
            <a:pPr lvl="1"/>
            <a:r>
              <a:rPr lang="en-GB" sz="2800">
                <a:latin typeface="+mn-lt"/>
              </a:rPr>
              <a:t>External sharing from SharePoint sites</a:t>
            </a:r>
          </a:p>
          <a:p>
            <a:pPr lvl="1"/>
            <a:r>
              <a:rPr lang="en-GB" sz="2800">
                <a:latin typeface="+mn-lt"/>
              </a:rPr>
              <a:t>Access from unmanaged devices</a:t>
            </a:r>
          </a:p>
          <a:p>
            <a:endParaRPr lang="en-GB" sz="3200">
              <a:latin typeface="+mn-lt"/>
            </a:endParaRPr>
          </a:p>
          <a:p>
            <a:endParaRPr lang="en-GB" sz="3200">
              <a:latin typeface="+mn-lt"/>
            </a:endParaRPr>
          </a:p>
          <a:p>
            <a:endParaRPr lang="en-GB" sz="3200">
              <a:latin typeface="+mn-lt"/>
            </a:endParaRPr>
          </a:p>
        </p:txBody>
      </p:sp>
      <p:pic>
        <p:nvPicPr>
          <p:cNvPr id="9218" name="Picture 2" descr="A sensitivity label when creating a team site from SharePoint">
            <a:extLst>
              <a:ext uri="{FF2B5EF4-FFF2-40B4-BE49-F238E27FC236}">
                <a16:creationId xmlns:a16="http://schemas.microsoft.com/office/drawing/2014/main" id="{E9DB589D-F124-42DB-BE9D-A88229F30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7468" y="2479701"/>
            <a:ext cx="9968700" cy="8756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587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2CFB125-A3F9-48A3-925E-9F6D4203A3CD}"/>
              </a:ext>
            </a:extLst>
          </p:cNvPr>
          <p:cNvSpPr txBox="1"/>
          <p:nvPr/>
        </p:nvSpPr>
        <p:spPr>
          <a:xfrm>
            <a:off x="1237844" y="1074929"/>
            <a:ext cx="1068745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Sensitivity Labels – Recommendations</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7" name="Content Placeholder 2">
            <a:extLst>
              <a:ext uri="{FF2B5EF4-FFF2-40B4-BE49-F238E27FC236}">
                <a16:creationId xmlns:a16="http://schemas.microsoft.com/office/drawing/2014/main" id="{8739E597-65BA-4FDD-8C82-3C2293BFD673}"/>
              </a:ext>
            </a:extLst>
          </p:cNvPr>
          <p:cNvSpPr txBox="1">
            <a:spLocks/>
          </p:cNvSpPr>
          <p:nvPr/>
        </p:nvSpPr>
        <p:spPr>
          <a:xfrm>
            <a:off x="581978" y="2723185"/>
            <a:ext cx="7941818" cy="9276734"/>
          </a:xfr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r>
              <a:rPr lang="en-GB" sz="3200">
                <a:latin typeface="+mn-lt"/>
              </a:rPr>
              <a:t>Migrate existing Azure Information Protection labels to sensitivity labels</a:t>
            </a:r>
          </a:p>
          <a:p>
            <a:r>
              <a:rPr lang="en-GB" sz="3200">
                <a:latin typeface="+mn-lt"/>
              </a:rPr>
              <a:t>Configure a baseline sensitivity label policy for both item and container level</a:t>
            </a:r>
          </a:p>
          <a:p>
            <a:r>
              <a:rPr lang="en-GB" sz="3200">
                <a:latin typeface="+mn-lt"/>
              </a:rPr>
              <a:t>Create different labels for Documents and Groups</a:t>
            </a:r>
          </a:p>
          <a:p>
            <a:r>
              <a:rPr lang="en-GB" sz="3200">
                <a:latin typeface="+mn-lt"/>
              </a:rPr>
              <a:t>If using default labels, review label descriptions and settings</a:t>
            </a:r>
          </a:p>
          <a:p>
            <a:r>
              <a:rPr lang="en-GB" sz="3200">
                <a:latin typeface="+mn-lt"/>
              </a:rPr>
              <a:t>Restrict who can create public and external groups by publishing appropriate labels</a:t>
            </a:r>
          </a:p>
          <a:p>
            <a:endParaRPr lang="en-GB" sz="3200">
              <a:latin typeface="+mn-lt"/>
            </a:endParaRPr>
          </a:p>
          <a:p>
            <a:endParaRPr lang="en-GB" sz="3200">
              <a:latin typeface="+mn-lt"/>
            </a:endParaRPr>
          </a:p>
          <a:p>
            <a:endParaRPr lang="en-GB" sz="3200">
              <a:latin typeface="+mn-lt"/>
            </a:endParaRPr>
          </a:p>
          <a:p>
            <a:endParaRPr lang="en-GB" sz="3200">
              <a:latin typeface="+mn-lt"/>
            </a:endParaRPr>
          </a:p>
          <a:p>
            <a:endParaRPr lang="en-GB" sz="3200">
              <a:latin typeface="+mn-lt"/>
            </a:endParaRPr>
          </a:p>
          <a:p>
            <a:endParaRPr lang="en-GB" sz="3200">
              <a:latin typeface="+mn-lt"/>
            </a:endParaRPr>
          </a:p>
          <a:p>
            <a:endParaRPr lang="en-GB" sz="3200">
              <a:latin typeface="+mn-lt"/>
            </a:endParaRPr>
          </a:p>
          <a:p>
            <a:endParaRPr lang="en-GB" sz="3200">
              <a:latin typeface="+mn-lt"/>
            </a:endParaRPr>
          </a:p>
        </p:txBody>
      </p:sp>
      <p:sp>
        <p:nvSpPr>
          <p:cNvPr id="86" name="Content Placeholder 2">
            <a:extLst>
              <a:ext uri="{FF2B5EF4-FFF2-40B4-BE49-F238E27FC236}">
                <a16:creationId xmlns:a16="http://schemas.microsoft.com/office/drawing/2014/main" id="{5831D9B5-D422-4561-8A5E-23EE6026E714}"/>
              </a:ext>
            </a:extLst>
          </p:cNvPr>
          <p:cNvSpPr txBox="1">
            <a:spLocks/>
          </p:cNvSpPr>
          <p:nvPr/>
        </p:nvSpPr>
        <p:spPr>
          <a:xfrm>
            <a:off x="13535978" y="2723185"/>
            <a:ext cx="7941818" cy="9276734"/>
          </a:xfrm>
        </p:spPr>
        <p:txBody>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r>
              <a:rPr lang="en-GB" sz="3200">
                <a:latin typeface="+mn-lt"/>
              </a:rPr>
              <a:t>Scope rollout to a pilot group</a:t>
            </a:r>
          </a:p>
          <a:p>
            <a:r>
              <a:rPr lang="en-GB" sz="3200">
                <a:latin typeface="+mn-lt"/>
              </a:rPr>
              <a:t>Train the team owners and members on how to use the team, the underlying SharePoint site, and the sensitivity label for the team</a:t>
            </a:r>
          </a:p>
          <a:p>
            <a:r>
              <a:rPr lang="en-GB" sz="3200">
                <a:latin typeface="+mn-lt"/>
              </a:rPr>
              <a:t>Conduct periodic reviews of team and label usage</a:t>
            </a:r>
          </a:p>
          <a:p>
            <a:r>
              <a:rPr lang="en-GB" sz="3200">
                <a:latin typeface="+mn-lt"/>
              </a:rPr>
              <a:t>Retrain team owners and members as needed</a:t>
            </a:r>
          </a:p>
          <a:p>
            <a:endParaRPr lang="en-GB" sz="3200">
              <a:latin typeface="+mn-lt"/>
            </a:endParaRPr>
          </a:p>
          <a:p>
            <a:endParaRPr lang="en-GB" sz="3200">
              <a:latin typeface="+mn-lt"/>
            </a:endParaRPr>
          </a:p>
          <a:p>
            <a:endParaRPr lang="en-GB" sz="3200">
              <a:latin typeface="+mn-lt"/>
            </a:endParaRPr>
          </a:p>
          <a:p>
            <a:endParaRPr lang="en-GB" sz="3200">
              <a:latin typeface="+mn-lt"/>
            </a:endParaRPr>
          </a:p>
          <a:p>
            <a:endParaRPr lang="en-GB" sz="3200">
              <a:latin typeface="+mn-lt"/>
            </a:endParaRPr>
          </a:p>
          <a:p>
            <a:endParaRPr lang="en-GB" sz="3200">
              <a:latin typeface="+mn-lt"/>
            </a:endParaRPr>
          </a:p>
        </p:txBody>
      </p:sp>
    </p:spTree>
    <p:extLst>
      <p:ext uri="{BB962C8B-B14F-4D97-AF65-F5344CB8AC3E}">
        <p14:creationId xmlns:p14="http://schemas.microsoft.com/office/powerpoint/2010/main" val="2203514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2CFB125-A3F9-48A3-925E-9F6D4203A3CD}"/>
              </a:ext>
            </a:extLst>
          </p:cNvPr>
          <p:cNvSpPr txBox="1"/>
          <p:nvPr/>
        </p:nvSpPr>
        <p:spPr>
          <a:xfrm>
            <a:off x="1237844" y="1074929"/>
            <a:ext cx="1068745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Data Loss Prevention (DLP)</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 name="Oval 2">
            <a:extLst>
              <a:ext uri="{FF2B5EF4-FFF2-40B4-BE49-F238E27FC236}">
                <a16:creationId xmlns:a16="http://schemas.microsoft.com/office/drawing/2014/main" id="{6A562D8C-D4D9-422C-BB4E-2C06415F6F87}"/>
              </a:ext>
              <a:ext uri="{C183D7F6-B498-43B3-948B-1728B52AA6E4}">
                <adec:decorative xmlns:adec="http://schemas.microsoft.com/office/drawing/2017/decorative" val="1"/>
              </a:ext>
            </a:extLst>
          </p:cNvPr>
          <p:cNvSpPr/>
          <p:nvPr/>
        </p:nvSpPr>
        <p:spPr>
          <a:xfrm>
            <a:off x="16614315" y="3853436"/>
            <a:ext cx="5378548" cy="5378548"/>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wrap="none" lIns="0" tIns="1254994" rIns="0" bIns="0" rtlCol="0" anchor="ctr"/>
          <a:lstStyle/>
          <a:p>
            <a:pPr algn="ctr" defTabSz="1828734">
              <a:lnSpc>
                <a:spcPct val="90000"/>
              </a:lnSpc>
              <a:defRPr/>
            </a:pPr>
            <a:r>
              <a:rPr lang="en-US" sz="5490" b="1" kern="0" spc="-294">
                <a:solidFill>
                  <a:schemeClr val="bg2"/>
                </a:solidFill>
                <a:ea typeface="Segoe UI Black" panose="020B0A02040204020203" pitchFamily="34" charset="0"/>
                <a:cs typeface="Segoe UI Semibold" panose="020B0702040204020203" pitchFamily="34" charset="0"/>
              </a:rPr>
              <a:t>Monitor</a:t>
            </a:r>
          </a:p>
        </p:txBody>
      </p:sp>
      <p:sp>
        <p:nvSpPr>
          <p:cNvPr id="4" name="Oval 3">
            <a:extLst>
              <a:ext uri="{FF2B5EF4-FFF2-40B4-BE49-F238E27FC236}">
                <a16:creationId xmlns:a16="http://schemas.microsoft.com/office/drawing/2014/main" id="{030B6069-2378-4477-A921-BB9A5C029230}"/>
              </a:ext>
              <a:ext uri="{C183D7F6-B498-43B3-948B-1728B52AA6E4}">
                <adec:decorative xmlns:adec="http://schemas.microsoft.com/office/drawing/2017/decorative" val="1"/>
              </a:ext>
            </a:extLst>
          </p:cNvPr>
          <p:cNvSpPr/>
          <p:nvPr/>
        </p:nvSpPr>
        <p:spPr>
          <a:xfrm>
            <a:off x="9449699" y="3853436"/>
            <a:ext cx="5378548" cy="5378548"/>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wrap="none" lIns="0" tIns="1254994" rIns="0" bIns="0" rtlCol="0" anchor="ctr"/>
          <a:lstStyle/>
          <a:p>
            <a:pPr algn="ctr" defTabSz="1828734">
              <a:lnSpc>
                <a:spcPct val="90000"/>
              </a:lnSpc>
              <a:defRPr/>
            </a:pPr>
            <a:r>
              <a:rPr lang="en-US" sz="5490" b="1" kern="0" spc="-294">
                <a:solidFill>
                  <a:schemeClr val="bg2"/>
                </a:solidFill>
                <a:ea typeface="Segoe UI Black" panose="020B0A02040204020203" pitchFamily="34" charset="0"/>
                <a:cs typeface="Segoe UI Semibold" panose="020B0702040204020203" pitchFamily="34" charset="0"/>
              </a:rPr>
              <a:t>Protect</a:t>
            </a:r>
          </a:p>
        </p:txBody>
      </p:sp>
      <p:sp>
        <p:nvSpPr>
          <p:cNvPr id="5" name="Oval 4">
            <a:extLst>
              <a:ext uri="{FF2B5EF4-FFF2-40B4-BE49-F238E27FC236}">
                <a16:creationId xmlns:a16="http://schemas.microsoft.com/office/drawing/2014/main" id="{1FBF7C74-98B4-4D8A-A7D2-5AAD4ECDC836}"/>
              </a:ext>
              <a:ext uri="{C183D7F6-B498-43B3-948B-1728B52AA6E4}">
                <adec:decorative xmlns:adec="http://schemas.microsoft.com/office/drawing/2017/decorative" val="1"/>
              </a:ext>
            </a:extLst>
          </p:cNvPr>
          <p:cNvSpPr/>
          <p:nvPr/>
        </p:nvSpPr>
        <p:spPr>
          <a:xfrm>
            <a:off x="2285081" y="3853436"/>
            <a:ext cx="5378548" cy="5378548"/>
          </a:xfrm>
          <a:prstGeom prst="ellipse">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wrap="none" lIns="0" tIns="1254994" rIns="0" bIns="0" rtlCol="0" anchor="ctr"/>
          <a:lstStyle/>
          <a:p>
            <a:pPr algn="ctr" defTabSz="1828734">
              <a:lnSpc>
                <a:spcPct val="90000"/>
              </a:lnSpc>
              <a:defRPr/>
            </a:pPr>
            <a:r>
              <a:rPr lang="en-US" sz="5490" b="1" kern="0" spc="-294">
                <a:solidFill>
                  <a:schemeClr val="bg2"/>
                </a:solidFill>
                <a:ea typeface="Segoe UI Black" panose="020B0A02040204020203" pitchFamily="34" charset="0"/>
                <a:cs typeface="Segoe UI Semibold" panose="020B0702040204020203" pitchFamily="34" charset="0"/>
              </a:rPr>
              <a:t>Detect</a:t>
            </a:r>
          </a:p>
        </p:txBody>
      </p:sp>
      <p:sp>
        <p:nvSpPr>
          <p:cNvPr id="6" name="Rectangle 5">
            <a:extLst>
              <a:ext uri="{FF2B5EF4-FFF2-40B4-BE49-F238E27FC236}">
                <a16:creationId xmlns:a16="http://schemas.microsoft.com/office/drawing/2014/main" id="{DDC5DB16-E46D-429F-A575-5D71E4C1B887}"/>
              </a:ext>
            </a:extLst>
          </p:cNvPr>
          <p:cNvSpPr/>
          <p:nvPr/>
        </p:nvSpPr>
        <p:spPr bwMode="auto">
          <a:xfrm>
            <a:off x="1842783" y="9407192"/>
            <a:ext cx="6263144" cy="2126428"/>
          </a:xfrm>
          <a:prstGeom prst="rect">
            <a:avLst/>
          </a:prstGeom>
          <a:noFill/>
          <a:ln w="25400" cap="flat" cmpd="sng" algn="ctr">
            <a:noFill/>
            <a:prstDash val="solid"/>
            <a:headEnd type="none" w="med" len="med"/>
            <a:tailEnd type="none" w="med" len="med"/>
          </a:ln>
          <a:effectLst/>
        </p:spPr>
        <p:txBody>
          <a:bodyPr vert="horz" wrap="square" lIns="274282" tIns="274282" rIns="274282" bIns="292568" numCol="1" rtlCol="0" anchor="t" anchorCtr="0" compatLnSpc="1">
            <a:prstTxWarp prst="textNoShape">
              <a:avLst/>
            </a:prstTxWarp>
          </a:bodyPr>
          <a:lstStyle/>
          <a:p>
            <a:pPr algn="ctr" defTabSz="1864768">
              <a:spcBef>
                <a:spcPts val="1200"/>
              </a:spcBef>
              <a:defRPr/>
            </a:pPr>
            <a:r>
              <a:rPr lang="en-US" sz="3530" kern="0">
                <a:cs typeface="Segoe UI Semilight" panose="020B0402040204020203" pitchFamily="34" charset="0"/>
              </a:rPr>
              <a:t>Easily create policies that find sensitive content wherever it lies in Microsoft 365</a:t>
            </a:r>
          </a:p>
        </p:txBody>
      </p:sp>
      <p:sp>
        <p:nvSpPr>
          <p:cNvPr id="7" name="Rectangle 6">
            <a:extLst>
              <a:ext uri="{FF2B5EF4-FFF2-40B4-BE49-F238E27FC236}">
                <a16:creationId xmlns:a16="http://schemas.microsoft.com/office/drawing/2014/main" id="{433B07AC-CBA6-4D84-B774-CB62735C1AB0}"/>
              </a:ext>
            </a:extLst>
          </p:cNvPr>
          <p:cNvSpPr/>
          <p:nvPr/>
        </p:nvSpPr>
        <p:spPr bwMode="auto">
          <a:xfrm>
            <a:off x="9488252" y="9407193"/>
            <a:ext cx="5403718" cy="2094502"/>
          </a:xfrm>
          <a:prstGeom prst="rect">
            <a:avLst/>
          </a:prstGeom>
          <a:noFill/>
          <a:ln w="25400" cap="flat" cmpd="sng" algn="ctr">
            <a:noFill/>
            <a:prstDash val="solid"/>
            <a:headEnd type="none" w="med" len="med"/>
            <a:tailEnd type="none" w="med" len="med"/>
          </a:ln>
          <a:effectLst/>
        </p:spPr>
        <p:txBody>
          <a:bodyPr vert="horz" wrap="square" lIns="274282" tIns="274282" rIns="274282" bIns="292568" numCol="1" rtlCol="0" anchor="t" anchorCtr="0" compatLnSpc="1">
            <a:prstTxWarp prst="textNoShape">
              <a:avLst/>
            </a:prstTxWarp>
          </a:bodyPr>
          <a:lstStyle/>
          <a:p>
            <a:pPr algn="ctr" defTabSz="1864768">
              <a:spcBef>
                <a:spcPts val="1200"/>
              </a:spcBef>
              <a:defRPr/>
            </a:pPr>
            <a:r>
              <a:rPr lang="en-US" sz="3530" kern="0">
                <a:cs typeface="Segoe UI Semilight" panose="020B0402040204020203" pitchFamily="34" charset="0"/>
              </a:rPr>
              <a:t>Stop accidental sharing and educate users</a:t>
            </a:r>
          </a:p>
        </p:txBody>
      </p:sp>
      <p:grpSp>
        <p:nvGrpSpPr>
          <p:cNvPr id="8" name="Group 7">
            <a:extLst>
              <a:ext uri="{FF2B5EF4-FFF2-40B4-BE49-F238E27FC236}">
                <a16:creationId xmlns:a16="http://schemas.microsoft.com/office/drawing/2014/main" id="{C0D5BB5C-1140-4AC2-A468-BDEEFA9DAC83}"/>
              </a:ext>
              <a:ext uri="{C183D7F6-B498-43B3-948B-1728B52AA6E4}">
                <adec:decorative xmlns:adec="http://schemas.microsoft.com/office/drawing/2017/decorative" val="1"/>
              </a:ext>
            </a:extLst>
          </p:cNvPr>
          <p:cNvGrpSpPr/>
          <p:nvPr/>
        </p:nvGrpSpPr>
        <p:grpSpPr>
          <a:xfrm>
            <a:off x="4035302" y="4887436"/>
            <a:ext cx="1878106" cy="1462832"/>
            <a:chOff x="1790537" y="4477537"/>
            <a:chExt cx="957883" cy="746082"/>
          </a:xfrm>
          <a:solidFill>
            <a:schemeClr val="bg1"/>
          </a:solidFill>
        </p:grpSpPr>
        <p:sp>
          <p:nvSpPr>
            <p:cNvPr id="9" name="Freeform 1">
              <a:extLst>
                <a:ext uri="{FF2B5EF4-FFF2-40B4-BE49-F238E27FC236}">
                  <a16:creationId xmlns:a16="http://schemas.microsoft.com/office/drawing/2014/main" id="{75955F77-4966-484A-B68F-B7188067D7F4}"/>
                </a:ext>
              </a:extLst>
            </p:cNvPr>
            <p:cNvSpPr>
              <a:spLocks noChangeArrowheads="1"/>
            </p:cNvSpPr>
            <p:nvPr/>
          </p:nvSpPr>
          <p:spPr bwMode="auto">
            <a:xfrm rot="18640519">
              <a:off x="1789441" y="4478633"/>
              <a:ext cx="675186" cy="672993"/>
            </a:xfrm>
            <a:custGeom>
              <a:avLst/>
              <a:gdLst>
                <a:gd name="T0" fmla="*/ 680 w 1361"/>
                <a:gd name="T1" fmla="*/ 1358 h 1359"/>
                <a:gd name="T2" fmla="*/ 0 w 1361"/>
                <a:gd name="T3" fmla="*/ 679 h 1359"/>
                <a:gd name="T4" fmla="*/ 680 w 1361"/>
                <a:gd name="T5" fmla="*/ 0 h 1359"/>
                <a:gd name="T6" fmla="*/ 1360 w 1361"/>
                <a:gd name="T7" fmla="*/ 679 h 1359"/>
                <a:gd name="T8" fmla="*/ 680 w 1361"/>
                <a:gd name="T9" fmla="*/ 1358 h 1359"/>
                <a:gd name="T10" fmla="*/ 680 w 1361"/>
                <a:gd name="T11" fmla="*/ 87 h 1359"/>
                <a:gd name="T12" fmla="*/ 85 w 1361"/>
                <a:gd name="T13" fmla="*/ 682 h 1359"/>
                <a:gd name="T14" fmla="*/ 680 w 1361"/>
                <a:gd name="T15" fmla="*/ 1277 h 1359"/>
                <a:gd name="T16" fmla="*/ 1276 w 1361"/>
                <a:gd name="T17" fmla="*/ 682 h 1359"/>
                <a:gd name="T18" fmla="*/ 680 w 1361"/>
                <a:gd name="T19" fmla="*/ 87 h 1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1" h="1359">
                  <a:moveTo>
                    <a:pt x="680" y="1358"/>
                  </a:moveTo>
                  <a:cubicBezTo>
                    <a:pt x="305" y="1358"/>
                    <a:pt x="0" y="1054"/>
                    <a:pt x="0" y="679"/>
                  </a:cubicBezTo>
                  <a:cubicBezTo>
                    <a:pt x="0" y="303"/>
                    <a:pt x="305" y="0"/>
                    <a:pt x="680" y="0"/>
                  </a:cubicBezTo>
                  <a:cubicBezTo>
                    <a:pt x="1056" y="0"/>
                    <a:pt x="1360" y="303"/>
                    <a:pt x="1360" y="679"/>
                  </a:cubicBezTo>
                  <a:cubicBezTo>
                    <a:pt x="1360" y="1054"/>
                    <a:pt x="1056" y="1358"/>
                    <a:pt x="680" y="1358"/>
                  </a:cubicBezTo>
                  <a:close/>
                  <a:moveTo>
                    <a:pt x="680" y="87"/>
                  </a:moveTo>
                  <a:cubicBezTo>
                    <a:pt x="353" y="87"/>
                    <a:pt x="85" y="354"/>
                    <a:pt x="85" y="682"/>
                  </a:cubicBezTo>
                  <a:cubicBezTo>
                    <a:pt x="85" y="1009"/>
                    <a:pt x="353" y="1277"/>
                    <a:pt x="680" y="1277"/>
                  </a:cubicBezTo>
                  <a:cubicBezTo>
                    <a:pt x="1008" y="1277"/>
                    <a:pt x="1276" y="1009"/>
                    <a:pt x="1276" y="682"/>
                  </a:cubicBezTo>
                  <a:cubicBezTo>
                    <a:pt x="1276" y="354"/>
                    <a:pt x="1011" y="87"/>
                    <a:pt x="680" y="87"/>
                  </a:cubicBezTo>
                  <a:close/>
                </a:path>
              </a:pathLst>
            </a:custGeom>
            <a:grpFill/>
            <a:ln>
              <a:noFill/>
            </a:ln>
            <a:effectLst/>
          </p:spPr>
          <p:txBody>
            <a:bodyPr wrap="none" anchor="ctr"/>
            <a:lstStyle/>
            <a:p>
              <a:pPr defTabSz="1828450">
                <a:defRPr/>
              </a:pPr>
              <a:endParaRPr lang="en-US" sz="3600" kern="0">
                <a:solidFill>
                  <a:sysClr val="windowText" lastClr="000000"/>
                </a:solidFill>
              </a:endParaRPr>
            </a:p>
          </p:txBody>
        </p:sp>
        <p:sp>
          <p:nvSpPr>
            <p:cNvPr id="10" name="Freeform 2">
              <a:extLst>
                <a:ext uri="{FF2B5EF4-FFF2-40B4-BE49-F238E27FC236}">
                  <a16:creationId xmlns:a16="http://schemas.microsoft.com/office/drawing/2014/main" id="{CF0F559C-D8E2-4C7F-9754-9FF32AE8F3DF}"/>
                </a:ext>
              </a:extLst>
            </p:cNvPr>
            <p:cNvSpPr>
              <a:spLocks noChangeArrowheads="1"/>
            </p:cNvSpPr>
            <p:nvPr/>
          </p:nvSpPr>
          <p:spPr bwMode="auto">
            <a:xfrm rot="18640519">
              <a:off x="2453440" y="4928638"/>
              <a:ext cx="137658" cy="452303"/>
            </a:xfrm>
            <a:custGeom>
              <a:avLst/>
              <a:gdLst>
                <a:gd name="T0" fmla="*/ 138 w 280"/>
                <a:gd name="T1" fmla="*/ 914 h 915"/>
                <a:gd name="T2" fmla="*/ 0 w 280"/>
                <a:gd name="T3" fmla="*/ 776 h 915"/>
                <a:gd name="T4" fmla="*/ 0 w 280"/>
                <a:gd name="T5" fmla="*/ 42 h 915"/>
                <a:gd name="T6" fmla="*/ 42 w 280"/>
                <a:gd name="T7" fmla="*/ 0 h 915"/>
                <a:gd name="T8" fmla="*/ 85 w 280"/>
                <a:gd name="T9" fmla="*/ 42 h 915"/>
                <a:gd name="T10" fmla="*/ 85 w 280"/>
                <a:gd name="T11" fmla="*/ 776 h 915"/>
                <a:gd name="T12" fmla="*/ 138 w 280"/>
                <a:gd name="T13" fmla="*/ 829 h 915"/>
                <a:gd name="T14" fmla="*/ 192 w 280"/>
                <a:gd name="T15" fmla="*/ 776 h 915"/>
                <a:gd name="T16" fmla="*/ 192 w 280"/>
                <a:gd name="T17" fmla="*/ 42 h 915"/>
                <a:gd name="T18" fmla="*/ 234 w 280"/>
                <a:gd name="T19" fmla="*/ 0 h 915"/>
                <a:gd name="T20" fmla="*/ 277 w 280"/>
                <a:gd name="T21" fmla="*/ 42 h 915"/>
                <a:gd name="T22" fmla="*/ 277 w 280"/>
                <a:gd name="T23" fmla="*/ 776 h 915"/>
                <a:gd name="T24" fmla="*/ 138 w 280"/>
                <a:gd name="T25" fmla="*/ 9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915">
                  <a:moveTo>
                    <a:pt x="138" y="914"/>
                  </a:moveTo>
                  <a:cubicBezTo>
                    <a:pt x="62" y="914"/>
                    <a:pt x="0" y="852"/>
                    <a:pt x="0" y="776"/>
                  </a:cubicBezTo>
                  <a:lnTo>
                    <a:pt x="0" y="42"/>
                  </a:lnTo>
                  <a:cubicBezTo>
                    <a:pt x="0" y="19"/>
                    <a:pt x="20" y="0"/>
                    <a:pt x="42" y="0"/>
                  </a:cubicBezTo>
                  <a:cubicBezTo>
                    <a:pt x="65" y="0"/>
                    <a:pt x="85" y="19"/>
                    <a:pt x="85" y="42"/>
                  </a:cubicBezTo>
                  <a:lnTo>
                    <a:pt x="85" y="776"/>
                  </a:lnTo>
                  <a:cubicBezTo>
                    <a:pt x="85" y="807"/>
                    <a:pt x="110" y="829"/>
                    <a:pt x="138" y="829"/>
                  </a:cubicBezTo>
                  <a:cubicBezTo>
                    <a:pt x="167" y="829"/>
                    <a:pt x="192" y="804"/>
                    <a:pt x="192" y="776"/>
                  </a:cubicBezTo>
                  <a:lnTo>
                    <a:pt x="192" y="42"/>
                  </a:lnTo>
                  <a:cubicBezTo>
                    <a:pt x="192" y="19"/>
                    <a:pt x="212" y="0"/>
                    <a:pt x="234" y="0"/>
                  </a:cubicBezTo>
                  <a:cubicBezTo>
                    <a:pt x="257" y="0"/>
                    <a:pt x="277" y="19"/>
                    <a:pt x="277" y="42"/>
                  </a:cubicBezTo>
                  <a:lnTo>
                    <a:pt x="277" y="776"/>
                  </a:lnTo>
                  <a:cubicBezTo>
                    <a:pt x="279" y="849"/>
                    <a:pt x="215" y="914"/>
                    <a:pt x="138" y="914"/>
                  </a:cubicBezTo>
                </a:path>
              </a:pathLst>
            </a:custGeom>
            <a:grpFill/>
            <a:ln>
              <a:noFill/>
            </a:ln>
            <a:effectLst/>
          </p:spPr>
          <p:txBody>
            <a:bodyPr wrap="none" anchor="ctr"/>
            <a:lstStyle/>
            <a:p>
              <a:pPr defTabSz="1828450">
                <a:defRPr/>
              </a:pPr>
              <a:endParaRPr lang="en-US" sz="3600" kern="0">
                <a:solidFill>
                  <a:sysClr val="windowText" lastClr="000000"/>
                </a:solidFill>
              </a:endParaRPr>
            </a:p>
          </p:txBody>
        </p:sp>
      </p:grpSp>
      <p:sp>
        <p:nvSpPr>
          <p:cNvPr id="13" name="Freeform 5">
            <a:extLst>
              <a:ext uri="{FF2B5EF4-FFF2-40B4-BE49-F238E27FC236}">
                <a16:creationId xmlns:a16="http://schemas.microsoft.com/office/drawing/2014/main" id="{D40CD818-A42B-42CC-BBCB-B2ECCF08E9CA}"/>
              </a:ext>
            </a:extLst>
          </p:cNvPr>
          <p:cNvSpPr>
            <a:spLocks noChangeArrowheads="1"/>
          </p:cNvSpPr>
          <p:nvPr/>
        </p:nvSpPr>
        <p:spPr bwMode="auto">
          <a:xfrm>
            <a:off x="11547180" y="4934836"/>
            <a:ext cx="1183586" cy="1269472"/>
          </a:xfrm>
          <a:custGeom>
            <a:avLst/>
            <a:gdLst>
              <a:gd name="T0" fmla="*/ 578 w 1157"/>
              <a:gd name="T1" fmla="*/ 1274 h 1275"/>
              <a:gd name="T2" fmla="*/ 561 w 1157"/>
              <a:gd name="T3" fmla="*/ 1271 h 1275"/>
              <a:gd name="T4" fmla="*/ 0 w 1157"/>
              <a:gd name="T5" fmla="*/ 555 h 1275"/>
              <a:gd name="T6" fmla="*/ 0 w 1157"/>
              <a:gd name="T7" fmla="*/ 48 h 1275"/>
              <a:gd name="T8" fmla="*/ 31 w 1157"/>
              <a:gd name="T9" fmla="*/ 5 h 1275"/>
              <a:gd name="T10" fmla="*/ 79 w 1157"/>
              <a:gd name="T11" fmla="*/ 25 h 1275"/>
              <a:gd name="T12" fmla="*/ 310 w 1157"/>
              <a:gd name="T13" fmla="*/ 155 h 1275"/>
              <a:gd name="T14" fmla="*/ 547 w 1157"/>
              <a:gd name="T15" fmla="*/ 76 h 1275"/>
              <a:gd name="T16" fmla="*/ 578 w 1157"/>
              <a:gd name="T17" fmla="*/ 62 h 1275"/>
              <a:gd name="T18" fmla="*/ 578 w 1157"/>
              <a:gd name="T19" fmla="*/ 62 h 1275"/>
              <a:gd name="T20" fmla="*/ 609 w 1157"/>
              <a:gd name="T21" fmla="*/ 76 h 1275"/>
              <a:gd name="T22" fmla="*/ 846 w 1157"/>
              <a:gd name="T23" fmla="*/ 155 h 1275"/>
              <a:gd name="T24" fmla="*/ 1077 w 1157"/>
              <a:gd name="T25" fmla="*/ 25 h 1275"/>
              <a:gd name="T26" fmla="*/ 1125 w 1157"/>
              <a:gd name="T27" fmla="*/ 5 h 1275"/>
              <a:gd name="T28" fmla="*/ 1156 w 1157"/>
              <a:gd name="T29" fmla="*/ 45 h 1275"/>
              <a:gd name="T30" fmla="*/ 1156 w 1157"/>
              <a:gd name="T31" fmla="*/ 553 h 1275"/>
              <a:gd name="T32" fmla="*/ 595 w 1157"/>
              <a:gd name="T33" fmla="*/ 1268 h 1275"/>
              <a:gd name="T34" fmla="*/ 578 w 1157"/>
              <a:gd name="T35" fmla="*/ 1274 h 1275"/>
              <a:gd name="T36" fmla="*/ 84 w 1157"/>
              <a:gd name="T37" fmla="*/ 158 h 1275"/>
              <a:gd name="T38" fmla="*/ 84 w 1157"/>
              <a:gd name="T39" fmla="*/ 553 h 1275"/>
              <a:gd name="T40" fmla="*/ 578 w 1157"/>
              <a:gd name="T41" fmla="*/ 1184 h 1275"/>
              <a:gd name="T42" fmla="*/ 1071 w 1157"/>
              <a:gd name="T43" fmla="*/ 553 h 1275"/>
              <a:gd name="T44" fmla="*/ 1071 w 1157"/>
              <a:gd name="T45" fmla="*/ 158 h 1275"/>
              <a:gd name="T46" fmla="*/ 846 w 1157"/>
              <a:gd name="T47" fmla="*/ 239 h 1275"/>
              <a:gd name="T48" fmla="*/ 578 w 1157"/>
              <a:gd name="T49" fmla="*/ 158 h 1275"/>
              <a:gd name="T50" fmla="*/ 310 w 1157"/>
              <a:gd name="T51" fmla="*/ 239 h 1275"/>
              <a:gd name="T52" fmla="*/ 84 w 1157"/>
              <a:gd name="T53" fmla="*/ 158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7" h="1275">
                <a:moveTo>
                  <a:pt x="578" y="1274"/>
                </a:moveTo>
                <a:cubicBezTo>
                  <a:pt x="572" y="1274"/>
                  <a:pt x="567" y="1274"/>
                  <a:pt x="561" y="1271"/>
                </a:cubicBezTo>
                <a:cubicBezTo>
                  <a:pt x="214" y="1116"/>
                  <a:pt x="0" y="839"/>
                  <a:pt x="0" y="555"/>
                </a:cubicBezTo>
                <a:lnTo>
                  <a:pt x="0" y="48"/>
                </a:lnTo>
                <a:cubicBezTo>
                  <a:pt x="0" y="28"/>
                  <a:pt x="14" y="11"/>
                  <a:pt x="31" y="5"/>
                </a:cubicBezTo>
                <a:cubicBezTo>
                  <a:pt x="50" y="0"/>
                  <a:pt x="70" y="8"/>
                  <a:pt x="79" y="25"/>
                </a:cubicBezTo>
                <a:cubicBezTo>
                  <a:pt x="81" y="31"/>
                  <a:pt x="155" y="155"/>
                  <a:pt x="310" y="155"/>
                </a:cubicBezTo>
                <a:cubicBezTo>
                  <a:pt x="471" y="155"/>
                  <a:pt x="544" y="79"/>
                  <a:pt x="547" y="76"/>
                </a:cubicBezTo>
                <a:cubicBezTo>
                  <a:pt x="556" y="67"/>
                  <a:pt x="567" y="62"/>
                  <a:pt x="578" y="62"/>
                </a:cubicBezTo>
                <a:lnTo>
                  <a:pt x="578" y="62"/>
                </a:lnTo>
                <a:cubicBezTo>
                  <a:pt x="589" y="62"/>
                  <a:pt x="601" y="67"/>
                  <a:pt x="609" y="76"/>
                </a:cubicBezTo>
                <a:cubicBezTo>
                  <a:pt x="612" y="79"/>
                  <a:pt x="685" y="155"/>
                  <a:pt x="846" y="155"/>
                </a:cubicBezTo>
                <a:cubicBezTo>
                  <a:pt x="1000" y="155"/>
                  <a:pt x="1074" y="31"/>
                  <a:pt x="1077" y="25"/>
                </a:cubicBezTo>
                <a:cubicBezTo>
                  <a:pt x="1085" y="8"/>
                  <a:pt x="1105" y="0"/>
                  <a:pt x="1125" y="5"/>
                </a:cubicBezTo>
                <a:cubicBezTo>
                  <a:pt x="1144" y="11"/>
                  <a:pt x="1156" y="28"/>
                  <a:pt x="1156" y="45"/>
                </a:cubicBezTo>
                <a:lnTo>
                  <a:pt x="1156" y="553"/>
                </a:lnTo>
                <a:cubicBezTo>
                  <a:pt x="1156" y="837"/>
                  <a:pt x="942" y="1110"/>
                  <a:pt x="595" y="1268"/>
                </a:cubicBezTo>
                <a:cubicBezTo>
                  <a:pt x="589" y="1271"/>
                  <a:pt x="584" y="1274"/>
                  <a:pt x="578" y="1274"/>
                </a:cubicBezTo>
                <a:close/>
                <a:moveTo>
                  <a:pt x="84" y="158"/>
                </a:moveTo>
                <a:lnTo>
                  <a:pt x="84" y="553"/>
                </a:lnTo>
                <a:cubicBezTo>
                  <a:pt x="84" y="845"/>
                  <a:pt x="335" y="1068"/>
                  <a:pt x="578" y="1184"/>
                </a:cubicBezTo>
                <a:cubicBezTo>
                  <a:pt x="821" y="1071"/>
                  <a:pt x="1071" y="848"/>
                  <a:pt x="1071" y="553"/>
                </a:cubicBezTo>
                <a:lnTo>
                  <a:pt x="1071" y="158"/>
                </a:lnTo>
                <a:cubicBezTo>
                  <a:pt x="1020" y="200"/>
                  <a:pt x="948" y="239"/>
                  <a:pt x="846" y="239"/>
                </a:cubicBezTo>
                <a:cubicBezTo>
                  <a:pt x="708" y="239"/>
                  <a:pt x="620" y="191"/>
                  <a:pt x="578" y="158"/>
                </a:cubicBezTo>
                <a:cubicBezTo>
                  <a:pt x="536" y="189"/>
                  <a:pt x="448" y="239"/>
                  <a:pt x="310" y="239"/>
                </a:cubicBezTo>
                <a:cubicBezTo>
                  <a:pt x="208" y="239"/>
                  <a:pt x="132" y="200"/>
                  <a:pt x="84" y="158"/>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8734">
              <a:defRPr/>
            </a:pPr>
            <a:endParaRPr lang="en-US" sz="3530">
              <a:solidFill>
                <a:srgbClr val="2C292A"/>
              </a:solidFill>
            </a:endParaRPr>
          </a:p>
        </p:txBody>
      </p:sp>
      <p:sp>
        <p:nvSpPr>
          <p:cNvPr id="14" name="Freeform 6">
            <a:extLst>
              <a:ext uri="{FF2B5EF4-FFF2-40B4-BE49-F238E27FC236}">
                <a16:creationId xmlns:a16="http://schemas.microsoft.com/office/drawing/2014/main" id="{128A8636-6E70-4B6B-A8D7-784C6CE1F49B}"/>
              </a:ext>
            </a:extLst>
          </p:cNvPr>
          <p:cNvSpPr>
            <a:spLocks noChangeArrowheads="1"/>
          </p:cNvSpPr>
          <p:nvPr/>
        </p:nvSpPr>
        <p:spPr bwMode="auto">
          <a:xfrm>
            <a:off x="12098315" y="5220356"/>
            <a:ext cx="85834" cy="505155"/>
          </a:xfrm>
          <a:custGeom>
            <a:avLst/>
            <a:gdLst>
              <a:gd name="T0" fmla="*/ 42 w 85"/>
              <a:gd name="T1" fmla="*/ 507 h 508"/>
              <a:gd name="T2" fmla="*/ 0 w 85"/>
              <a:gd name="T3" fmla="*/ 465 h 508"/>
              <a:gd name="T4" fmla="*/ 0 w 85"/>
              <a:gd name="T5" fmla="*/ 43 h 508"/>
              <a:gd name="T6" fmla="*/ 42 w 85"/>
              <a:gd name="T7" fmla="*/ 0 h 508"/>
              <a:gd name="T8" fmla="*/ 84 w 85"/>
              <a:gd name="T9" fmla="*/ 43 h 508"/>
              <a:gd name="T10" fmla="*/ 84 w 85"/>
              <a:gd name="T11" fmla="*/ 465 h 508"/>
              <a:gd name="T12" fmla="*/ 42 w 85"/>
              <a:gd name="T13" fmla="*/ 507 h 508"/>
            </a:gdLst>
            <a:ahLst/>
            <a:cxnLst>
              <a:cxn ang="0">
                <a:pos x="T0" y="T1"/>
              </a:cxn>
              <a:cxn ang="0">
                <a:pos x="T2" y="T3"/>
              </a:cxn>
              <a:cxn ang="0">
                <a:pos x="T4" y="T5"/>
              </a:cxn>
              <a:cxn ang="0">
                <a:pos x="T6" y="T7"/>
              </a:cxn>
              <a:cxn ang="0">
                <a:pos x="T8" y="T9"/>
              </a:cxn>
              <a:cxn ang="0">
                <a:pos x="T10" y="T11"/>
              </a:cxn>
              <a:cxn ang="0">
                <a:pos x="T12" y="T13"/>
              </a:cxn>
            </a:cxnLst>
            <a:rect l="0" t="0" r="r" b="b"/>
            <a:pathLst>
              <a:path w="85" h="508">
                <a:moveTo>
                  <a:pt x="42" y="507"/>
                </a:moveTo>
                <a:cubicBezTo>
                  <a:pt x="20" y="507"/>
                  <a:pt x="0" y="488"/>
                  <a:pt x="0" y="465"/>
                </a:cubicBezTo>
                <a:lnTo>
                  <a:pt x="0" y="43"/>
                </a:lnTo>
                <a:cubicBezTo>
                  <a:pt x="0" y="20"/>
                  <a:pt x="19" y="0"/>
                  <a:pt x="42" y="0"/>
                </a:cubicBezTo>
                <a:cubicBezTo>
                  <a:pt x="64" y="0"/>
                  <a:pt x="84" y="20"/>
                  <a:pt x="84" y="43"/>
                </a:cubicBezTo>
                <a:lnTo>
                  <a:pt x="84" y="465"/>
                </a:lnTo>
                <a:cubicBezTo>
                  <a:pt x="84" y="488"/>
                  <a:pt x="65" y="507"/>
                  <a:pt x="42" y="507"/>
                </a:cubicBezTo>
              </a:path>
            </a:pathLst>
          </a:custGeom>
          <a:solidFill>
            <a:schemeClr val="bg2"/>
          </a:solidFill>
          <a:ln>
            <a:noFill/>
          </a:ln>
          <a:effectLst/>
        </p:spPr>
        <p:txBody>
          <a:bodyPr wrap="none" anchor="ctr"/>
          <a:lstStyle/>
          <a:p>
            <a:pPr defTabSz="1828734">
              <a:defRPr/>
            </a:pPr>
            <a:endParaRPr lang="en-US" sz="3530">
              <a:solidFill>
                <a:srgbClr val="2C292A"/>
              </a:solidFill>
            </a:endParaRPr>
          </a:p>
        </p:txBody>
      </p:sp>
      <p:sp>
        <p:nvSpPr>
          <p:cNvPr id="16" name="Freeform 7">
            <a:extLst>
              <a:ext uri="{FF2B5EF4-FFF2-40B4-BE49-F238E27FC236}">
                <a16:creationId xmlns:a16="http://schemas.microsoft.com/office/drawing/2014/main" id="{BA50399D-1545-4504-8BAD-C331FF69DA41}"/>
              </a:ext>
            </a:extLst>
          </p:cNvPr>
          <p:cNvSpPr>
            <a:spLocks noChangeArrowheads="1"/>
          </p:cNvSpPr>
          <p:nvPr/>
        </p:nvSpPr>
        <p:spPr bwMode="auto">
          <a:xfrm>
            <a:off x="12044105" y="5804579"/>
            <a:ext cx="189735" cy="184491"/>
          </a:xfrm>
          <a:custGeom>
            <a:avLst/>
            <a:gdLst>
              <a:gd name="T0" fmla="*/ 186 w 187"/>
              <a:gd name="T1" fmla="*/ 93 h 187"/>
              <a:gd name="T2" fmla="*/ 174 w 187"/>
              <a:gd name="T3" fmla="*/ 140 h 187"/>
              <a:gd name="T4" fmla="*/ 140 w 187"/>
              <a:gd name="T5" fmla="*/ 174 h 187"/>
              <a:gd name="T6" fmla="*/ 93 w 187"/>
              <a:gd name="T7" fmla="*/ 186 h 187"/>
              <a:gd name="T8" fmla="*/ 47 w 187"/>
              <a:gd name="T9" fmla="*/ 174 h 187"/>
              <a:gd name="T10" fmla="*/ 12 w 187"/>
              <a:gd name="T11" fmla="*/ 140 h 187"/>
              <a:gd name="T12" fmla="*/ 0 w 187"/>
              <a:gd name="T13" fmla="*/ 93 h 187"/>
              <a:gd name="T14" fmla="*/ 12 w 187"/>
              <a:gd name="T15" fmla="*/ 47 h 187"/>
              <a:gd name="T16" fmla="*/ 47 w 187"/>
              <a:gd name="T17" fmla="*/ 13 h 187"/>
              <a:gd name="T18" fmla="*/ 93 w 187"/>
              <a:gd name="T19" fmla="*/ 0 h 187"/>
              <a:gd name="T20" fmla="*/ 140 w 187"/>
              <a:gd name="T21" fmla="*/ 13 h 187"/>
              <a:gd name="T22" fmla="*/ 174 w 187"/>
              <a:gd name="T23" fmla="*/ 47 h 187"/>
              <a:gd name="T24" fmla="*/ 186 w 187"/>
              <a:gd name="T25" fmla="*/ 9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187">
                <a:moveTo>
                  <a:pt x="186" y="93"/>
                </a:moveTo>
                <a:cubicBezTo>
                  <a:pt x="186" y="111"/>
                  <a:pt x="182" y="125"/>
                  <a:pt x="174" y="140"/>
                </a:cubicBezTo>
                <a:cubicBezTo>
                  <a:pt x="165" y="155"/>
                  <a:pt x="155" y="165"/>
                  <a:pt x="140" y="174"/>
                </a:cubicBezTo>
                <a:cubicBezTo>
                  <a:pt x="125" y="183"/>
                  <a:pt x="110" y="186"/>
                  <a:pt x="93" y="186"/>
                </a:cubicBezTo>
                <a:cubicBezTo>
                  <a:pt x="76" y="186"/>
                  <a:pt x="61" y="183"/>
                  <a:pt x="47" y="174"/>
                </a:cubicBezTo>
                <a:cubicBezTo>
                  <a:pt x="32" y="165"/>
                  <a:pt x="20" y="155"/>
                  <a:pt x="12" y="140"/>
                </a:cubicBezTo>
                <a:cubicBezTo>
                  <a:pt x="3" y="125"/>
                  <a:pt x="0" y="111"/>
                  <a:pt x="0" y="93"/>
                </a:cubicBezTo>
                <a:cubicBezTo>
                  <a:pt x="0" y="76"/>
                  <a:pt x="3" y="62"/>
                  <a:pt x="12" y="47"/>
                </a:cubicBezTo>
                <a:cubicBezTo>
                  <a:pt x="20" y="32"/>
                  <a:pt x="32" y="22"/>
                  <a:pt x="47" y="13"/>
                </a:cubicBezTo>
                <a:cubicBezTo>
                  <a:pt x="61" y="5"/>
                  <a:pt x="76" y="0"/>
                  <a:pt x="93" y="0"/>
                </a:cubicBezTo>
                <a:cubicBezTo>
                  <a:pt x="110" y="0"/>
                  <a:pt x="125" y="5"/>
                  <a:pt x="140" y="13"/>
                </a:cubicBezTo>
                <a:cubicBezTo>
                  <a:pt x="155" y="22"/>
                  <a:pt x="165" y="32"/>
                  <a:pt x="174" y="47"/>
                </a:cubicBezTo>
                <a:cubicBezTo>
                  <a:pt x="182" y="62"/>
                  <a:pt x="186" y="76"/>
                  <a:pt x="186" y="93"/>
                </a:cubicBezTo>
              </a:path>
            </a:pathLst>
          </a:custGeom>
          <a:solidFill>
            <a:schemeClr val="bg2"/>
          </a:solidFill>
          <a:ln>
            <a:noFill/>
          </a:ln>
          <a:effectLst/>
        </p:spPr>
        <p:txBody>
          <a:bodyPr wrap="none" anchor="ctr"/>
          <a:lstStyle/>
          <a:p>
            <a:pPr defTabSz="1828734">
              <a:defRPr/>
            </a:pPr>
            <a:endParaRPr lang="en-US" sz="3530">
              <a:solidFill>
                <a:srgbClr val="2C292A"/>
              </a:solidFill>
            </a:endParaRPr>
          </a:p>
        </p:txBody>
      </p:sp>
      <p:sp>
        <p:nvSpPr>
          <p:cNvPr id="18" name="Rectangle 17">
            <a:extLst>
              <a:ext uri="{FF2B5EF4-FFF2-40B4-BE49-F238E27FC236}">
                <a16:creationId xmlns:a16="http://schemas.microsoft.com/office/drawing/2014/main" id="{E24B3557-5C66-453B-AC6D-CD2D3CB297E8}"/>
              </a:ext>
            </a:extLst>
          </p:cNvPr>
          <p:cNvSpPr/>
          <p:nvPr/>
        </p:nvSpPr>
        <p:spPr bwMode="auto">
          <a:xfrm>
            <a:off x="16250293" y="9407193"/>
            <a:ext cx="6106592" cy="3008774"/>
          </a:xfrm>
          <a:prstGeom prst="rect">
            <a:avLst/>
          </a:prstGeom>
          <a:noFill/>
          <a:ln w="25400" cap="flat" cmpd="sng" algn="ctr">
            <a:noFill/>
            <a:prstDash val="solid"/>
            <a:headEnd type="none" w="med" len="med"/>
            <a:tailEnd type="none" w="med" len="med"/>
          </a:ln>
          <a:effectLst/>
        </p:spPr>
        <p:txBody>
          <a:bodyPr vert="horz" wrap="square" lIns="274282" tIns="274282" rIns="274282" bIns="292568" numCol="1" rtlCol="0" anchor="t" anchorCtr="0" compatLnSpc="1">
            <a:prstTxWarp prst="textNoShape">
              <a:avLst/>
            </a:prstTxWarp>
          </a:bodyPr>
          <a:lstStyle/>
          <a:p>
            <a:pPr algn="ctr" defTabSz="1864768">
              <a:spcBef>
                <a:spcPts val="1200"/>
              </a:spcBef>
              <a:defRPr/>
            </a:pPr>
            <a:r>
              <a:rPr lang="en-US" sz="3530" kern="0">
                <a:latin typeface="Segoe UI"/>
                <a:cs typeface="Segoe UI Semilight" panose="020B0402040204020203" pitchFamily="34" charset="0"/>
              </a:rPr>
              <a:t>Get visibility into how your data is being protected</a:t>
            </a:r>
          </a:p>
        </p:txBody>
      </p:sp>
      <p:grpSp>
        <p:nvGrpSpPr>
          <p:cNvPr id="2" name="Picture 2" descr="Bar graph with upward trend with solid fill">
            <a:extLst>
              <a:ext uri="{FF2B5EF4-FFF2-40B4-BE49-F238E27FC236}">
                <a16:creationId xmlns:a16="http://schemas.microsoft.com/office/drawing/2014/main" id="{47A7DF94-FC2B-4F4E-94DC-FD5F62148944}"/>
              </a:ext>
              <a:ext uri="{C183D7F6-B498-43B3-948B-1728B52AA6E4}">
                <adec:decorative xmlns:adec="http://schemas.microsoft.com/office/drawing/2017/decorative" val="1"/>
              </a:ext>
            </a:extLst>
          </p:cNvPr>
          <p:cNvGrpSpPr/>
          <p:nvPr/>
        </p:nvGrpSpPr>
        <p:grpSpPr>
          <a:xfrm>
            <a:off x="18423150" y="4563875"/>
            <a:ext cx="1760874" cy="1760874"/>
            <a:chOff x="18423150" y="4563875"/>
            <a:chExt cx="1760874" cy="1760874"/>
          </a:xfrm>
          <a:noFill/>
        </p:grpSpPr>
        <p:sp>
          <p:nvSpPr>
            <p:cNvPr id="19" name="Freeform: Shape 18">
              <a:extLst>
                <a:ext uri="{FF2B5EF4-FFF2-40B4-BE49-F238E27FC236}">
                  <a16:creationId xmlns:a16="http://schemas.microsoft.com/office/drawing/2014/main" id="{C8B04AD5-13AE-41CB-8F70-D511F87AE6E1}"/>
                </a:ext>
              </a:extLst>
            </p:cNvPr>
            <p:cNvSpPr/>
            <p:nvPr/>
          </p:nvSpPr>
          <p:spPr>
            <a:xfrm>
              <a:off x="18679944" y="4802326"/>
              <a:ext cx="1265628" cy="1283970"/>
            </a:xfrm>
            <a:custGeom>
              <a:avLst/>
              <a:gdLst>
                <a:gd name="connsiteX0" fmla="*/ 110055 w 1265628"/>
                <a:gd name="connsiteY0" fmla="*/ 0 h 1283970"/>
                <a:gd name="connsiteX1" fmla="*/ 0 w 1265628"/>
                <a:gd name="connsiteY1" fmla="*/ 0 h 1283970"/>
                <a:gd name="connsiteX2" fmla="*/ 0 w 1265628"/>
                <a:gd name="connsiteY2" fmla="*/ 1283971 h 1283970"/>
                <a:gd name="connsiteX3" fmla="*/ 1265628 w 1265628"/>
                <a:gd name="connsiteY3" fmla="*/ 1283971 h 1283970"/>
                <a:gd name="connsiteX4" fmla="*/ 1265628 w 1265628"/>
                <a:gd name="connsiteY4" fmla="*/ 1173916 h 1283970"/>
                <a:gd name="connsiteX5" fmla="*/ 110055 w 1265628"/>
                <a:gd name="connsiteY5" fmla="*/ 1173916 h 1283970"/>
                <a:gd name="connsiteX6" fmla="*/ 110055 w 1265628"/>
                <a:gd name="connsiteY6" fmla="*/ 0 h 128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628" h="1283970">
                  <a:moveTo>
                    <a:pt x="110055" y="0"/>
                  </a:moveTo>
                  <a:lnTo>
                    <a:pt x="0" y="0"/>
                  </a:lnTo>
                  <a:lnTo>
                    <a:pt x="0" y="1283971"/>
                  </a:lnTo>
                  <a:lnTo>
                    <a:pt x="1265628" y="1283971"/>
                  </a:lnTo>
                  <a:lnTo>
                    <a:pt x="1265628" y="1173916"/>
                  </a:lnTo>
                  <a:lnTo>
                    <a:pt x="110055" y="1173916"/>
                  </a:lnTo>
                  <a:lnTo>
                    <a:pt x="110055" y="0"/>
                  </a:lnTo>
                  <a:close/>
                </a:path>
              </a:pathLst>
            </a:custGeom>
            <a:solidFill>
              <a:schemeClr val="bg1"/>
            </a:solidFill>
            <a:ln w="18256"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B6E64A25-12EB-4841-BFDA-65313F16D7B2}"/>
                </a:ext>
              </a:extLst>
            </p:cNvPr>
            <p:cNvSpPr/>
            <p:nvPr/>
          </p:nvSpPr>
          <p:spPr>
            <a:xfrm rot="-10800000">
              <a:off x="19670435" y="4802326"/>
              <a:ext cx="275136" cy="1063861"/>
            </a:xfrm>
            <a:custGeom>
              <a:avLst/>
              <a:gdLst>
                <a:gd name="connsiteX0" fmla="*/ 0 w 275136"/>
                <a:gd name="connsiteY0" fmla="*/ 0 h 1063861"/>
                <a:gd name="connsiteX1" fmla="*/ 275137 w 275136"/>
                <a:gd name="connsiteY1" fmla="*/ 0 h 1063861"/>
                <a:gd name="connsiteX2" fmla="*/ 275137 w 275136"/>
                <a:gd name="connsiteY2" fmla="*/ 1063861 h 1063861"/>
                <a:gd name="connsiteX3" fmla="*/ 0 w 275136"/>
                <a:gd name="connsiteY3" fmla="*/ 1063861 h 1063861"/>
              </a:gdLst>
              <a:ahLst/>
              <a:cxnLst>
                <a:cxn ang="0">
                  <a:pos x="connsiteX0" y="connsiteY0"/>
                </a:cxn>
                <a:cxn ang="0">
                  <a:pos x="connsiteX1" y="connsiteY1"/>
                </a:cxn>
                <a:cxn ang="0">
                  <a:pos x="connsiteX2" y="connsiteY2"/>
                </a:cxn>
                <a:cxn ang="0">
                  <a:pos x="connsiteX3" y="connsiteY3"/>
                </a:cxn>
              </a:cxnLst>
              <a:rect l="l" t="t" r="r" b="b"/>
              <a:pathLst>
                <a:path w="275136" h="1063861">
                  <a:moveTo>
                    <a:pt x="0" y="0"/>
                  </a:moveTo>
                  <a:lnTo>
                    <a:pt x="275137" y="0"/>
                  </a:lnTo>
                  <a:lnTo>
                    <a:pt x="275137" y="1063861"/>
                  </a:lnTo>
                  <a:lnTo>
                    <a:pt x="0" y="1063861"/>
                  </a:lnTo>
                  <a:close/>
                </a:path>
              </a:pathLst>
            </a:custGeom>
            <a:solidFill>
              <a:schemeClr val="bg1"/>
            </a:solidFill>
            <a:ln w="18256"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2AAE1CED-A066-4409-8CBD-2C443820F91A}"/>
                </a:ext>
              </a:extLst>
            </p:cNvPr>
            <p:cNvSpPr/>
            <p:nvPr/>
          </p:nvSpPr>
          <p:spPr>
            <a:xfrm rot="-10800000">
              <a:off x="19285244" y="5169175"/>
              <a:ext cx="275136" cy="697012"/>
            </a:xfrm>
            <a:custGeom>
              <a:avLst/>
              <a:gdLst>
                <a:gd name="connsiteX0" fmla="*/ 0 w 275136"/>
                <a:gd name="connsiteY0" fmla="*/ 0 h 697012"/>
                <a:gd name="connsiteX1" fmla="*/ 275137 w 275136"/>
                <a:gd name="connsiteY1" fmla="*/ 0 h 697012"/>
                <a:gd name="connsiteX2" fmla="*/ 275137 w 275136"/>
                <a:gd name="connsiteY2" fmla="*/ 697013 h 697012"/>
                <a:gd name="connsiteX3" fmla="*/ 0 w 275136"/>
                <a:gd name="connsiteY3" fmla="*/ 697013 h 697012"/>
              </a:gdLst>
              <a:ahLst/>
              <a:cxnLst>
                <a:cxn ang="0">
                  <a:pos x="connsiteX0" y="connsiteY0"/>
                </a:cxn>
                <a:cxn ang="0">
                  <a:pos x="connsiteX1" y="connsiteY1"/>
                </a:cxn>
                <a:cxn ang="0">
                  <a:pos x="connsiteX2" y="connsiteY2"/>
                </a:cxn>
                <a:cxn ang="0">
                  <a:pos x="connsiteX3" y="connsiteY3"/>
                </a:cxn>
              </a:cxnLst>
              <a:rect l="l" t="t" r="r" b="b"/>
              <a:pathLst>
                <a:path w="275136" h="697012">
                  <a:moveTo>
                    <a:pt x="0" y="0"/>
                  </a:moveTo>
                  <a:lnTo>
                    <a:pt x="275137" y="0"/>
                  </a:lnTo>
                  <a:lnTo>
                    <a:pt x="275137" y="697013"/>
                  </a:lnTo>
                  <a:lnTo>
                    <a:pt x="0" y="697013"/>
                  </a:lnTo>
                  <a:close/>
                </a:path>
              </a:pathLst>
            </a:custGeom>
            <a:solidFill>
              <a:schemeClr val="bg2"/>
            </a:solidFill>
            <a:ln w="18256"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1C2C8A82-BD8D-4EE2-B8AE-9CBFBB08EE87}"/>
                </a:ext>
              </a:extLst>
            </p:cNvPr>
            <p:cNvSpPr/>
            <p:nvPr/>
          </p:nvSpPr>
          <p:spPr>
            <a:xfrm rot="-10800000">
              <a:off x="18900053" y="5499339"/>
              <a:ext cx="275136" cy="366848"/>
            </a:xfrm>
            <a:custGeom>
              <a:avLst/>
              <a:gdLst>
                <a:gd name="connsiteX0" fmla="*/ 0 w 275136"/>
                <a:gd name="connsiteY0" fmla="*/ 0 h 366848"/>
                <a:gd name="connsiteX1" fmla="*/ 275137 w 275136"/>
                <a:gd name="connsiteY1" fmla="*/ 0 h 366848"/>
                <a:gd name="connsiteX2" fmla="*/ 275137 w 275136"/>
                <a:gd name="connsiteY2" fmla="*/ 366849 h 366848"/>
                <a:gd name="connsiteX3" fmla="*/ 0 w 275136"/>
                <a:gd name="connsiteY3" fmla="*/ 366849 h 366848"/>
              </a:gdLst>
              <a:ahLst/>
              <a:cxnLst>
                <a:cxn ang="0">
                  <a:pos x="connsiteX0" y="connsiteY0"/>
                </a:cxn>
                <a:cxn ang="0">
                  <a:pos x="connsiteX1" y="connsiteY1"/>
                </a:cxn>
                <a:cxn ang="0">
                  <a:pos x="connsiteX2" y="connsiteY2"/>
                </a:cxn>
                <a:cxn ang="0">
                  <a:pos x="connsiteX3" y="connsiteY3"/>
                </a:cxn>
              </a:cxnLst>
              <a:rect l="l" t="t" r="r" b="b"/>
              <a:pathLst>
                <a:path w="275136" h="366848">
                  <a:moveTo>
                    <a:pt x="0" y="0"/>
                  </a:moveTo>
                  <a:lnTo>
                    <a:pt x="275137" y="0"/>
                  </a:lnTo>
                  <a:lnTo>
                    <a:pt x="275137" y="366849"/>
                  </a:lnTo>
                  <a:lnTo>
                    <a:pt x="0" y="366849"/>
                  </a:lnTo>
                  <a:close/>
                </a:path>
              </a:pathLst>
            </a:custGeom>
            <a:solidFill>
              <a:schemeClr val="bg1"/>
            </a:solidFill>
            <a:ln w="18256"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E315F69-A416-4A6E-A3A1-F386AED1DBE0}"/>
                </a:ext>
              </a:extLst>
            </p:cNvPr>
            <p:cNvSpPr/>
            <p:nvPr/>
          </p:nvSpPr>
          <p:spPr>
            <a:xfrm>
              <a:off x="18892532" y="4802326"/>
              <a:ext cx="594478" cy="594478"/>
            </a:xfrm>
            <a:custGeom>
              <a:avLst/>
              <a:gdLst>
                <a:gd name="connsiteX0" fmla="*/ 594478 w 594478"/>
                <a:gd name="connsiteY0" fmla="*/ 252025 h 594478"/>
                <a:gd name="connsiteX1" fmla="*/ 594478 w 594478"/>
                <a:gd name="connsiteY1" fmla="*/ 0 h 594478"/>
                <a:gd name="connsiteX2" fmla="*/ 342453 w 594478"/>
                <a:gd name="connsiteY2" fmla="*/ 0 h 594478"/>
                <a:gd name="connsiteX3" fmla="*/ 442603 w 594478"/>
                <a:gd name="connsiteY3" fmla="*/ 100150 h 594478"/>
                <a:gd name="connsiteX4" fmla="*/ 0 w 594478"/>
                <a:gd name="connsiteY4" fmla="*/ 542753 h 594478"/>
                <a:gd name="connsiteX5" fmla="*/ 51726 w 594478"/>
                <a:gd name="connsiteY5" fmla="*/ 594478 h 594478"/>
                <a:gd name="connsiteX6" fmla="*/ 494329 w 594478"/>
                <a:gd name="connsiteY6" fmla="*/ 152059 h 594478"/>
                <a:gd name="connsiteX7" fmla="*/ 594478 w 594478"/>
                <a:gd name="connsiteY7" fmla="*/ 252025 h 59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4478" h="594478">
                  <a:moveTo>
                    <a:pt x="594478" y="252025"/>
                  </a:moveTo>
                  <a:lnTo>
                    <a:pt x="594478" y="0"/>
                  </a:lnTo>
                  <a:lnTo>
                    <a:pt x="342453" y="0"/>
                  </a:lnTo>
                  <a:lnTo>
                    <a:pt x="442603" y="100150"/>
                  </a:lnTo>
                  <a:lnTo>
                    <a:pt x="0" y="542753"/>
                  </a:lnTo>
                  <a:lnTo>
                    <a:pt x="51726" y="594478"/>
                  </a:lnTo>
                  <a:lnTo>
                    <a:pt x="494329" y="152059"/>
                  </a:lnTo>
                  <a:lnTo>
                    <a:pt x="594478" y="252025"/>
                  </a:lnTo>
                  <a:close/>
                </a:path>
              </a:pathLst>
            </a:custGeom>
            <a:solidFill>
              <a:schemeClr val="bg2"/>
            </a:solidFill>
            <a:ln w="18256" cap="flat">
              <a:noFill/>
              <a:prstDash val="solid"/>
              <a:miter/>
            </a:ln>
          </p:spPr>
          <p:txBody>
            <a:bodyPr rtlCol="0" anchor="ctr"/>
            <a:lstStyle/>
            <a:p>
              <a:endParaRPr lang="en-GB"/>
            </a:p>
          </p:txBody>
        </p:sp>
      </p:grpSp>
    </p:spTree>
    <p:extLst>
      <p:ext uri="{BB962C8B-B14F-4D97-AF65-F5344CB8AC3E}">
        <p14:creationId xmlns:p14="http://schemas.microsoft.com/office/powerpoint/2010/main" val="281564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1627-AED7-4684-A9E1-A2C64CF0F314}"/>
              </a:ext>
            </a:extLst>
          </p:cNvPr>
          <p:cNvSpPr txBox="1"/>
          <p:nvPr/>
        </p:nvSpPr>
        <p:spPr>
          <a:xfrm>
            <a:off x="1237844" y="1074929"/>
            <a:ext cx="1187657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rPr>
              <a:t>Data Loss Prevention for Microsoft Teams</a:t>
            </a:r>
          </a:p>
        </p:txBody>
      </p:sp>
      <p:grpSp>
        <p:nvGrpSpPr>
          <p:cNvPr id="3" name="Group 2">
            <a:extLst>
              <a:ext uri="{FF2B5EF4-FFF2-40B4-BE49-F238E27FC236}">
                <a16:creationId xmlns:a16="http://schemas.microsoft.com/office/drawing/2014/main" id="{2F0AB862-9580-4A2E-BCAF-8ADDFC4CCDDB}"/>
              </a:ext>
            </a:extLst>
          </p:cNvPr>
          <p:cNvGrpSpPr/>
          <p:nvPr/>
        </p:nvGrpSpPr>
        <p:grpSpPr>
          <a:xfrm>
            <a:off x="11800487" y="1614022"/>
            <a:ext cx="15811504" cy="9604644"/>
            <a:chOff x="4913747" y="1300944"/>
            <a:chExt cx="7711328" cy="4684220"/>
          </a:xfrm>
        </p:grpSpPr>
        <p:pic>
          <p:nvPicPr>
            <p:cNvPr id="5" name="Picture 4" descr="A flat screen tv&#10;&#10;Description automatically generated">
              <a:extLst>
                <a:ext uri="{FF2B5EF4-FFF2-40B4-BE49-F238E27FC236}">
                  <a16:creationId xmlns:a16="http://schemas.microsoft.com/office/drawing/2014/main" id="{9E7DD309-5FD2-46F9-859C-BB72BB872577}"/>
                </a:ext>
              </a:extLst>
            </p:cNvPr>
            <p:cNvPicPr>
              <a:picLocks noChangeAspect="1"/>
            </p:cNvPicPr>
            <p:nvPr/>
          </p:nvPicPr>
          <p:blipFill rotWithShape="1">
            <a:blip r:embed="rId2">
              <a:extLst>
                <a:ext uri="{28A0092B-C50C-407E-A947-70E740481C1C}">
                  <a14:useLocalDpi xmlns:a14="http://schemas.microsoft.com/office/drawing/2010/main" val="0"/>
                </a:ext>
              </a:extLst>
            </a:blip>
            <a:srcRect l="9456" t="11812" r="26263" b="6376"/>
            <a:stretch/>
          </p:blipFill>
          <p:spPr>
            <a:xfrm>
              <a:off x="4913747" y="1300944"/>
              <a:ext cx="7711328" cy="4684220"/>
            </a:xfrm>
            <a:prstGeom prst="rect">
              <a:avLst/>
            </a:prstGeom>
          </p:spPr>
        </p:pic>
        <p:sp>
          <p:nvSpPr>
            <p:cNvPr id="6" name="object 2">
              <a:extLst>
                <a:ext uri="{FF2B5EF4-FFF2-40B4-BE49-F238E27FC236}">
                  <a16:creationId xmlns:a16="http://schemas.microsoft.com/office/drawing/2014/main" id="{E75BDF3E-074A-4F6B-8066-965A57826DBB}"/>
                </a:ext>
              </a:extLst>
            </p:cNvPr>
            <p:cNvSpPr/>
            <p:nvPr/>
          </p:nvSpPr>
          <p:spPr>
            <a:xfrm>
              <a:off x="5821483" y="1660545"/>
              <a:ext cx="5895856" cy="3316647"/>
            </a:xfrm>
            <a:prstGeom prst="rect">
              <a:avLst/>
            </a:prstGeom>
            <a:blipFill>
              <a:blip r:embed="rId3" cstate="print"/>
              <a:stretch>
                <a:fillRect/>
              </a:stretch>
            </a:blipFill>
            <a:effectLst>
              <a:outerShdw blurRad="50800" dist="38100" dir="2700000" algn="tl" rotWithShape="0">
                <a:prstClr val="black">
                  <a:alpha val="40000"/>
                </a:prstClr>
              </a:outerShdw>
            </a:effectLst>
          </p:spPr>
          <p:txBody>
            <a:bodyPr wrap="square" lIns="0" tIns="0" rIns="0" bIns="0" rtlCol="0"/>
            <a:lstStyle/>
            <a:p>
              <a:pPr defTabSz="1828384">
                <a:defRPr/>
              </a:pPr>
              <a:endParaRPr lang="en-US" sz="3600">
                <a:solidFill>
                  <a:srgbClr val="505050"/>
                </a:solidFill>
                <a:latin typeface="Segoe UI"/>
              </a:endParaRPr>
            </a:p>
          </p:txBody>
        </p:sp>
      </p:grpSp>
      <p:sp>
        <p:nvSpPr>
          <p:cNvPr id="7" name="TextBox 6">
            <a:extLst>
              <a:ext uri="{FF2B5EF4-FFF2-40B4-BE49-F238E27FC236}">
                <a16:creationId xmlns:a16="http://schemas.microsoft.com/office/drawing/2014/main" id="{FF499EBF-26A1-4BE9-A4D4-E906046E7D30}"/>
              </a:ext>
            </a:extLst>
          </p:cNvPr>
          <p:cNvSpPr txBox="1"/>
          <p:nvPr/>
        </p:nvSpPr>
        <p:spPr>
          <a:xfrm>
            <a:off x="1510871" y="3077063"/>
            <a:ext cx="9041484" cy="1477222"/>
          </a:xfrm>
          <a:prstGeom prst="rect">
            <a:avLst/>
          </a:prstGeom>
          <a:noFill/>
        </p:spPr>
        <p:txBody>
          <a:bodyPr wrap="square" lIns="0" tIns="182828" rIns="182828" bIns="182828" rtlCol="0">
            <a:spAutoFit/>
          </a:bodyPr>
          <a:lstStyle/>
          <a:p>
            <a:pPr defTabSz="1864590">
              <a:spcBef>
                <a:spcPts val="2400"/>
              </a:spcBef>
              <a:defRPr sz="1800" b="0" i="0" u="none" strike="noStrike" kern="0" cap="none" spc="0" baseline="0">
                <a:solidFill>
                  <a:srgbClr val="000000"/>
                </a:solidFill>
                <a:uFillTx/>
              </a:defRPr>
            </a:pPr>
            <a:r>
              <a:rPr lang="en-US" sz="3600" kern="0">
                <a:solidFill>
                  <a:schemeClr val="accent4"/>
                </a:solidFill>
              </a:rPr>
              <a:t>Automatically block messages</a:t>
            </a:r>
            <a:r>
              <a:rPr lang="en-US" sz="3600" kern="0">
                <a:solidFill>
                  <a:schemeClr val="accent3"/>
                </a:solidFill>
              </a:rPr>
              <a:t> </a:t>
            </a:r>
            <a:r>
              <a:rPr lang="en-US" sz="3600" kern="0">
                <a:solidFill>
                  <a:srgbClr val="FFFFFF"/>
                </a:solidFill>
                <a:cs typeface="Segoe UI" panose="020B0502040204020203" pitchFamily="34" charset="0"/>
              </a:rPr>
              <a:t>which contain sensitive information</a:t>
            </a:r>
          </a:p>
        </p:txBody>
      </p:sp>
      <p:cxnSp>
        <p:nvCxnSpPr>
          <p:cNvPr id="8" name="Straight Connector 7">
            <a:extLst>
              <a:ext uri="{FF2B5EF4-FFF2-40B4-BE49-F238E27FC236}">
                <a16:creationId xmlns:a16="http://schemas.microsoft.com/office/drawing/2014/main" id="{9BD7BE16-220C-4CB3-8AE6-FAB036DE7DD7}"/>
              </a:ext>
              <a:ext uri="{C183D7F6-B498-43B3-948B-1728B52AA6E4}">
                <adec:decorative xmlns:adec="http://schemas.microsoft.com/office/drawing/2017/decorative" val="1"/>
              </a:ext>
            </a:extLst>
          </p:cNvPr>
          <p:cNvCxnSpPr>
            <a:cxnSpLocks/>
          </p:cNvCxnSpPr>
          <p:nvPr/>
        </p:nvCxnSpPr>
        <p:spPr>
          <a:xfrm>
            <a:off x="1530643" y="5008566"/>
            <a:ext cx="977857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468EED7-2B6B-4777-AECD-4BCB7EA5EDF3}"/>
              </a:ext>
              <a:ext uri="{C183D7F6-B498-43B3-948B-1728B52AA6E4}">
                <adec:decorative xmlns:adec="http://schemas.microsoft.com/office/drawing/2017/decorative" val="1"/>
              </a:ext>
            </a:extLst>
          </p:cNvPr>
          <p:cNvCxnSpPr>
            <a:cxnSpLocks/>
          </p:cNvCxnSpPr>
          <p:nvPr/>
        </p:nvCxnSpPr>
        <p:spPr>
          <a:xfrm>
            <a:off x="1510871" y="7599364"/>
            <a:ext cx="977857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7600637-94BA-4483-BDB8-3A25AD64C755}"/>
              </a:ext>
            </a:extLst>
          </p:cNvPr>
          <p:cNvSpPr txBox="1"/>
          <p:nvPr/>
        </p:nvSpPr>
        <p:spPr>
          <a:xfrm>
            <a:off x="1510870" y="5594933"/>
            <a:ext cx="9041486" cy="1477222"/>
          </a:xfrm>
          <a:prstGeom prst="rect">
            <a:avLst/>
          </a:prstGeom>
          <a:noFill/>
        </p:spPr>
        <p:txBody>
          <a:bodyPr wrap="square" lIns="0" tIns="182828" rIns="182828" bIns="182828" rtlCol="0">
            <a:spAutoFit/>
          </a:bodyPr>
          <a:lstStyle/>
          <a:p>
            <a:pPr defTabSz="1864590">
              <a:spcBef>
                <a:spcPts val="2400"/>
              </a:spcBef>
              <a:spcAft>
                <a:spcPts val="3530"/>
              </a:spcAft>
              <a:defRPr sz="1800" b="0" i="0" u="none" strike="noStrike" kern="0" cap="none" spc="0" baseline="0">
                <a:solidFill>
                  <a:srgbClr val="000000"/>
                </a:solidFill>
                <a:uFillTx/>
              </a:defRPr>
            </a:pPr>
            <a:r>
              <a:rPr lang="en-US" sz="3600" kern="0">
                <a:solidFill>
                  <a:schemeClr val="accent4"/>
                </a:solidFill>
              </a:rPr>
              <a:t>Educate and guide end-users</a:t>
            </a:r>
            <a:r>
              <a:rPr lang="en-US" sz="3600" kern="0">
                <a:solidFill>
                  <a:schemeClr val="accent3"/>
                </a:solidFill>
              </a:rPr>
              <a:t> </a:t>
            </a:r>
            <a:r>
              <a:rPr lang="en-US" sz="3600" kern="0">
                <a:solidFill>
                  <a:srgbClr val="FFFFFF"/>
                </a:solidFill>
                <a:cs typeface="Segoe UI" panose="020B0502040204020203" pitchFamily="34" charset="0"/>
              </a:rPr>
              <a:t>with notifications and “policy tips”</a:t>
            </a:r>
          </a:p>
        </p:txBody>
      </p:sp>
      <p:sp>
        <p:nvSpPr>
          <p:cNvPr id="11" name="TextBox 10">
            <a:extLst>
              <a:ext uri="{FF2B5EF4-FFF2-40B4-BE49-F238E27FC236}">
                <a16:creationId xmlns:a16="http://schemas.microsoft.com/office/drawing/2014/main" id="{15882D32-A092-43F9-A10F-E83B5C237112}"/>
              </a:ext>
            </a:extLst>
          </p:cNvPr>
          <p:cNvSpPr txBox="1"/>
          <p:nvPr/>
        </p:nvSpPr>
        <p:spPr>
          <a:xfrm>
            <a:off x="1530643" y="8112828"/>
            <a:ext cx="9021712" cy="2031220"/>
          </a:xfrm>
          <a:prstGeom prst="rect">
            <a:avLst/>
          </a:prstGeom>
          <a:noFill/>
        </p:spPr>
        <p:txBody>
          <a:bodyPr wrap="square" lIns="0" tIns="182828" rIns="182828" bIns="182828" rtlCol="0">
            <a:spAutoFit/>
          </a:bodyPr>
          <a:lstStyle/>
          <a:p>
            <a:pPr defTabSz="1864590">
              <a:spcBef>
                <a:spcPts val="2400"/>
              </a:spcBef>
              <a:spcAft>
                <a:spcPts val="3530"/>
              </a:spcAft>
              <a:defRPr sz="1800" b="0" i="0" u="none" strike="noStrike" kern="0" cap="none" spc="0" baseline="0">
                <a:solidFill>
                  <a:srgbClr val="000000"/>
                </a:solidFill>
                <a:uFillTx/>
              </a:defRPr>
            </a:pPr>
            <a:r>
              <a:rPr lang="en-US" sz="3600" kern="0">
                <a:solidFill>
                  <a:schemeClr val="accent4"/>
                </a:solidFill>
              </a:rPr>
              <a:t>Unified classification engine</a:t>
            </a:r>
            <a:r>
              <a:rPr lang="en-US" sz="3600" kern="0">
                <a:solidFill>
                  <a:schemeClr val="accent3"/>
                </a:solidFill>
              </a:rPr>
              <a:t> </a:t>
            </a:r>
            <a:r>
              <a:rPr lang="en-US" sz="3600" kern="0">
                <a:solidFill>
                  <a:srgbClr val="FFFFFF"/>
                </a:solidFill>
                <a:cs typeface="Segoe UI" panose="020B0502040204020203" pitchFamily="34" charset="0"/>
              </a:rPr>
              <a:t>supporting 90+ sensitive information types and custom sensitive info type creation</a:t>
            </a:r>
          </a:p>
        </p:txBody>
      </p:sp>
    </p:spTree>
    <p:extLst>
      <p:ext uri="{BB962C8B-B14F-4D97-AF65-F5344CB8AC3E}">
        <p14:creationId xmlns:p14="http://schemas.microsoft.com/office/powerpoint/2010/main" val="284333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1627-AED7-4684-A9E1-A2C64CF0F314}"/>
              </a:ext>
            </a:extLst>
          </p:cNvPr>
          <p:cNvSpPr txBox="1"/>
          <p:nvPr/>
        </p:nvSpPr>
        <p:spPr>
          <a:xfrm>
            <a:off x="1237844" y="1074929"/>
            <a:ext cx="1068745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a:latin typeface="Open Sans Bold" panose="020B0806030504020204" pitchFamily="34" charset="0"/>
                <a:ea typeface="Open Sans Bold" panose="020B0806030504020204" pitchFamily="34" charset="0"/>
                <a:cs typeface="Open Sans Bold" panose="020B0806030504020204" pitchFamily="34" charset="0"/>
              </a:rPr>
              <a:t>Data Loss Prevention for Endpoint</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 name="TextBox 2">
            <a:extLst>
              <a:ext uri="{FF2B5EF4-FFF2-40B4-BE49-F238E27FC236}">
                <a16:creationId xmlns:a16="http://schemas.microsoft.com/office/drawing/2014/main" id="{E7FD177C-C418-420C-9F3A-5DEC810395E1}"/>
              </a:ext>
            </a:extLst>
          </p:cNvPr>
          <p:cNvSpPr txBox="1"/>
          <p:nvPr/>
        </p:nvSpPr>
        <p:spPr>
          <a:xfrm>
            <a:off x="1530643" y="3820619"/>
            <a:ext cx="9041484" cy="2585218"/>
          </a:xfrm>
          <a:prstGeom prst="rect">
            <a:avLst/>
          </a:prstGeom>
          <a:noFill/>
        </p:spPr>
        <p:txBody>
          <a:bodyPr wrap="square" lIns="0" tIns="182828" rIns="182828" bIns="182828" rtlCol="0">
            <a:spAutoFit/>
          </a:bodyPr>
          <a:lstStyle/>
          <a:p>
            <a:pPr defTabSz="1864590">
              <a:spcBef>
                <a:spcPts val="2400"/>
              </a:spcBef>
              <a:defRPr sz="1800" b="0" i="0" u="none" strike="noStrike" kern="0" cap="none" spc="0" baseline="0">
                <a:solidFill>
                  <a:srgbClr val="000000"/>
                </a:solidFill>
                <a:uFillTx/>
              </a:defRPr>
            </a:pPr>
            <a:r>
              <a:rPr lang="en-GB" sz="3600">
                <a:solidFill>
                  <a:schemeClr val="bg2"/>
                </a:solidFill>
              </a:rPr>
              <a:t>Endpoint data loss prevention (Endpoint DLP) </a:t>
            </a:r>
            <a:r>
              <a:rPr lang="en-GB" sz="3600">
                <a:solidFill>
                  <a:srgbClr val="FFFFFF"/>
                </a:solidFill>
              </a:rPr>
              <a:t>extends the activity monitoring and protection capabilities of DLP to sensitive items that are on Windows 10 devices.</a:t>
            </a:r>
            <a:r>
              <a:rPr lang="en-US" sz="3600" kern="0">
                <a:solidFill>
                  <a:srgbClr val="FFFFFF"/>
                </a:solidFill>
              </a:rPr>
              <a:t> </a:t>
            </a:r>
            <a:endParaRPr lang="en-US" sz="3600" kern="0">
              <a:solidFill>
                <a:srgbClr val="FFFFFF"/>
              </a:solidFill>
              <a:cs typeface="Segoe UI" panose="020B0502040204020203" pitchFamily="34" charset="0"/>
            </a:endParaRPr>
          </a:p>
        </p:txBody>
      </p:sp>
      <p:cxnSp>
        <p:nvCxnSpPr>
          <p:cNvPr id="5" name="Straight Connector 4">
            <a:extLst>
              <a:ext uri="{FF2B5EF4-FFF2-40B4-BE49-F238E27FC236}">
                <a16:creationId xmlns:a16="http://schemas.microsoft.com/office/drawing/2014/main" id="{E2D4B1E4-8BBE-4E85-8A3D-36A22C992D7D}"/>
              </a:ext>
              <a:ext uri="{C183D7F6-B498-43B3-948B-1728B52AA6E4}">
                <adec:decorative xmlns:adec="http://schemas.microsoft.com/office/drawing/2017/decorative" val="1"/>
              </a:ext>
            </a:extLst>
          </p:cNvPr>
          <p:cNvCxnSpPr>
            <a:cxnSpLocks/>
          </p:cNvCxnSpPr>
          <p:nvPr/>
        </p:nvCxnSpPr>
        <p:spPr>
          <a:xfrm>
            <a:off x="1530643" y="6416344"/>
            <a:ext cx="9778576" cy="0"/>
          </a:xfrm>
          <a:prstGeom prst="line">
            <a:avLst/>
          </a:prstGeom>
          <a:ln>
            <a:gradFill flip="none" rotWithShape="1">
              <a:gsLst>
                <a:gs pos="0">
                  <a:schemeClr val="bg1">
                    <a:lumMod val="75000"/>
                  </a:schemeClr>
                </a:gs>
                <a:gs pos="100000">
                  <a:schemeClr val="bg1">
                    <a:lumMod val="75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9D514EF-7983-47FA-943B-8B3A017C4A69}"/>
              </a:ext>
              <a:ext uri="{C183D7F6-B498-43B3-948B-1728B52AA6E4}">
                <adec:decorative xmlns:adec="http://schemas.microsoft.com/office/drawing/2017/decorative" val="1"/>
              </a:ext>
            </a:extLst>
          </p:cNvPr>
          <p:cNvCxnSpPr>
            <a:cxnSpLocks/>
          </p:cNvCxnSpPr>
          <p:nvPr/>
        </p:nvCxnSpPr>
        <p:spPr>
          <a:xfrm>
            <a:off x="1510871" y="9007142"/>
            <a:ext cx="9778576" cy="0"/>
          </a:xfrm>
          <a:prstGeom prst="line">
            <a:avLst/>
          </a:prstGeom>
          <a:ln>
            <a:gradFill flip="none" rotWithShape="1">
              <a:gsLst>
                <a:gs pos="0">
                  <a:schemeClr val="bg1">
                    <a:lumMod val="75000"/>
                  </a:schemeClr>
                </a:gs>
                <a:gs pos="100000">
                  <a:schemeClr val="bg1">
                    <a:lumMod val="75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F8DC8D-FBFF-4BD0-83CF-611FABE732B3}"/>
              </a:ext>
            </a:extLst>
          </p:cNvPr>
          <p:cNvSpPr txBox="1"/>
          <p:nvPr/>
        </p:nvSpPr>
        <p:spPr>
          <a:xfrm>
            <a:off x="1510870" y="7002711"/>
            <a:ext cx="9041486" cy="1477222"/>
          </a:xfrm>
          <a:prstGeom prst="rect">
            <a:avLst/>
          </a:prstGeom>
          <a:noFill/>
        </p:spPr>
        <p:txBody>
          <a:bodyPr wrap="square" lIns="0" tIns="182828" rIns="182828" bIns="182828" rtlCol="0">
            <a:spAutoFit/>
          </a:bodyPr>
          <a:lstStyle/>
          <a:p>
            <a:pPr defTabSz="1864590">
              <a:spcBef>
                <a:spcPts val="2400"/>
              </a:spcBef>
              <a:spcAft>
                <a:spcPts val="3530"/>
              </a:spcAft>
              <a:defRPr sz="1800" b="0" i="0" u="none" strike="noStrike" kern="0" cap="none" spc="0" baseline="0">
                <a:solidFill>
                  <a:srgbClr val="000000"/>
                </a:solidFill>
                <a:uFillTx/>
              </a:defRPr>
            </a:pPr>
            <a:r>
              <a:rPr lang="en-US" sz="3600" kern="0">
                <a:solidFill>
                  <a:schemeClr val="bg2"/>
                </a:solidFill>
              </a:rPr>
              <a:t>Actions shown </a:t>
            </a:r>
            <a:r>
              <a:rPr lang="en-US" sz="3600" kern="0">
                <a:solidFill>
                  <a:srgbClr val="FFFFFF"/>
                </a:solidFill>
                <a:cs typeface="Segoe UI" panose="020B0502040204020203" pitchFamily="34" charset="0"/>
              </a:rPr>
              <a:t>are auditable and restrict able.</a:t>
            </a:r>
          </a:p>
        </p:txBody>
      </p:sp>
      <p:sp>
        <p:nvSpPr>
          <p:cNvPr id="8" name="TextBox 7">
            <a:extLst>
              <a:ext uri="{FF2B5EF4-FFF2-40B4-BE49-F238E27FC236}">
                <a16:creationId xmlns:a16="http://schemas.microsoft.com/office/drawing/2014/main" id="{BC244C57-4CCC-48F6-BA97-3D958BE81A81}"/>
              </a:ext>
            </a:extLst>
          </p:cNvPr>
          <p:cNvSpPr txBox="1"/>
          <p:nvPr/>
        </p:nvSpPr>
        <p:spPr>
          <a:xfrm>
            <a:off x="1530643" y="9520606"/>
            <a:ext cx="9021712" cy="2031220"/>
          </a:xfrm>
          <a:prstGeom prst="rect">
            <a:avLst/>
          </a:prstGeom>
          <a:noFill/>
        </p:spPr>
        <p:txBody>
          <a:bodyPr wrap="square" lIns="0" tIns="182828" rIns="182828" bIns="182828" rtlCol="0">
            <a:spAutoFit/>
          </a:bodyPr>
          <a:lstStyle/>
          <a:p>
            <a:pPr defTabSz="1864590">
              <a:spcBef>
                <a:spcPts val="2400"/>
              </a:spcBef>
              <a:spcAft>
                <a:spcPts val="3530"/>
              </a:spcAft>
              <a:defRPr sz="1800" b="0" i="0" u="none" strike="noStrike" kern="0" cap="none" spc="0" baseline="0">
                <a:solidFill>
                  <a:srgbClr val="000000"/>
                </a:solidFill>
                <a:uFillTx/>
              </a:defRPr>
            </a:pPr>
            <a:r>
              <a:rPr lang="en-US" sz="3600" kern="0">
                <a:solidFill>
                  <a:schemeClr val="bg2"/>
                </a:solidFill>
                <a:cs typeface="Segoe UI" panose="020B0502040204020203" pitchFamily="34" charset="0"/>
              </a:rPr>
              <a:t>No client needed</a:t>
            </a:r>
            <a:r>
              <a:rPr lang="en-US" sz="3600" kern="0">
                <a:solidFill>
                  <a:srgbClr val="FFFFFF"/>
                </a:solidFill>
                <a:cs typeface="Segoe UI" panose="020B0502040204020203" pitchFamily="34" charset="0"/>
              </a:rPr>
              <a:t> if using Microsoft Defender for Endpoint. Endpoints will be ready to configure</a:t>
            </a:r>
          </a:p>
        </p:txBody>
      </p:sp>
      <p:cxnSp>
        <p:nvCxnSpPr>
          <p:cNvPr id="9" name="Straight Connector 8">
            <a:extLst>
              <a:ext uri="{FF2B5EF4-FFF2-40B4-BE49-F238E27FC236}">
                <a16:creationId xmlns:a16="http://schemas.microsoft.com/office/drawing/2014/main" id="{FCA5ED84-0992-48AC-BE59-8079AAF8EB07}"/>
              </a:ext>
              <a:ext uri="{C183D7F6-B498-43B3-948B-1728B52AA6E4}">
                <adec:decorative xmlns:adec="http://schemas.microsoft.com/office/drawing/2017/decorative" val="1"/>
              </a:ext>
            </a:extLst>
          </p:cNvPr>
          <p:cNvCxnSpPr>
            <a:cxnSpLocks/>
          </p:cNvCxnSpPr>
          <p:nvPr/>
        </p:nvCxnSpPr>
        <p:spPr>
          <a:xfrm>
            <a:off x="1683043" y="6568744"/>
            <a:ext cx="977857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F34BCE8-7289-4448-A31B-3ECF5A0EBB00}"/>
              </a:ext>
              <a:ext uri="{C183D7F6-B498-43B3-948B-1728B52AA6E4}">
                <adec:decorative xmlns:adec="http://schemas.microsoft.com/office/drawing/2017/decorative" val="1"/>
              </a:ext>
            </a:extLst>
          </p:cNvPr>
          <p:cNvCxnSpPr>
            <a:cxnSpLocks/>
          </p:cNvCxnSpPr>
          <p:nvPr/>
        </p:nvCxnSpPr>
        <p:spPr>
          <a:xfrm>
            <a:off x="1663271" y="9159542"/>
            <a:ext cx="977857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4" name="Diagram 13">
            <a:extLst>
              <a:ext uri="{FF2B5EF4-FFF2-40B4-BE49-F238E27FC236}">
                <a16:creationId xmlns:a16="http://schemas.microsoft.com/office/drawing/2014/main" id="{5A2936E5-BE4E-4EEF-83E9-C49673D78A92}"/>
              </a:ext>
            </a:extLst>
          </p:cNvPr>
          <p:cNvGraphicFramePr/>
          <p:nvPr/>
        </p:nvGraphicFramePr>
        <p:xfrm>
          <a:off x="8552067" y="997677"/>
          <a:ext cx="16256000" cy="10837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5492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2CFB125-A3F9-48A3-925E-9F6D4203A3CD}"/>
              </a:ext>
            </a:extLst>
          </p:cNvPr>
          <p:cNvSpPr txBox="1"/>
          <p:nvPr/>
        </p:nvSpPr>
        <p:spPr>
          <a:xfrm>
            <a:off x="1237844" y="1074929"/>
            <a:ext cx="1068745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Data loss prevention - recommendations</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 name="Content Placeholder 2">
            <a:extLst>
              <a:ext uri="{FF2B5EF4-FFF2-40B4-BE49-F238E27FC236}">
                <a16:creationId xmlns:a16="http://schemas.microsoft.com/office/drawing/2014/main" id="{67B42880-E212-4F27-9DB2-27129AB64B35}"/>
              </a:ext>
            </a:extLst>
          </p:cNvPr>
          <p:cNvSpPr txBox="1">
            <a:spLocks/>
          </p:cNvSpPr>
          <p:nvPr/>
        </p:nvSpPr>
        <p:spPr>
          <a:xfrm>
            <a:off x="581978" y="2723185"/>
            <a:ext cx="11157502" cy="9276734"/>
          </a:xfrm>
        </p:spPr>
        <p:txBody>
          <a:bodyPr>
            <a:normAutofit/>
          </a:bodyPr>
          <a:lstStyle>
            <a:lvl1pPr marL="685800" indent="-6858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4000" b="0" i="0" kern="1200">
                <a:solidFill>
                  <a:schemeClr val="tx1"/>
                </a:solidFill>
                <a:latin typeface="+mj-lt"/>
                <a:ea typeface="+mj-ea"/>
                <a:cs typeface="+mj-cs"/>
              </a:defRPr>
            </a:lvl1pPr>
            <a:lvl2pPr marL="1485900" indent="-5715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600" b="0" i="0" kern="1200">
                <a:solidFill>
                  <a:schemeClr val="tx1"/>
                </a:solidFill>
                <a:latin typeface="+mj-lt"/>
                <a:ea typeface="+mj-ea"/>
                <a:cs typeface="+mj-cs"/>
              </a:defRPr>
            </a:lvl2pPr>
            <a:lvl3pPr marL="2286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3200" b="0" i="0" kern="1200">
                <a:solidFill>
                  <a:schemeClr val="tx1"/>
                </a:solidFill>
                <a:latin typeface="+mj-lt"/>
                <a:ea typeface="+mj-ea"/>
                <a:cs typeface="+mj-cs"/>
              </a:defRPr>
            </a:lvl3pPr>
            <a:lvl4pPr marL="3200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4pPr>
            <a:lvl5pPr marL="41148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5pPr>
            <a:lvl6pPr marL="5012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6pPr>
            <a:lvl7pPr marL="59436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7pPr>
            <a:lvl8pPr marL="68580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8pPr>
            <a:lvl9pPr marL="7772400" indent="-457200" algn="l" defTabSz="914400" rtl="0" eaLnBrk="1" latinLnBrk="0" hangingPunct="1">
              <a:spcBef>
                <a:spcPts val="2000"/>
              </a:spcBef>
              <a:spcAft>
                <a:spcPts val="0"/>
              </a:spcAft>
              <a:buClr>
                <a:schemeClr val="bg2">
                  <a:lumMod val="40000"/>
                  <a:lumOff val="60000"/>
                </a:schemeClr>
              </a:buClr>
              <a:buSzPct val="80000"/>
              <a:buFont typeface="Wingdings 3" charset="2"/>
              <a:buChar char=""/>
              <a:defRPr sz="2800" b="0" i="0" kern="1200">
                <a:solidFill>
                  <a:schemeClr val="tx1"/>
                </a:solidFill>
                <a:latin typeface="+mj-lt"/>
                <a:ea typeface="+mj-ea"/>
                <a:cs typeface="+mj-cs"/>
              </a:defRPr>
            </a:lvl9pPr>
          </a:lstStyle>
          <a:p>
            <a:r>
              <a:rPr lang="en-US">
                <a:latin typeface="+mn-lt"/>
              </a:rPr>
              <a:t>Recommend to setup two baseline policies DLP for</a:t>
            </a:r>
          </a:p>
          <a:p>
            <a:pPr lvl="1"/>
            <a:r>
              <a:rPr lang="en-GB">
                <a:latin typeface="+mn-lt"/>
              </a:rPr>
              <a:t>U.K. Financial Data</a:t>
            </a:r>
            <a:endParaRPr lang="en-US">
              <a:latin typeface="+mn-lt"/>
            </a:endParaRPr>
          </a:p>
          <a:p>
            <a:pPr lvl="1"/>
            <a:r>
              <a:rPr lang="en-US">
                <a:latin typeface="+mn-lt"/>
              </a:rPr>
              <a:t>U.K. Data Protection Act</a:t>
            </a:r>
          </a:p>
          <a:p>
            <a:pPr lvl="1"/>
            <a:r>
              <a:rPr lang="en-US">
                <a:latin typeface="+mn-lt"/>
              </a:rPr>
              <a:t>U.K. Access to Medical Reports Act</a:t>
            </a:r>
          </a:p>
          <a:p>
            <a:pPr lvl="1"/>
            <a:r>
              <a:rPr lang="en-US">
                <a:latin typeface="+mn-lt"/>
              </a:rPr>
              <a:t>U.K. Privacy and Electronic Communications Regulations</a:t>
            </a:r>
          </a:p>
          <a:p>
            <a:pPr lvl="1"/>
            <a:r>
              <a:rPr lang="en-GB">
                <a:latin typeface="+mn-lt"/>
              </a:rPr>
              <a:t>U.K. Personally Identifiable Information (PII) Data</a:t>
            </a:r>
          </a:p>
          <a:p>
            <a:pPr lvl="1"/>
            <a:r>
              <a:rPr lang="en-US">
                <a:latin typeface="+mn-lt"/>
              </a:rPr>
              <a:t>U.K. Personal Information Online Code of Practice (PIOCP)</a:t>
            </a:r>
          </a:p>
          <a:p>
            <a:pPr lvl="1"/>
            <a:r>
              <a:rPr lang="en-US">
                <a:latin typeface="+mn-lt"/>
              </a:rPr>
              <a:t>General Data Protection Regulation (GDPR)</a:t>
            </a:r>
          </a:p>
          <a:p>
            <a:pPr lvl="1"/>
            <a:endParaRPr lang="en-US">
              <a:latin typeface="+mn-lt"/>
            </a:endParaRPr>
          </a:p>
          <a:p>
            <a:pPr lvl="1"/>
            <a:endParaRPr lang="en-US">
              <a:latin typeface="+mn-lt"/>
            </a:endParaRPr>
          </a:p>
          <a:p>
            <a:pPr lvl="1"/>
            <a:endParaRPr lang="en-US">
              <a:latin typeface="+mn-lt"/>
            </a:endParaRPr>
          </a:p>
        </p:txBody>
      </p:sp>
      <p:pic>
        <p:nvPicPr>
          <p:cNvPr id="6" name="Picture 2">
            <a:extLst>
              <a:ext uri="{FF2B5EF4-FFF2-40B4-BE49-F238E27FC236}">
                <a16:creationId xmlns:a16="http://schemas.microsoft.com/office/drawing/2014/main" id="{EEAA9806-C829-4160-9E8B-2C66215492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92370" y="2952254"/>
            <a:ext cx="10892458" cy="8818592"/>
          </a:xfrm>
          <a:prstGeom prst="rect">
            <a:avLst/>
          </a:prstGeom>
          <a:solidFill>
            <a:srgbClr val="FFFFFF"/>
          </a:solidFill>
        </p:spPr>
      </p:pic>
    </p:spTree>
    <p:extLst>
      <p:ext uri="{BB962C8B-B14F-4D97-AF65-F5344CB8AC3E}">
        <p14:creationId xmlns:p14="http://schemas.microsoft.com/office/powerpoint/2010/main" val="2262824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C3D7B1F8-D3A6-4809-A550-0633CD45FABE}"/>
              </a:ext>
            </a:extLst>
          </p:cNvPr>
          <p:cNvSpPr>
            <a:spLocks noEditPoints="1"/>
          </p:cNvSpPr>
          <p:nvPr/>
        </p:nvSpPr>
        <p:spPr bwMode="auto">
          <a:xfrm>
            <a:off x="8894762" y="3557588"/>
            <a:ext cx="6597650" cy="6600825"/>
          </a:xfrm>
          <a:custGeom>
            <a:avLst/>
            <a:gdLst>
              <a:gd name="T0" fmla="*/ 1101 w 2076"/>
              <a:gd name="T1" fmla="*/ 2066 h 2076"/>
              <a:gd name="T2" fmla="*/ 1121 w 2076"/>
              <a:gd name="T3" fmla="*/ 2073 h 2076"/>
              <a:gd name="T4" fmla="*/ 1351 w 2076"/>
              <a:gd name="T5" fmla="*/ 2010 h 2076"/>
              <a:gd name="T6" fmla="*/ 856 w 2076"/>
              <a:gd name="T7" fmla="*/ 2060 h 2076"/>
              <a:gd name="T8" fmla="*/ 733 w 2076"/>
              <a:gd name="T9" fmla="*/ 2030 h 2076"/>
              <a:gd name="T10" fmla="*/ 738 w 2076"/>
              <a:gd name="T11" fmla="*/ 2014 h 2076"/>
              <a:gd name="T12" fmla="*/ 1377 w 2076"/>
              <a:gd name="T13" fmla="*/ 2001 h 2076"/>
              <a:gd name="T14" fmla="*/ 1505 w 2076"/>
              <a:gd name="T15" fmla="*/ 1946 h 2076"/>
              <a:gd name="T16" fmla="*/ 1513 w 2076"/>
              <a:gd name="T17" fmla="*/ 1961 h 2076"/>
              <a:gd name="T18" fmla="*/ 611 w 2076"/>
              <a:gd name="T19" fmla="*/ 1975 h 2076"/>
              <a:gd name="T20" fmla="*/ 406 w 2076"/>
              <a:gd name="T21" fmla="*/ 1841 h 2076"/>
              <a:gd name="T22" fmla="*/ 1624 w 2076"/>
              <a:gd name="T23" fmla="*/ 1885 h 2076"/>
              <a:gd name="T24" fmla="*/ 1802 w 2076"/>
              <a:gd name="T25" fmla="*/ 1728 h 2076"/>
              <a:gd name="T26" fmla="*/ 374 w 2076"/>
              <a:gd name="T27" fmla="*/ 1837 h 2076"/>
              <a:gd name="T28" fmla="*/ 358 w 2076"/>
              <a:gd name="T29" fmla="*/ 1820 h 2076"/>
              <a:gd name="T30" fmla="*/ 295 w 2076"/>
              <a:gd name="T31" fmla="*/ 1739 h 2076"/>
              <a:gd name="T32" fmla="*/ 1807 w 2076"/>
              <a:gd name="T33" fmla="*/ 1714 h 2076"/>
              <a:gd name="T34" fmla="*/ 1825 w 2076"/>
              <a:gd name="T35" fmla="*/ 1693 h 2076"/>
              <a:gd name="T36" fmla="*/ 1833 w 2076"/>
              <a:gd name="T37" fmla="*/ 1700 h 2076"/>
              <a:gd name="T38" fmla="*/ 183 w 2076"/>
              <a:gd name="T39" fmla="*/ 1621 h 2076"/>
              <a:gd name="T40" fmla="*/ 183 w 2076"/>
              <a:gd name="T41" fmla="*/ 1621 h 2076"/>
              <a:gd name="T42" fmla="*/ 1969 w 2076"/>
              <a:gd name="T43" fmla="*/ 1496 h 2076"/>
              <a:gd name="T44" fmla="*/ 2033 w 2076"/>
              <a:gd name="T45" fmla="*/ 1267 h 2076"/>
              <a:gd name="T46" fmla="*/ 1981 w 2076"/>
              <a:gd name="T47" fmla="*/ 1471 h 2076"/>
              <a:gd name="T48" fmla="*/ 52 w 2076"/>
              <a:gd name="T49" fmla="*/ 1336 h 2076"/>
              <a:gd name="T50" fmla="*/ 39 w 2076"/>
              <a:gd name="T51" fmla="*/ 1313 h 2076"/>
              <a:gd name="T52" fmla="*/ 12 w 2076"/>
              <a:gd name="T53" fmla="*/ 1197 h 2076"/>
              <a:gd name="T54" fmla="*/ 41 w 2076"/>
              <a:gd name="T55" fmla="*/ 1298 h 2076"/>
              <a:gd name="T56" fmla="*/ 2047 w 2076"/>
              <a:gd name="T57" fmla="*/ 1250 h 2076"/>
              <a:gd name="T58" fmla="*/ 2067 w 2076"/>
              <a:gd name="T59" fmla="*/ 997 h 2076"/>
              <a:gd name="T60" fmla="*/ 8 w 2076"/>
              <a:gd name="T61" fmla="*/ 1064 h 2076"/>
              <a:gd name="T62" fmla="*/ 8 w 2076"/>
              <a:gd name="T63" fmla="*/ 1035 h 2076"/>
              <a:gd name="T64" fmla="*/ 40 w 2076"/>
              <a:gd name="T65" fmla="*/ 821 h 2076"/>
              <a:gd name="T66" fmla="*/ 2074 w 2076"/>
              <a:gd name="T67" fmla="*/ 976 h 2076"/>
              <a:gd name="T68" fmla="*/ 2017 w 2076"/>
              <a:gd name="T69" fmla="*/ 740 h 2076"/>
              <a:gd name="T70" fmla="*/ 36 w 2076"/>
              <a:gd name="T71" fmla="*/ 800 h 2076"/>
              <a:gd name="T72" fmla="*/ 45 w 2076"/>
              <a:gd name="T73" fmla="*/ 773 h 2076"/>
              <a:gd name="T74" fmla="*/ 69 w 2076"/>
              <a:gd name="T75" fmla="*/ 666 h 2076"/>
              <a:gd name="T76" fmla="*/ 45 w 2076"/>
              <a:gd name="T77" fmla="*/ 773 h 2076"/>
              <a:gd name="T78" fmla="*/ 2007 w 2076"/>
              <a:gd name="T79" fmla="*/ 698 h 2076"/>
              <a:gd name="T80" fmla="*/ 1970 w 2076"/>
              <a:gd name="T81" fmla="*/ 582 h 2076"/>
              <a:gd name="T82" fmla="*/ 134 w 2076"/>
              <a:gd name="T83" fmla="*/ 553 h 2076"/>
              <a:gd name="T84" fmla="*/ 144 w 2076"/>
              <a:gd name="T85" fmla="*/ 527 h 2076"/>
              <a:gd name="T86" fmla="*/ 148 w 2076"/>
              <a:gd name="T87" fmla="*/ 528 h 2076"/>
              <a:gd name="T88" fmla="*/ 1901 w 2076"/>
              <a:gd name="T89" fmla="*/ 486 h 2076"/>
              <a:gd name="T90" fmla="*/ 1823 w 2076"/>
              <a:gd name="T91" fmla="*/ 359 h 2076"/>
              <a:gd name="T92" fmla="*/ 299 w 2076"/>
              <a:gd name="T93" fmla="*/ 330 h 2076"/>
              <a:gd name="T94" fmla="*/ 468 w 2076"/>
              <a:gd name="T95" fmla="*/ 171 h 2076"/>
              <a:gd name="T96" fmla="*/ 1724 w 2076"/>
              <a:gd name="T97" fmla="*/ 282 h 2076"/>
              <a:gd name="T98" fmla="*/ 1703 w 2076"/>
              <a:gd name="T99" fmla="*/ 263 h 2076"/>
              <a:gd name="T100" fmla="*/ 1714 w 2076"/>
              <a:gd name="T101" fmla="*/ 250 h 2076"/>
              <a:gd name="T102" fmla="*/ 503 w 2076"/>
              <a:gd name="T103" fmla="*/ 158 h 2076"/>
              <a:gd name="T104" fmla="*/ 602 w 2076"/>
              <a:gd name="T105" fmla="*/ 96 h 2076"/>
              <a:gd name="T106" fmla="*/ 609 w 2076"/>
              <a:gd name="T107" fmla="*/ 112 h 2076"/>
              <a:gd name="T108" fmla="*/ 1504 w 2076"/>
              <a:gd name="T109" fmla="*/ 120 h 2076"/>
              <a:gd name="T110" fmla="*/ 1288 w 2076"/>
              <a:gd name="T111" fmla="*/ 48 h 2076"/>
              <a:gd name="T112" fmla="*/ 1494 w 2076"/>
              <a:gd name="T113" fmla="*/ 115 h 2076"/>
              <a:gd name="T114" fmla="*/ 764 w 2076"/>
              <a:gd name="T115" fmla="*/ 54 h 2076"/>
              <a:gd name="T116" fmla="*/ 767 w 2076"/>
              <a:gd name="T117" fmla="*/ 54 h 2076"/>
              <a:gd name="T118" fmla="*/ 1263 w 2076"/>
              <a:gd name="T119" fmla="*/ 42 h 2076"/>
              <a:gd name="T120" fmla="*/ 1019 w 2076"/>
              <a:gd name="T121" fmla="*/ 9 h 2076"/>
              <a:gd name="T122" fmla="*/ 990 w 2076"/>
              <a:gd name="T123" fmla="*/ 10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76" h="2076">
                <a:moveTo>
                  <a:pt x="1038" y="2076"/>
                </a:moveTo>
                <a:cubicBezTo>
                  <a:pt x="1024" y="2076"/>
                  <a:pt x="1010" y="2076"/>
                  <a:pt x="996" y="2076"/>
                </a:cubicBezTo>
                <a:cubicBezTo>
                  <a:pt x="958" y="2074"/>
                  <a:pt x="920" y="2070"/>
                  <a:pt x="883" y="2065"/>
                </a:cubicBezTo>
                <a:cubicBezTo>
                  <a:pt x="878" y="2064"/>
                  <a:pt x="875" y="2060"/>
                  <a:pt x="876" y="2055"/>
                </a:cubicBezTo>
                <a:cubicBezTo>
                  <a:pt x="876" y="2051"/>
                  <a:pt x="881" y="2047"/>
                  <a:pt x="885" y="2048"/>
                </a:cubicBezTo>
                <a:cubicBezTo>
                  <a:pt x="922" y="2054"/>
                  <a:pt x="960" y="2057"/>
                  <a:pt x="997" y="2059"/>
                </a:cubicBezTo>
                <a:cubicBezTo>
                  <a:pt x="1028" y="2060"/>
                  <a:pt x="1060" y="2060"/>
                  <a:pt x="1092" y="2058"/>
                </a:cubicBezTo>
                <a:cubicBezTo>
                  <a:pt x="1097" y="2058"/>
                  <a:pt x="1101" y="2061"/>
                  <a:pt x="1101" y="2066"/>
                </a:cubicBezTo>
                <a:cubicBezTo>
                  <a:pt x="1101" y="2071"/>
                  <a:pt x="1098" y="2075"/>
                  <a:pt x="1093" y="2075"/>
                </a:cubicBezTo>
                <a:cubicBezTo>
                  <a:pt x="1075" y="2076"/>
                  <a:pt x="1057" y="2076"/>
                  <a:pt x="1038" y="2076"/>
                </a:cubicBezTo>
                <a:close/>
                <a:moveTo>
                  <a:pt x="1121" y="2073"/>
                </a:moveTo>
                <a:cubicBezTo>
                  <a:pt x="1116" y="2073"/>
                  <a:pt x="1113" y="2070"/>
                  <a:pt x="1112" y="2065"/>
                </a:cubicBezTo>
                <a:cubicBezTo>
                  <a:pt x="1112" y="2061"/>
                  <a:pt x="1116" y="2057"/>
                  <a:pt x="1120" y="2056"/>
                </a:cubicBezTo>
                <a:cubicBezTo>
                  <a:pt x="1125" y="2056"/>
                  <a:pt x="1129" y="2059"/>
                  <a:pt x="1129" y="2064"/>
                </a:cubicBezTo>
                <a:cubicBezTo>
                  <a:pt x="1130" y="2069"/>
                  <a:pt x="1126" y="2073"/>
                  <a:pt x="1122" y="2073"/>
                </a:cubicBezTo>
                <a:cubicBezTo>
                  <a:pt x="1121" y="2073"/>
                  <a:pt x="1121" y="2073"/>
                  <a:pt x="1121" y="2073"/>
                </a:cubicBezTo>
                <a:close/>
                <a:moveTo>
                  <a:pt x="1149" y="2070"/>
                </a:moveTo>
                <a:cubicBezTo>
                  <a:pt x="1145" y="2070"/>
                  <a:pt x="1141" y="2067"/>
                  <a:pt x="1141" y="2063"/>
                </a:cubicBezTo>
                <a:cubicBezTo>
                  <a:pt x="1140" y="2061"/>
                  <a:pt x="1141" y="2058"/>
                  <a:pt x="1142" y="2057"/>
                </a:cubicBezTo>
                <a:cubicBezTo>
                  <a:pt x="1144" y="2055"/>
                  <a:pt x="1146" y="2054"/>
                  <a:pt x="1148" y="2054"/>
                </a:cubicBezTo>
                <a:cubicBezTo>
                  <a:pt x="1185" y="2050"/>
                  <a:pt x="1222" y="2043"/>
                  <a:pt x="1259" y="2035"/>
                </a:cubicBezTo>
                <a:cubicBezTo>
                  <a:pt x="1259" y="2035"/>
                  <a:pt x="1259" y="2035"/>
                  <a:pt x="1259" y="2035"/>
                </a:cubicBezTo>
                <a:cubicBezTo>
                  <a:pt x="1259" y="2035"/>
                  <a:pt x="1259" y="2035"/>
                  <a:pt x="1259" y="2035"/>
                </a:cubicBezTo>
                <a:cubicBezTo>
                  <a:pt x="1290" y="2028"/>
                  <a:pt x="1321" y="2020"/>
                  <a:pt x="1351" y="2010"/>
                </a:cubicBezTo>
                <a:cubicBezTo>
                  <a:pt x="1355" y="2009"/>
                  <a:pt x="1360" y="2011"/>
                  <a:pt x="1361" y="2016"/>
                </a:cubicBezTo>
                <a:cubicBezTo>
                  <a:pt x="1362" y="2018"/>
                  <a:pt x="1362" y="2020"/>
                  <a:pt x="1361" y="2022"/>
                </a:cubicBezTo>
                <a:cubicBezTo>
                  <a:pt x="1360" y="2024"/>
                  <a:pt x="1358" y="2026"/>
                  <a:pt x="1356" y="2026"/>
                </a:cubicBezTo>
                <a:cubicBezTo>
                  <a:pt x="1325" y="2036"/>
                  <a:pt x="1294" y="2045"/>
                  <a:pt x="1262" y="2052"/>
                </a:cubicBezTo>
                <a:cubicBezTo>
                  <a:pt x="1225" y="2060"/>
                  <a:pt x="1187" y="2066"/>
                  <a:pt x="1150" y="2070"/>
                </a:cubicBezTo>
                <a:cubicBezTo>
                  <a:pt x="1150" y="2070"/>
                  <a:pt x="1149" y="2070"/>
                  <a:pt x="1149" y="2070"/>
                </a:cubicBezTo>
                <a:close/>
                <a:moveTo>
                  <a:pt x="856" y="2060"/>
                </a:moveTo>
                <a:cubicBezTo>
                  <a:pt x="856" y="2060"/>
                  <a:pt x="856" y="2060"/>
                  <a:pt x="856" y="2060"/>
                </a:cubicBezTo>
                <a:cubicBezTo>
                  <a:pt x="856" y="2060"/>
                  <a:pt x="855" y="2060"/>
                  <a:pt x="855" y="2060"/>
                </a:cubicBezTo>
                <a:cubicBezTo>
                  <a:pt x="850" y="2059"/>
                  <a:pt x="847" y="2055"/>
                  <a:pt x="848" y="2050"/>
                </a:cubicBezTo>
                <a:cubicBezTo>
                  <a:pt x="849" y="2046"/>
                  <a:pt x="853" y="2043"/>
                  <a:pt x="858" y="2043"/>
                </a:cubicBezTo>
                <a:cubicBezTo>
                  <a:pt x="862" y="2044"/>
                  <a:pt x="865" y="2049"/>
                  <a:pt x="864" y="2053"/>
                </a:cubicBezTo>
                <a:cubicBezTo>
                  <a:pt x="864" y="2057"/>
                  <a:pt x="860" y="2060"/>
                  <a:pt x="856" y="2060"/>
                </a:cubicBezTo>
                <a:close/>
                <a:moveTo>
                  <a:pt x="828" y="2055"/>
                </a:moveTo>
                <a:cubicBezTo>
                  <a:pt x="828" y="2055"/>
                  <a:pt x="827" y="2055"/>
                  <a:pt x="827" y="2055"/>
                </a:cubicBezTo>
                <a:cubicBezTo>
                  <a:pt x="795" y="2048"/>
                  <a:pt x="763" y="2040"/>
                  <a:pt x="733" y="2030"/>
                </a:cubicBezTo>
                <a:cubicBezTo>
                  <a:pt x="732" y="2030"/>
                  <a:pt x="732" y="2030"/>
                  <a:pt x="732" y="2030"/>
                </a:cubicBezTo>
                <a:cubicBezTo>
                  <a:pt x="732" y="2030"/>
                  <a:pt x="732" y="2030"/>
                  <a:pt x="732" y="2030"/>
                </a:cubicBezTo>
                <a:cubicBezTo>
                  <a:pt x="696" y="2019"/>
                  <a:pt x="660" y="2006"/>
                  <a:pt x="626" y="1991"/>
                </a:cubicBezTo>
                <a:cubicBezTo>
                  <a:pt x="624" y="1990"/>
                  <a:pt x="622" y="1988"/>
                  <a:pt x="621" y="1986"/>
                </a:cubicBezTo>
                <a:cubicBezTo>
                  <a:pt x="620" y="1984"/>
                  <a:pt x="620" y="1982"/>
                  <a:pt x="621" y="1980"/>
                </a:cubicBezTo>
                <a:cubicBezTo>
                  <a:pt x="623" y="1976"/>
                  <a:pt x="628" y="1974"/>
                  <a:pt x="632" y="1975"/>
                </a:cubicBezTo>
                <a:cubicBezTo>
                  <a:pt x="667" y="1990"/>
                  <a:pt x="702" y="2003"/>
                  <a:pt x="737" y="2014"/>
                </a:cubicBezTo>
                <a:cubicBezTo>
                  <a:pt x="738" y="2014"/>
                  <a:pt x="738" y="2014"/>
                  <a:pt x="738" y="2014"/>
                </a:cubicBezTo>
                <a:cubicBezTo>
                  <a:pt x="738" y="2014"/>
                  <a:pt x="738" y="2014"/>
                  <a:pt x="738" y="2014"/>
                </a:cubicBezTo>
                <a:cubicBezTo>
                  <a:pt x="768" y="2024"/>
                  <a:pt x="799" y="2032"/>
                  <a:pt x="830" y="2038"/>
                </a:cubicBezTo>
                <a:cubicBezTo>
                  <a:pt x="835" y="2039"/>
                  <a:pt x="838" y="2043"/>
                  <a:pt x="837" y="2048"/>
                </a:cubicBezTo>
                <a:cubicBezTo>
                  <a:pt x="836" y="2052"/>
                  <a:pt x="832" y="2055"/>
                  <a:pt x="828" y="2055"/>
                </a:cubicBezTo>
                <a:close/>
                <a:moveTo>
                  <a:pt x="1380" y="2018"/>
                </a:moveTo>
                <a:cubicBezTo>
                  <a:pt x="1377" y="2018"/>
                  <a:pt x="1373" y="2015"/>
                  <a:pt x="1372" y="2012"/>
                </a:cubicBezTo>
                <a:cubicBezTo>
                  <a:pt x="1371" y="2008"/>
                  <a:pt x="1373" y="2003"/>
                  <a:pt x="1377" y="2001"/>
                </a:cubicBezTo>
                <a:cubicBezTo>
                  <a:pt x="1377" y="2001"/>
                  <a:pt x="1377" y="2001"/>
                  <a:pt x="1377" y="2001"/>
                </a:cubicBezTo>
                <a:cubicBezTo>
                  <a:pt x="1382" y="2000"/>
                  <a:pt x="1387" y="2002"/>
                  <a:pt x="1388" y="2006"/>
                </a:cubicBezTo>
                <a:cubicBezTo>
                  <a:pt x="1390" y="2011"/>
                  <a:pt x="1387" y="2016"/>
                  <a:pt x="1383" y="2017"/>
                </a:cubicBezTo>
                <a:cubicBezTo>
                  <a:pt x="1382" y="2017"/>
                  <a:pt x="1381" y="2018"/>
                  <a:pt x="1380" y="2018"/>
                </a:cubicBezTo>
                <a:close/>
                <a:moveTo>
                  <a:pt x="1407" y="2008"/>
                </a:moveTo>
                <a:cubicBezTo>
                  <a:pt x="1403" y="2008"/>
                  <a:pt x="1400" y="2006"/>
                  <a:pt x="1399" y="2002"/>
                </a:cubicBezTo>
                <a:cubicBezTo>
                  <a:pt x="1398" y="2000"/>
                  <a:pt x="1398" y="1998"/>
                  <a:pt x="1399" y="1996"/>
                </a:cubicBezTo>
                <a:cubicBezTo>
                  <a:pt x="1400" y="1994"/>
                  <a:pt x="1401" y="1992"/>
                  <a:pt x="1404" y="1991"/>
                </a:cubicBezTo>
                <a:cubicBezTo>
                  <a:pt x="1438" y="1978"/>
                  <a:pt x="1472" y="1963"/>
                  <a:pt x="1505" y="1946"/>
                </a:cubicBezTo>
                <a:cubicBezTo>
                  <a:pt x="1505" y="1946"/>
                  <a:pt x="1505" y="1946"/>
                  <a:pt x="1505" y="1946"/>
                </a:cubicBezTo>
                <a:cubicBezTo>
                  <a:pt x="1506" y="1946"/>
                  <a:pt x="1506" y="1946"/>
                  <a:pt x="1506" y="1946"/>
                </a:cubicBezTo>
                <a:cubicBezTo>
                  <a:pt x="1534" y="1931"/>
                  <a:pt x="1562" y="1915"/>
                  <a:pt x="1589" y="1898"/>
                </a:cubicBezTo>
                <a:cubicBezTo>
                  <a:pt x="1592" y="1896"/>
                  <a:pt x="1598" y="1897"/>
                  <a:pt x="1600" y="1901"/>
                </a:cubicBezTo>
                <a:cubicBezTo>
                  <a:pt x="1603" y="1905"/>
                  <a:pt x="1602" y="1910"/>
                  <a:pt x="1598" y="1912"/>
                </a:cubicBezTo>
                <a:cubicBezTo>
                  <a:pt x="1571" y="1930"/>
                  <a:pt x="1542" y="1946"/>
                  <a:pt x="1514" y="1961"/>
                </a:cubicBezTo>
                <a:cubicBezTo>
                  <a:pt x="1513" y="1961"/>
                  <a:pt x="1513" y="1961"/>
                  <a:pt x="1513" y="1961"/>
                </a:cubicBezTo>
                <a:cubicBezTo>
                  <a:pt x="1513" y="1961"/>
                  <a:pt x="1513" y="1961"/>
                  <a:pt x="1513" y="1961"/>
                </a:cubicBezTo>
                <a:cubicBezTo>
                  <a:pt x="1479" y="1978"/>
                  <a:pt x="1445" y="1994"/>
                  <a:pt x="1410" y="2007"/>
                </a:cubicBezTo>
                <a:cubicBezTo>
                  <a:pt x="1409" y="2008"/>
                  <a:pt x="1408" y="2008"/>
                  <a:pt x="1407" y="2008"/>
                </a:cubicBezTo>
                <a:close/>
                <a:moveTo>
                  <a:pt x="603" y="1980"/>
                </a:moveTo>
                <a:cubicBezTo>
                  <a:pt x="602" y="1980"/>
                  <a:pt x="601" y="1980"/>
                  <a:pt x="600" y="1979"/>
                </a:cubicBezTo>
                <a:cubicBezTo>
                  <a:pt x="595" y="1977"/>
                  <a:pt x="594" y="1972"/>
                  <a:pt x="596" y="1968"/>
                </a:cubicBezTo>
                <a:cubicBezTo>
                  <a:pt x="597" y="1964"/>
                  <a:pt x="603" y="1962"/>
                  <a:pt x="607" y="1964"/>
                </a:cubicBezTo>
                <a:cubicBezTo>
                  <a:pt x="607" y="1964"/>
                  <a:pt x="607" y="1964"/>
                  <a:pt x="607" y="1964"/>
                </a:cubicBezTo>
                <a:cubicBezTo>
                  <a:pt x="611" y="1966"/>
                  <a:pt x="613" y="1971"/>
                  <a:pt x="611" y="1975"/>
                </a:cubicBezTo>
                <a:cubicBezTo>
                  <a:pt x="610" y="1978"/>
                  <a:pt x="607" y="1980"/>
                  <a:pt x="603" y="1980"/>
                </a:cubicBezTo>
                <a:close/>
                <a:moveTo>
                  <a:pt x="578" y="1968"/>
                </a:moveTo>
                <a:cubicBezTo>
                  <a:pt x="576" y="1968"/>
                  <a:pt x="575" y="1968"/>
                  <a:pt x="574" y="1967"/>
                </a:cubicBezTo>
                <a:cubicBezTo>
                  <a:pt x="545" y="1953"/>
                  <a:pt x="517" y="1937"/>
                  <a:pt x="489" y="1920"/>
                </a:cubicBezTo>
                <a:cubicBezTo>
                  <a:pt x="457" y="1900"/>
                  <a:pt x="426" y="1878"/>
                  <a:pt x="396" y="1854"/>
                </a:cubicBezTo>
                <a:cubicBezTo>
                  <a:pt x="394" y="1853"/>
                  <a:pt x="393" y="1851"/>
                  <a:pt x="393" y="1849"/>
                </a:cubicBezTo>
                <a:cubicBezTo>
                  <a:pt x="393" y="1846"/>
                  <a:pt x="393" y="1844"/>
                  <a:pt x="395" y="1842"/>
                </a:cubicBezTo>
                <a:cubicBezTo>
                  <a:pt x="397" y="1839"/>
                  <a:pt x="403" y="1838"/>
                  <a:pt x="406" y="1841"/>
                </a:cubicBezTo>
                <a:cubicBezTo>
                  <a:pt x="436" y="1864"/>
                  <a:pt x="467" y="1886"/>
                  <a:pt x="498" y="1905"/>
                </a:cubicBezTo>
                <a:cubicBezTo>
                  <a:pt x="525" y="1922"/>
                  <a:pt x="553" y="1938"/>
                  <a:pt x="582" y="1952"/>
                </a:cubicBezTo>
                <a:cubicBezTo>
                  <a:pt x="586" y="1954"/>
                  <a:pt x="587" y="1959"/>
                  <a:pt x="585" y="1963"/>
                </a:cubicBezTo>
                <a:cubicBezTo>
                  <a:pt x="584" y="1966"/>
                  <a:pt x="581" y="1968"/>
                  <a:pt x="578" y="1968"/>
                </a:cubicBezTo>
                <a:close/>
                <a:moveTo>
                  <a:pt x="1617" y="1898"/>
                </a:moveTo>
                <a:cubicBezTo>
                  <a:pt x="1614" y="1898"/>
                  <a:pt x="1611" y="1897"/>
                  <a:pt x="1610" y="1894"/>
                </a:cubicBezTo>
                <a:cubicBezTo>
                  <a:pt x="1607" y="1890"/>
                  <a:pt x="1608" y="1885"/>
                  <a:pt x="1612" y="1883"/>
                </a:cubicBezTo>
                <a:cubicBezTo>
                  <a:pt x="1616" y="1880"/>
                  <a:pt x="1621" y="1881"/>
                  <a:pt x="1624" y="1885"/>
                </a:cubicBezTo>
                <a:cubicBezTo>
                  <a:pt x="1626" y="1889"/>
                  <a:pt x="1625" y="1894"/>
                  <a:pt x="1622" y="1897"/>
                </a:cubicBezTo>
                <a:cubicBezTo>
                  <a:pt x="1620" y="1898"/>
                  <a:pt x="1618" y="1898"/>
                  <a:pt x="1617" y="1898"/>
                </a:cubicBezTo>
                <a:close/>
                <a:moveTo>
                  <a:pt x="1640" y="1882"/>
                </a:moveTo>
                <a:cubicBezTo>
                  <a:pt x="1637" y="1882"/>
                  <a:pt x="1635" y="1881"/>
                  <a:pt x="1633" y="1878"/>
                </a:cubicBezTo>
                <a:cubicBezTo>
                  <a:pt x="1630" y="1875"/>
                  <a:pt x="1631" y="1869"/>
                  <a:pt x="1635" y="1866"/>
                </a:cubicBezTo>
                <a:cubicBezTo>
                  <a:pt x="1665" y="1845"/>
                  <a:pt x="1695" y="1821"/>
                  <a:pt x="1722" y="1796"/>
                </a:cubicBezTo>
                <a:cubicBezTo>
                  <a:pt x="1746" y="1775"/>
                  <a:pt x="1769" y="1752"/>
                  <a:pt x="1790" y="1729"/>
                </a:cubicBezTo>
                <a:cubicBezTo>
                  <a:pt x="1793" y="1726"/>
                  <a:pt x="1799" y="1725"/>
                  <a:pt x="1802" y="1728"/>
                </a:cubicBezTo>
                <a:cubicBezTo>
                  <a:pt x="1805" y="1732"/>
                  <a:pt x="1806" y="1737"/>
                  <a:pt x="1803" y="1740"/>
                </a:cubicBezTo>
                <a:cubicBezTo>
                  <a:pt x="1781" y="1764"/>
                  <a:pt x="1758" y="1787"/>
                  <a:pt x="1734" y="1808"/>
                </a:cubicBezTo>
                <a:cubicBezTo>
                  <a:pt x="1734" y="1809"/>
                  <a:pt x="1734" y="1809"/>
                  <a:pt x="1734" y="1809"/>
                </a:cubicBezTo>
                <a:cubicBezTo>
                  <a:pt x="1734" y="1809"/>
                  <a:pt x="1733" y="1809"/>
                  <a:pt x="1733" y="1809"/>
                </a:cubicBezTo>
                <a:cubicBezTo>
                  <a:pt x="1705" y="1834"/>
                  <a:pt x="1676" y="1858"/>
                  <a:pt x="1645" y="1880"/>
                </a:cubicBezTo>
                <a:cubicBezTo>
                  <a:pt x="1643" y="1881"/>
                  <a:pt x="1642" y="1882"/>
                  <a:pt x="1640" y="1882"/>
                </a:cubicBezTo>
                <a:close/>
                <a:moveTo>
                  <a:pt x="379" y="1838"/>
                </a:moveTo>
                <a:cubicBezTo>
                  <a:pt x="377" y="1838"/>
                  <a:pt x="376" y="1838"/>
                  <a:pt x="374" y="1837"/>
                </a:cubicBezTo>
                <a:cubicBezTo>
                  <a:pt x="374" y="1837"/>
                  <a:pt x="374" y="1837"/>
                  <a:pt x="374" y="1837"/>
                </a:cubicBezTo>
                <a:cubicBezTo>
                  <a:pt x="374" y="1836"/>
                  <a:pt x="374" y="1836"/>
                  <a:pt x="374" y="1836"/>
                </a:cubicBezTo>
                <a:cubicBezTo>
                  <a:pt x="372" y="1835"/>
                  <a:pt x="371" y="1833"/>
                  <a:pt x="371" y="1831"/>
                </a:cubicBezTo>
                <a:cubicBezTo>
                  <a:pt x="371" y="1828"/>
                  <a:pt x="371" y="1826"/>
                  <a:pt x="373" y="1825"/>
                </a:cubicBezTo>
                <a:cubicBezTo>
                  <a:pt x="376" y="1821"/>
                  <a:pt x="381" y="1821"/>
                  <a:pt x="385" y="1823"/>
                </a:cubicBezTo>
                <a:cubicBezTo>
                  <a:pt x="388" y="1826"/>
                  <a:pt x="389" y="1832"/>
                  <a:pt x="386" y="1835"/>
                </a:cubicBezTo>
                <a:cubicBezTo>
                  <a:pt x="384" y="1837"/>
                  <a:pt x="382" y="1838"/>
                  <a:pt x="379" y="1838"/>
                </a:cubicBezTo>
                <a:close/>
                <a:moveTo>
                  <a:pt x="358" y="1820"/>
                </a:moveTo>
                <a:cubicBezTo>
                  <a:pt x="356" y="1820"/>
                  <a:pt x="354" y="1819"/>
                  <a:pt x="352" y="1818"/>
                </a:cubicBezTo>
                <a:cubicBezTo>
                  <a:pt x="328" y="1797"/>
                  <a:pt x="304" y="1774"/>
                  <a:pt x="282" y="1751"/>
                </a:cubicBezTo>
                <a:cubicBezTo>
                  <a:pt x="256" y="1723"/>
                  <a:pt x="232" y="1694"/>
                  <a:pt x="209" y="1663"/>
                </a:cubicBezTo>
                <a:cubicBezTo>
                  <a:pt x="207" y="1662"/>
                  <a:pt x="207" y="1659"/>
                  <a:pt x="207" y="1657"/>
                </a:cubicBezTo>
                <a:cubicBezTo>
                  <a:pt x="208" y="1655"/>
                  <a:pt x="209" y="1653"/>
                  <a:pt x="211" y="1652"/>
                </a:cubicBezTo>
                <a:cubicBezTo>
                  <a:pt x="214" y="1649"/>
                  <a:pt x="220" y="1650"/>
                  <a:pt x="222" y="1653"/>
                </a:cubicBezTo>
                <a:cubicBezTo>
                  <a:pt x="245" y="1683"/>
                  <a:pt x="269" y="1712"/>
                  <a:pt x="294" y="1739"/>
                </a:cubicBezTo>
                <a:cubicBezTo>
                  <a:pt x="295" y="1739"/>
                  <a:pt x="295" y="1739"/>
                  <a:pt x="295" y="1739"/>
                </a:cubicBezTo>
                <a:cubicBezTo>
                  <a:pt x="295" y="1739"/>
                  <a:pt x="295" y="1739"/>
                  <a:pt x="295" y="1739"/>
                </a:cubicBezTo>
                <a:cubicBezTo>
                  <a:pt x="316" y="1762"/>
                  <a:pt x="339" y="1784"/>
                  <a:pt x="363" y="1805"/>
                </a:cubicBezTo>
                <a:cubicBezTo>
                  <a:pt x="365" y="1807"/>
                  <a:pt x="366" y="1809"/>
                  <a:pt x="366" y="1811"/>
                </a:cubicBezTo>
                <a:cubicBezTo>
                  <a:pt x="366" y="1813"/>
                  <a:pt x="366" y="1815"/>
                  <a:pt x="364" y="1817"/>
                </a:cubicBezTo>
                <a:cubicBezTo>
                  <a:pt x="362" y="1819"/>
                  <a:pt x="360" y="1820"/>
                  <a:pt x="358" y="1820"/>
                </a:cubicBezTo>
                <a:close/>
                <a:moveTo>
                  <a:pt x="1815" y="1722"/>
                </a:moveTo>
                <a:cubicBezTo>
                  <a:pt x="1813" y="1722"/>
                  <a:pt x="1811" y="1721"/>
                  <a:pt x="1810" y="1720"/>
                </a:cubicBezTo>
                <a:cubicBezTo>
                  <a:pt x="1808" y="1719"/>
                  <a:pt x="1807" y="1716"/>
                  <a:pt x="1807" y="1714"/>
                </a:cubicBezTo>
                <a:cubicBezTo>
                  <a:pt x="1806" y="1712"/>
                  <a:pt x="1807" y="1710"/>
                  <a:pt x="1809" y="1708"/>
                </a:cubicBezTo>
                <a:cubicBezTo>
                  <a:pt x="1812" y="1705"/>
                  <a:pt x="1817" y="1704"/>
                  <a:pt x="1821" y="1707"/>
                </a:cubicBezTo>
                <a:cubicBezTo>
                  <a:pt x="1822" y="1709"/>
                  <a:pt x="1823" y="1711"/>
                  <a:pt x="1824" y="1713"/>
                </a:cubicBezTo>
                <a:cubicBezTo>
                  <a:pt x="1824" y="1715"/>
                  <a:pt x="1823" y="1717"/>
                  <a:pt x="1821" y="1719"/>
                </a:cubicBezTo>
                <a:cubicBezTo>
                  <a:pt x="1820" y="1721"/>
                  <a:pt x="1818" y="1722"/>
                  <a:pt x="1815" y="1722"/>
                </a:cubicBezTo>
                <a:close/>
                <a:moveTo>
                  <a:pt x="1833" y="1700"/>
                </a:moveTo>
                <a:cubicBezTo>
                  <a:pt x="1831" y="1700"/>
                  <a:pt x="1829" y="1700"/>
                  <a:pt x="1828" y="1699"/>
                </a:cubicBezTo>
                <a:cubicBezTo>
                  <a:pt x="1826" y="1697"/>
                  <a:pt x="1825" y="1695"/>
                  <a:pt x="1825" y="1693"/>
                </a:cubicBezTo>
                <a:cubicBezTo>
                  <a:pt x="1825" y="1691"/>
                  <a:pt x="1825" y="1688"/>
                  <a:pt x="1827" y="1687"/>
                </a:cubicBezTo>
                <a:cubicBezTo>
                  <a:pt x="1850" y="1658"/>
                  <a:pt x="1873" y="1627"/>
                  <a:pt x="1893" y="1596"/>
                </a:cubicBezTo>
                <a:cubicBezTo>
                  <a:pt x="1910" y="1570"/>
                  <a:pt x="1926" y="1542"/>
                  <a:pt x="1941" y="1514"/>
                </a:cubicBezTo>
                <a:cubicBezTo>
                  <a:pt x="1943" y="1510"/>
                  <a:pt x="1949" y="1508"/>
                  <a:pt x="1953" y="1510"/>
                </a:cubicBezTo>
                <a:cubicBezTo>
                  <a:pt x="1957" y="1513"/>
                  <a:pt x="1958" y="1518"/>
                  <a:pt x="1956" y="1522"/>
                </a:cubicBezTo>
                <a:cubicBezTo>
                  <a:pt x="1941" y="1550"/>
                  <a:pt x="1925" y="1578"/>
                  <a:pt x="1907" y="1605"/>
                </a:cubicBezTo>
                <a:cubicBezTo>
                  <a:pt x="1887" y="1637"/>
                  <a:pt x="1864" y="1668"/>
                  <a:pt x="1840" y="1697"/>
                </a:cubicBezTo>
                <a:cubicBezTo>
                  <a:pt x="1838" y="1699"/>
                  <a:pt x="1836" y="1700"/>
                  <a:pt x="1833" y="1700"/>
                </a:cubicBezTo>
                <a:close/>
                <a:moveTo>
                  <a:pt x="199" y="1644"/>
                </a:moveTo>
                <a:cubicBezTo>
                  <a:pt x="196" y="1644"/>
                  <a:pt x="194" y="1643"/>
                  <a:pt x="192" y="1640"/>
                </a:cubicBezTo>
                <a:cubicBezTo>
                  <a:pt x="191" y="1639"/>
                  <a:pt x="190" y="1636"/>
                  <a:pt x="191" y="1634"/>
                </a:cubicBezTo>
                <a:cubicBezTo>
                  <a:pt x="191" y="1632"/>
                  <a:pt x="192" y="1630"/>
                  <a:pt x="194" y="1629"/>
                </a:cubicBezTo>
                <a:cubicBezTo>
                  <a:pt x="198" y="1626"/>
                  <a:pt x="203" y="1627"/>
                  <a:pt x="206" y="1631"/>
                </a:cubicBezTo>
                <a:cubicBezTo>
                  <a:pt x="209" y="1634"/>
                  <a:pt x="208" y="1640"/>
                  <a:pt x="204" y="1642"/>
                </a:cubicBezTo>
                <a:cubicBezTo>
                  <a:pt x="202" y="1643"/>
                  <a:pt x="201" y="1644"/>
                  <a:pt x="199" y="1644"/>
                </a:cubicBezTo>
                <a:close/>
                <a:moveTo>
                  <a:pt x="183" y="1621"/>
                </a:moveTo>
                <a:cubicBezTo>
                  <a:pt x="180" y="1621"/>
                  <a:pt x="177" y="1619"/>
                  <a:pt x="176" y="1617"/>
                </a:cubicBezTo>
                <a:cubicBezTo>
                  <a:pt x="158" y="1590"/>
                  <a:pt x="141" y="1562"/>
                  <a:pt x="126" y="1534"/>
                </a:cubicBezTo>
                <a:cubicBezTo>
                  <a:pt x="125" y="1532"/>
                  <a:pt x="124" y="1530"/>
                  <a:pt x="125" y="1528"/>
                </a:cubicBezTo>
                <a:cubicBezTo>
                  <a:pt x="126" y="1525"/>
                  <a:pt x="127" y="1524"/>
                  <a:pt x="129" y="1523"/>
                </a:cubicBezTo>
                <a:cubicBezTo>
                  <a:pt x="133" y="1520"/>
                  <a:pt x="138" y="1522"/>
                  <a:pt x="141" y="1526"/>
                </a:cubicBezTo>
                <a:cubicBezTo>
                  <a:pt x="156" y="1554"/>
                  <a:pt x="172" y="1581"/>
                  <a:pt x="190" y="1608"/>
                </a:cubicBezTo>
                <a:cubicBezTo>
                  <a:pt x="192" y="1611"/>
                  <a:pt x="191" y="1617"/>
                  <a:pt x="188" y="1619"/>
                </a:cubicBezTo>
                <a:cubicBezTo>
                  <a:pt x="186" y="1620"/>
                  <a:pt x="185" y="1621"/>
                  <a:pt x="183" y="1621"/>
                </a:cubicBezTo>
                <a:close/>
                <a:moveTo>
                  <a:pt x="1962" y="1501"/>
                </a:moveTo>
                <a:cubicBezTo>
                  <a:pt x="1962" y="1501"/>
                  <a:pt x="1962" y="1501"/>
                  <a:pt x="1962" y="1501"/>
                </a:cubicBezTo>
                <a:cubicBezTo>
                  <a:pt x="1960" y="1501"/>
                  <a:pt x="1959" y="1501"/>
                  <a:pt x="1958" y="1500"/>
                </a:cubicBezTo>
                <a:cubicBezTo>
                  <a:pt x="1956" y="1499"/>
                  <a:pt x="1954" y="1498"/>
                  <a:pt x="1954" y="1495"/>
                </a:cubicBezTo>
                <a:cubicBezTo>
                  <a:pt x="1953" y="1493"/>
                  <a:pt x="1953" y="1491"/>
                  <a:pt x="1954" y="1489"/>
                </a:cubicBezTo>
                <a:cubicBezTo>
                  <a:pt x="1956" y="1485"/>
                  <a:pt x="1961" y="1483"/>
                  <a:pt x="1965" y="1485"/>
                </a:cubicBezTo>
                <a:cubicBezTo>
                  <a:pt x="1967" y="1486"/>
                  <a:pt x="1969" y="1488"/>
                  <a:pt x="1970" y="1490"/>
                </a:cubicBezTo>
                <a:cubicBezTo>
                  <a:pt x="1970" y="1492"/>
                  <a:pt x="1970" y="1494"/>
                  <a:pt x="1969" y="1496"/>
                </a:cubicBezTo>
                <a:cubicBezTo>
                  <a:pt x="1968" y="1499"/>
                  <a:pt x="1965" y="1501"/>
                  <a:pt x="1962" y="1501"/>
                </a:cubicBezTo>
                <a:close/>
                <a:moveTo>
                  <a:pt x="1974" y="1476"/>
                </a:moveTo>
                <a:cubicBezTo>
                  <a:pt x="1972" y="1476"/>
                  <a:pt x="1971" y="1475"/>
                  <a:pt x="1970" y="1475"/>
                </a:cubicBezTo>
                <a:cubicBezTo>
                  <a:pt x="1966" y="1473"/>
                  <a:pt x="1964" y="1468"/>
                  <a:pt x="1966" y="1464"/>
                </a:cubicBezTo>
                <a:cubicBezTo>
                  <a:pt x="1981" y="1430"/>
                  <a:pt x="1995" y="1396"/>
                  <a:pt x="2006" y="1361"/>
                </a:cubicBezTo>
                <a:cubicBezTo>
                  <a:pt x="2007" y="1360"/>
                  <a:pt x="2007" y="1360"/>
                  <a:pt x="2007" y="1360"/>
                </a:cubicBezTo>
                <a:cubicBezTo>
                  <a:pt x="2007" y="1360"/>
                  <a:pt x="2007" y="1360"/>
                  <a:pt x="2007" y="1359"/>
                </a:cubicBezTo>
                <a:cubicBezTo>
                  <a:pt x="2017" y="1329"/>
                  <a:pt x="2026" y="1298"/>
                  <a:pt x="2033" y="1267"/>
                </a:cubicBezTo>
                <a:cubicBezTo>
                  <a:pt x="2034" y="1263"/>
                  <a:pt x="2038" y="1260"/>
                  <a:pt x="2043" y="1261"/>
                </a:cubicBezTo>
                <a:cubicBezTo>
                  <a:pt x="2047" y="1262"/>
                  <a:pt x="2050" y="1267"/>
                  <a:pt x="2049" y="1271"/>
                </a:cubicBezTo>
                <a:cubicBezTo>
                  <a:pt x="2042" y="1303"/>
                  <a:pt x="2033" y="1334"/>
                  <a:pt x="2023" y="1365"/>
                </a:cubicBezTo>
                <a:cubicBezTo>
                  <a:pt x="2023" y="1365"/>
                  <a:pt x="2023" y="1365"/>
                  <a:pt x="2023" y="1365"/>
                </a:cubicBezTo>
                <a:cubicBezTo>
                  <a:pt x="2023" y="1366"/>
                  <a:pt x="2023" y="1366"/>
                  <a:pt x="2022" y="1366"/>
                </a:cubicBezTo>
                <a:cubicBezTo>
                  <a:pt x="2011" y="1402"/>
                  <a:pt x="1997" y="1437"/>
                  <a:pt x="1981" y="1471"/>
                </a:cubicBezTo>
                <a:cubicBezTo>
                  <a:pt x="1981" y="1471"/>
                  <a:pt x="1981" y="1471"/>
                  <a:pt x="1981" y="1471"/>
                </a:cubicBezTo>
                <a:cubicBezTo>
                  <a:pt x="1981" y="1471"/>
                  <a:pt x="1981" y="1471"/>
                  <a:pt x="1981" y="1471"/>
                </a:cubicBezTo>
                <a:cubicBezTo>
                  <a:pt x="1980" y="1474"/>
                  <a:pt x="1977" y="1476"/>
                  <a:pt x="1974" y="1476"/>
                </a:cubicBezTo>
                <a:close/>
                <a:moveTo>
                  <a:pt x="92" y="1454"/>
                </a:moveTo>
                <a:cubicBezTo>
                  <a:pt x="89" y="1454"/>
                  <a:pt x="86" y="1452"/>
                  <a:pt x="84" y="1449"/>
                </a:cubicBezTo>
                <a:cubicBezTo>
                  <a:pt x="70" y="1416"/>
                  <a:pt x="58" y="1382"/>
                  <a:pt x="47" y="1348"/>
                </a:cubicBezTo>
                <a:cubicBezTo>
                  <a:pt x="47" y="1348"/>
                  <a:pt x="47" y="1348"/>
                  <a:pt x="47" y="1348"/>
                </a:cubicBezTo>
                <a:cubicBezTo>
                  <a:pt x="46" y="1347"/>
                  <a:pt x="46" y="1347"/>
                  <a:pt x="46" y="1347"/>
                </a:cubicBezTo>
                <a:cubicBezTo>
                  <a:pt x="46" y="1345"/>
                  <a:pt x="46" y="1343"/>
                  <a:pt x="47" y="1341"/>
                </a:cubicBezTo>
                <a:cubicBezTo>
                  <a:pt x="48" y="1339"/>
                  <a:pt x="50" y="1337"/>
                  <a:pt x="52" y="1336"/>
                </a:cubicBezTo>
                <a:cubicBezTo>
                  <a:pt x="56" y="1335"/>
                  <a:pt x="61" y="1338"/>
                  <a:pt x="63" y="1342"/>
                </a:cubicBezTo>
                <a:cubicBezTo>
                  <a:pt x="73" y="1376"/>
                  <a:pt x="86" y="1410"/>
                  <a:pt x="100" y="1442"/>
                </a:cubicBezTo>
                <a:cubicBezTo>
                  <a:pt x="102" y="1447"/>
                  <a:pt x="100" y="1452"/>
                  <a:pt x="95" y="1454"/>
                </a:cubicBezTo>
                <a:cubicBezTo>
                  <a:pt x="94" y="1454"/>
                  <a:pt x="93" y="1454"/>
                  <a:pt x="92" y="1454"/>
                </a:cubicBezTo>
                <a:close/>
                <a:moveTo>
                  <a:pt x="47" y="1326"/>
                </a:moveTo>
                <a:cubicBezTo>
                  <a:pt x="43" y="1326"/>
                  <a:pt x="39" y="1323"/>
                  <a:pt x="38" y="1320"/>
                </a:cubicBezTo>
                <a:cubicBezTo>
                  <a:pt x="38" y="1320"/>
                  <a:pt x="38" y="1320"/>
                  <a:pt x="38" y="1320"/>
                </a:cubicBezTo>
                <a:cubicBezTo>
                  <a:pt x="38" y="1318"/>
                  <a:pt x="38" y="1315"/>
                  <a:pt x="39" y="1313"/>
                </a:cubicBezTo>
                <a:cubicBezTo>
                  <a:pt x="40" y="1311"/>
                  <a:pt x="42" y="1310"/>
                  <a:pt x="44" y="1309"/>
                </a:cubicBezTo>
                <a:cubicBezTo>
                  <a:pt x="49" y="1308"/>
                  <a:pt x="53" y="1311"/>
                  <a:pt x="55" y="1315"/>
                </a:cubicBezTo>
                <a:cubicBezTo>
                  <a:pt x="55" y="1317"/>
                  <a:pt x="55" y="1320"/>
                  <a:pt x="54" y="1322"/>
                </a:cubicBezTo>
                <a:cubicBezTo>
                  <a:pt x="53" y="1324"/>
                  <a:pt x="51" y="1325"/>
                  <a:pt x="49" y="1326"/>
                </a:cubicBezTo>
                <a:cubicBezTo>
                  <a:pt x="48" y="1326"/>
                  <a:pt x="47" y="1326"/>
                  <a:pt x="47" y="1326"/>
                </a:cubicBezTo>
                <a:close/>
                <a:moveTo>
                  <a:pt x="39" y="1299"/>
                </a:moveTo>
                <a:cubicBezTo>
                  <a:pt x="35" y="1299"/>
                  <a:pt x="32" y="1296"/>
                  <a:pt x="31" y="1292"/>
                </a:cubicBezTo>
                <a:cubicBezTo>
                  <a:pt x="23" y="1261"/>
                  <a:pt x="17" y="1229"/>
                  <a:pt x="12" y="1197"/>
                </a:cubicBezTo>
                <a:cubicBezTo>
                  <a:pt x="6" y="1160"/>
                  <a:pt x="2" y="1121"/>
                  <a:pt x="0" y="1084"/>
                </a:cubicBezTo>
                <a:cubicBezTo>
                  <a:pt x="0" y="1081"/>
                  <a:pt x="1" y="1079"/>
                  <a:pt x="3" y="1078"/>
                </a:cubicBezTo>
                <a:cubicBezTo>
                  <a:pt x="4" y="1076"/>
                  <a:pt x="6" y="1075"/>
                  <a:pt x="9" y="1075"/>
                </a:cubicBezTo>
                <a:cubicBezTo>
                  <a:pt x="13" y="1075"/>
                  <a:pt x="17" y="1078"/>
                  <a:pt x="17" y="1083"/>
                </a:cubicBezTo>
                <a:cubicBezTo>
                  <a:pt x="19" y="1120"/>
                  <a:pt x="23" y="1158"/>
                  <a:pt x="28" y="1195"/>
                </a:cubicBezTo>
                <a:cubicBezTo>
                  <a:pt x="28" y="1195"/>
                  <a:pt x="28" y="1195"/>
                  <a:pt x="28" y="1195"/>
                </a:cubicBezTo>
                <a:cubicBezTo>
                  <a:pt x="33" y="1226"/>
                  <a:pt x="40" y="1257"/>
                  <a:pt x="47" y="1288"/>
                </a:cubicBezTo>
                <a:cubicBezTo>
                  <a:pt x="49" y="1293"/>
                  <a:pt x="46" y="1297"/>
                  <a:pt x="41" y="1298"/>
                </a:cubicBezTo>
                <a:cubicBezTo>
                  <a:pt x="41" y="1298"/>
                  <a:pt x="40" y="1299"/>
                  <a:pt x="39" y="1299"/>
                </a:cubicBezTo>
                <a:close/>
                <a:moveTo>
                  <a:pt x="2047" y="1250"/>
                </a:moveTo>
                <a:cubicBezTo>
                  <a:pt x="2046" y="1250"/>
                  <a:pt x="2046" y="1250"/>
                  <a:pt x="2045" y="1250"/>
                </a:cubicBezTo>
                <a:cubicBezTo>
                  <a:pt x="2041" y="1249"/>
                  <a:pt x="2038" y="1245"/>
                  <a:pt x="2039" y="1240"/>
                </a:cubicBezTo>
                <a:cubicBezTo>
                  <a:pt x="2039" y="1240"/>
                  <a:pt x="2039" y="1240"/>
                  <a:pt x="2039" y="1240"/>
                </a:cubicBezTo>
                <a:cubicBezTo>
                  <a:pt x="2040" y="1235"/>
                  <a:pt x="2044" y="1232"/>
                  <a:pt x="2049" y="1233"/>
                </a:cubicBezTo>
                <a:cubicBezTo>
                  <a:pt x="2053" y="1234"/>
                  <a:pt x="2056" y="1239"/>
                  <a:pt x="2055" y="1243"/>
                </a:cubicBezTo>
                <a:cubicBezTo>
                  <a:pt x="2054" y="1247"/>
                  <a:pt x="2051" y="1250"/>
                  <a:pt x="2047" y="1250"/>
                </a:cubicBezTo>
                <a:close/>
                <a:moveTo>
                  <a:pt x="2052" y="1222"/>
                </a:moveTo>
                <a:cubicBezTo>
                  <a:pt x="2052" y="1222"/>
                  <a:pt x="2051" y="1222"/>
                  <a:pt x="2051" y="1222"/>
                </a:cubicBezTo>
                <a:cubicBezTo>
                  <a:pt x="2049" y="1222"/>
                  <a:pt x="2047" y="1221"/>
                  <a:pt x="2045" y="1219"/>
                </a:cubicBezTo>
                <a:cubicBezTo>
                  <a:pt x="2044" y="1217"/>
                  <a:pt x="2043" y="1215"/>
                  <a:pt x="2044" y="1212"/>
                </a:cubicBezTo>
                <a:cubicBezTo>
                  <a:pt x="2050" y="1176"/>
                  <a:pt x="2055" y="1138"/>
                  <a:pt x="2057" y="1101"/>
                </a:cubicBezTo>
                <a:cubicBezTo>
                  <a:pt x="2058" y="1080"/>
                  <a:pt x="2059" y="1059"/>
                  <a:pt x="2059" y="1038"/>
                </a:cubicBezTo>
                <a:cubicBezTo>
                  <a:pt x="2059" y="1027"/>
                  <a:pt x="2059" y="1016"/>
                  <a:pt x="2058" y="1006"/>
                </a:cubicBezTo>
                <a:cubicBezTo>
                  <a:pt x="2058" y="1001"/>
                  <a:pt x="2062" y="997"/>
                  <a:pt x="2067" y="997"/>
                </a:cubicBezTo>
                <a:cubicBezTo>
                  <a:pt x="2071" y="997"/>
                  <a:pt x="2075" y="1000"/>
                  <a:pt x="2075" y="1005"/>
                </a:cubicBezTo>
                <a:cubicBezTo>
                  <a:pt x="2076" y="1016"/>
                  <a:pt x="2076" y="1027"/>
                  <a:pt x="2076" y="1038"/>
                </a:cubicBezTo>
                <a:cubicBezTo>
                  <a:pt x="2076" y="1059"/>
                  <a:pt x="2075" y="1081"/>
                  <a:pt x="2074" y="1102"/>
                </a:cubicBezTo>
                <a:cubicBezTo>
                  <a:pt x="2072" y="1140"/>
                  <a:pt x="2067" y="1178"/>
                  <a:pt x="2061" y="1215"/>
                </a:cubicBezTo>
                <a:cubicBezTo>
                  <a:pt x="2061" y="1215"/>
                  <a:pt x="2061" y="1215"/>
                  <a:pt x="2061" y="1215"/>
                </a:cubicBezTo>
                <a:cubicBezTo>
                  <a:pt x="2060" y="1219"/>
                  <a:pt x="2056" y="1222"/>
                  <a:pt x="2052" y="1222"/>
                </a:cubicBezTo>
                <a:close/>
                <a:moveTo>
                  <a:pt x="8" y="1064"/>
                </a:moveTo>
                <a:cubicBezTo>
                  <a:pt x="8" y="1064"/>
                  <a:pt x="8" y="1064"/>
                  <a:pt x="8" y="1064"/>
                </a:cubicBezTo>
                <a:cubicBezTo>
                  <a:pt x="3" y="1064"/>
                  <a:pt x="0" y="1060"/>
                  <a:pt x="0" y="1055"/>
                </a:cubicBezTo>
                <a:cubicBezTo>
                  <a:pt x="0" y="1053"/>
                  <a:pt x="0" y="1051"/>
                  <a:pt x="2" y="1049"/>
                </a:cubicBezTo>
                <a:cubicBezTo>
                  <a:pt x="4" y="1048"/>
                  <a:pt x="6" y="1047"/>
                  <a:pt x="8" y="1047"/>
                </a:cubicBezTo>
                <a:cubicBezTo>
                  <a:pt x="8" y="1047"/>
                  <a:pt x="8" y="1047"/>
                  <a:pt x="8" y="1047"/>
                </a:cubicBezTo>
                <a:cubicBezTo>
                  <a:pt x="13" y="1047"/>
                  <a:pt x="16" y="1050"/>
                  <a:pt x="17" y="1055"/>
                </a:cubicBezTo>
                <a:cubicBezTo>
                  <a:pt x="17" y="1060"/>
                  <a:pt x="13" y="1063"/>
                  <a:pt x="8" y="1064"/>
                </a:cubicBezTo>
                <a:close/>
                <a:moveTo>
                  <a:pt x="8" y="1035"/>
                </a:moveTo>
                <a:cubicBezTo>
                  <a:pt x="8" y="1035"/>
                  <a:pt x="8" y="1035"/>
                  <a:pt x="8" y="1035"/>
                </a:cubicBezTo>
                <a:cubicBezTo>
                  <a:pt x="6" y="1035"/>
                  <a:pt x="4" y="1034"/>
                  <a:pt x="2" y="1033"/>
                </a:cubicBezTo>
                <a:cubicBezTo>
                  <a:pt x="0" y="1031"/>
                  <a:pt x="0" y="1029"/>
                  <a:pt x="0" y="1027"/>
                </a:cubicBezTo>
                <a:cubicBezTo>
                  <a:pt x="0" y="995"/>
                  <a:pt x="2" y="962"/>
                  <a:pt x="5" y="930"/>
                </a:cubicBezTo>
                <a:cubicBezTo>
                  <a:pt x="9" y="892"/>
                  <a:pt x="15" y="855"/>
                  <a:pt x="23" y="818"/>
                </a:cubicBezTo>
                <a:cubicBezTo>
                  <a:pt x="23" y="817"/>
                  <a:pt x="23" y="817"/>
                  <a:pt x="23" y="817"/>
                </a:cubicBezTo>
                <a:cubicBezTo>
                  <a:pt x="24" y="813"/>
                  <a:pt x="29" y="810"/>
                  <a:pt x="34" y="811"/>
                </a:cubicBezTo>
                <a:cubicBezTo>
                  <a:pt x="36" y="811"/>
                  <a:pt x="38" y="813"/>
                  <a:pt x="39" y="815"/>
                </a:cubicBezTo>
                <a:cubicBezTo>
                  <a:pt x="40" y="817"/>
                  <a:pt x="40" y="819"/>
                  <a:pt x="40" y="821"/>
                </a:cubicBezTo>
                <a:cubicBezTo>
                  <a:pt x="32" y="857"/>
                  <a:pt x="26" y="895"/>
                  <a:pt x="22" y="932"/>
                </a:cubicBezTo>
                <a:cubicBezTo>
                  <a:pt x="19" y="963"/>
                  <a:pt x="17" y="995"/>
                  <a:pt x="17" y="1027"/>
                </a:cubicBezTo>
                <a:cubicBezTo>
                  <a:pt x="16" y="1032"/>
                  <a:pt x="13" y="1035"/>
                  <a:pt x="8" y="1035"/>
                </a:cubicBezTo>
                <a:close/>
                <a:moveTo>
                  <a:pt x="2066" y="986"/>
                </a:moveTo>
                <a:cubicBezTo>
                  <a:pt x="2061" y="986"/>
                  <a:pt x="2057" y="982"/>
                  <a:pt x="2057" y="978"/>
                </a:cubicBezTo>
                <a:cubicBezTo>
                  <a:pt x="2057" y="975"/>
                  <a:pt x="2058" y="973"/>
                  <a:pt x="2059" y="972"/>
                </a:cubicBezTo>
                <a:cubicBezTo>
                  <a:pt x="2061" y="970"/>
                  <a:pt x="2063" y="969"/>
                  <a:pt x="2065" y="969"/>
                </a:cubicBezTo>
                <a:cubicBezTo>
                  <a:pt x="2070" y="968"/>
                  <a:pt x="2074" y="972"/>
                  <a:pt x="2074" y="976"/>
                </a:cubicBezTo>
                <a:cubicBezTo>
                  <a:pt x="2074" y="977"/>
                  <a:pt x="2074" y="977"/>
                  <a:pt x="2074" y="977"/>
                </a:cubicBezTo>
                <a:cubicBezTo>
                  <a:pt x="2074" y="981"/>
                  <a:pt x="2071" y="985"/>
                  <a:pt x="2066" y="986"/>
                </a:cubicBezTo>
                <a:cubicBezTo>
                  <a:pt x="2066" y="986"/>
                  <a:pt x="2066" y="986"/>
                  <a:pt x="2066" y="986"/>
                </a:cubicBezTo>
                <a:close/>
                <a:moveTo>
                  <a:pt x="2064" y="957"/>
                </a:moveTo>
                <a:cubicBezTo>
                  <a:pt x="2059" y="957"/>
                  <a:pt x="2055" y="954"/>
                  <a:pt x="2055" y="950"/>
                </a:cubicBezTo>
                <a:cubicBezTo>
                  <a:pt x="2052" y="913"/>
                  <a:pt x="2047" y="875"/>
                  <a:pt x="2039" y="839"/>
                </a:cubicBezTo>
                <a:cubicBezTo>
                  <a:pt x="2033" y="808"/>
                  <a:pt x="2025" y="777"/>
                  <a:pt x="2016" y="746"/>
                </a:cubicBezTo>
                <a:cubicBezTo>
                  <a:pt x="2016" y="744"/>
                  <a:pt x="2016" y="742"/>
                  <a:pt x="2017" y="740"/>
                </a:cubicBezTo>
                <a:cubicBezTo>
                  <a:pt x="2018" y="738"/>
                  <a:pt x="2020" y="736"/>
                  <a:pt x="2022" y="736"/>
                </a:cubicBezTo>
                <a:cubicBezTo>
                  <a:pt x="2026" y="734"/>
                  <a:pt x="2031" y="737"/>
                  <a:pt x="2032" y="741"/>
                </a:cubicBezTo>
                <a:cubicBezTo>
                  <a:pt x="2042" y="772"/>
                  <a:pt x="2050" y="804"/>
                  <a:pt x="2056" y="835"/>
                </a:cubicBezTo>
                <a:cubicBezTo>
                  <a:pt x="2063" y="873"/>
                  <a:pt x="2069" y="911"/>
                  <a:pt x="2072" y="948"/>
                </a:cubicBezTo>
                <a:cubicBezTo>
                  <a:pt x="2072" y="953"/>
                  <a:pt x="2069" y="957"/>
                  <a:pt x="2064" y="957"/>
                </a:cubicBezTo>
                <a:cubicBezTo>
                  <a:pt x="2064" y="957"/>
                  <a:pt x="2064" y="957"/>
                  <a:pt x="2064" y="957"/>
                </a:cubicBezTo>
                <a:close/>
                <a:moveTo>
                  <a:pt x="38" y="800"/>
                </a:moveTo>
                <a:cubicBezTo>
                  <a:pt x="37" y="800"/>
                  <a:pt x="37" y="800"/>
                  <a:pt x="36" y="800"/>
                </a:cubicBezTo>
                <a:cubicBezTo>
                  <a:pt x="32" y="799"/>
                  <a:pt x="29" y="794"/>
                  <a:pt x="30" y="790"/>
                </a:cubicBezTo>
                <a:cubicBezTo>
                  <a:pt x="30" y="788"/>
                  <a:pt x="30" y="788"/>
                  <a:pt x="30" y="788"/>
                </a:cubicBezTo>
                <a:cubicBezTo>
                  <a:pt x="30" y="788"/>
                  <a:pt x="30" y="788"/>
                  <a:pt x="30" y="788"/>
                </a:cubicBezTo>
                <a:cubicBezTo>
                  <a:pt x="32" y="785"/>
                  <a:pt x="36" y="782"/>
                  <a:pt x="40" y="783"/>
                </a:cubicBezTo>
                <a:cubicBezTo>
                  <a:pt x="42" y="784"/>
                  <a:pt x="44" y="785"/>
                  <a:pt x="45" y="787"/>
                </a:cubicBezTo>
                <a:cubicBezTo>
                  <a:pt x="47" y="789"/>
                  <a:pt x="47" y="791"/>
                  <a:pt x="46" y="794"/>
                </a:cubicBezTo>
                <a:cubicBezTo>
                  <a:pt x="45" y="797"/>
                  <a:pt x="42" y="800"/>
                  <a:pt x="38" y="800"/>
                </a:cubicBezTo>
                <a:close/>
                <a:moveTo>
                  <a:pt x="45" y="773"/>
                </a:moveTo>
                <a:cubicBezTo>
                  <a:pt x="45" y="773"/>
                  <a:pt x="44" y="773"/>
                  <a:pt x="43" y="772"/>
                </a:cubicBezTo>
                <a:cubicBezTo>
                  <a:pt x="41" y="772"/>
                  <a:pt x="39" y="770"/>
                  <a:pt x="38" y="768"/>
                </a:cubicBezTo>
                <a:cubicBezTo>
                  <a:pt x="37" y="766"/>
                  <a:pt x="36" y="764"/>
                  <a:pt x="37" y="762"/>
                </a:cubicBezTo>
                <a:cubicBezTo>
                  <a:pt x="46" y="731"/>
                  <a:pt x="56" y="700"/>
                  <a:pt x="67" y="670"/>
                </a:cubicBezTo>
                <a:cubicBezTo>
                  <a:pt x="67" y="670"/>
                  <a:pt x="67" y="670"/>
                  <a:pt x="67" y="670"/>
                </a:cubicBezTo>
                <a:cubicBezTo>
                  <a:pt x="67" y="670"/>
                  <a:pt x="67" y="670"/>
                  <a:pt x="67" y="670"/>
                </a:cubicBezTo>
                <a:cubicBezTo>
                  <a:pt x="68" y="669"/>
                  <a:pt x="68" y="669"/>
                  <a:pt x="68" y="669"/>
                </a:cubicBezTo>
                <a:cubicBezTo>
                  <a:pt x="68" y="668"/>
                  <a:pt x="68" y="667"/>
                  <a:pt x="69" y="666"/>
                </a:cubicBezTo>
                <a:cubicBezTo>
                  <a:pt x="82" y="632"/>
                  <a:pt x="97" y="598"/>
                  <a:pt x="113" y="566"/>
                </a:cubicBezTo>
                <a:cubicBezTo>
                  <a:pt x="115" y="562"/>
                  <a:pt x="121" y="560"/>
                  <a:pt x="125" y="562"/>
                </a:cubicBezTo>
                <a:cubicBezTo>
                  <a:pt x="129" y="564"/>
                  <a:pt x="131" y="569"/>
                  <a:pt x="129" y="573"/>
                </a:cubicBezTo>
                <a:cubicBezTo>
                  <a:pt x="112" y="605"/>
                  <a:pt x="97" y="638"/>
                  <a:pt x="85" y="672"/>
                </a:cubicBezTo>
                <a:cubicBezTo>
                  <a:pt x="84" y="672"/>
                  <a:pt x="84" y="673"/>
                  <a:pt x="84" y="674"/>
                </a:cubicBezTo>
                <a:cubicBezTo>
                  <a:pt x="84" y="675"/>
                  <a:pt x="83" y="675"/>
                  <a:pt x="83" y="676"/>
                </a:cubicBezTo>
                <a:cubicBezTo>
                  <a:pt x="72" y="706"/>
                  <a:pt x="62" y="736"/>
                  <a:pt x="53" y="767"/>
                </a:cubicBezTo>
                <a:cubicBezTo>
                  <a:pt x="52" y="770"/>
                  <a:pt x="49" y="773"/>
                  <a:pt x="45" y="773"/>
                </a:cubicBezTo>
                <a:close/>
                <a:moveTo>
                  <a:pt x="2016" y="725"/>
                </a:moveTo>
                <a:cubicBezTo>
                  <a:pt x="2012" y="725"/>
                  <a:pt x="2009" y="723"/>
                  <a:pt x="2008" y="719"/>
                </a:cubicBezTo>
                <a:cubicBezTo>
                  <a:pt x="2007" y="717"/>
                  <a:pt x="2007" y="715"/>
                  <a:pt x="2008" y="713"/>
                </a:cubicBezTo>
                <a:cubicBezTo>
                  <a:pt x="2009" y="711"/>
                  <a:pt x="2011" y="709"/>
                  <a:pt x="2013" y="709"/>
                </a:cubicBezTo>
                <a:cubicBezTo>
                  <a:pt x="2018" y="707"/>
                  <a:pt x="2023" y="710"/>
                  <a:pt x="2024" y="714"/>
                </a:cubicBezTo>
                <a:cubicBezTo>
                  <a:pt x="2025" y="719"/>
                  <a:pt x="2023" y="723"/>
                  <a:pt x="2019" y="725"/>
                </a:cubicBezTo>
                <a:cubicBezTo>
                  <a:pt x="2018" y="725"/>
                  <a:pt x="2017" y="725"/>
                  <a:pt x="2016" y="725"/>
                </a:cubicBezTo>
                <a:close/>
                <a:moveTo>
                  <a:pt x="2007" y="698"/>
                </a:moveTo>
                <a:cubicBezTo>
                  <a:pt x="2003" y="698"/>
                  <a:pt x="2000" y="696"/>
                  <a:pt x="1999" y="693"/>
                </a:cubicBezTo>
                <a:cubicBezTo>
                  <a:pt x="1986" y="659"/>
                  <a:pt x="1972" y="625"/>
                  <a:pt x="1956" y="592"/>
                </a:cubicBezTo>
                <a:cubicBezTo>
                  <a:pt x="1956" y="591"/>
                  <a:pt x="1956" y="591"/>
                  <a:pt x="1956" y="591"/>
                </a:cubicBezTo>
                <a:cubicBezTo>
                  <a:pt x="1956" y="591"/>
                  <a:pt x="1955" y="590"/>
                  <a:pt x="1955" y="590"/>
                </a:cubicBezTo>
                <a:cubicBezTo>
                  <a:pt x="1941" y="561"/>
                  <a:pt x="1926" y="533"/>
                  <a:pt x="1909" y="506"/>
                </a:cubicBezTo>
                <a:cubicBezTo>
                  <a:pt x="1907" y="502"/>
                  <a:pt x="1908" y="497"/>
                  <a:pt x="1912" y="494"/>
                </a:cubicBezTo>
                <a:cubicBezTo>
                  <a:pt x="1916" y="492"/>
                  <a:pt x="1921" y="493"/>
                  <a:pt x="1924" y="497"/>
                </a:cubicBezTo>
                <a:cubicBezTo>
                  <a:pt x="1940" y="525"/>
                  <a:pt x="1956" y="553"/>
                  <a:pt x="1970" y="582"/>
                </a:cubicBezTo>
                <a:cubicBezTo>
                  <a:pt x="1970" y="582"/>
                  <a:pt x="1971" y="583"/>
                  <a:pt x="1971" y="583"/>
                </a:cubicBezTo>
                <a:cubicBezTo>
                  <a:pt x="1971" y="584"/>
                  <a:pt x="1971" y="584"/>
                  <a:pt x="1971" y="584"/>
                </a:cubicBezTo>
                <a:cubicBezTo>
                  <a:pt x="1988" y="618"/>
                  <a:pt x="2002" y="652"/>
                  <a:pt x="2015" y="687"/>
                </a:cubicBezTo>
                <a:cubicBezTo>
                  <a:pt x="2015" y="687"/>
                  <a:pt x="2015" y="687"/>
                  <a:pt x="2015" y="687"/>
                </a:cubicBezTo>
                <a:cubicBezTo>
                  <a:pt x="2015" y="689"/>
                  <a:pt x="2015" y="692"/>
                  <a:pt x="2014" y="694"/>
                </a:cubicBezTo>
                <a:cubicBezTo>
                  <a:pt x="2013" y="696"/>
                  <a:pt x="2012" y="697"/>
                  <a:pt x="2010" y="698"/>
                </a:cubicBezTo>
                <a:cubicBezTo>
                  <a:pt x="2009" y="698"/>
                  <a:pt x="2008" y="698"/>
                  <a:pt x="2007" y="698"/>
                </a:cubicBezTo>
                <a:close/>
                <a:moveTo>
                  <a:pt x="134" y="553"/>
                </a:moveTo>
                <a:cubicBezTo>
                  <a:pt x="133" y="553"/>
                  <a:pt x="131" y="553"/>
                  <a:pt x="130" y="552"/>
                </a:cubicBezTo>
                <a:cubicBezTo>
                  <a:pt x="128" y="551"/>
                  <a:pt x="127" y="549"/>
                  <a:pt x="126" y="547"/>
                </a:cubicBezTo>
                <a:cubicBezTo>
                  <a:pt x="125" y="545"/>
                  <a:pt x="126" y="542"/>
                  <a:pt x="127" y="540"/>
                </a:cubicBezTo>
                <a:cubicBezTo>
                  <a:pt x="129" y="536"/>
                  <a:pt x="134" y="535"/>
                  <a:pt x="138" y="537"/>
                </a:cubicBezTo>
                <a:cubicBezTo>
                  <a:pt x="142" y="539"/>
                  <a:pt x="144" y="544"/>
                  <a:pt x="142" y="549"/>
                </a:cubicBezTo>
                <a:cubicBezTo>
                  <a:pt x="140" y="551"/>
                  <a:pt x="137" y="553"/>
                  <a:pt x="134" y="553"/>
                </a:cubicBezTo>
                <a:close/>
                <a:moveTo>
                  <a:pt x="148" y="528"/>
                </a:moveTo>
                <a:cubicBezTo>
                  <a:pt x="147" y="528"/>
                  <a:pt x="145" y="528"/>
                  <a:pt x="144" y="527"/>
                </a:cubicBezTo>
                <a:cubicBezTo>
                  <a:pt x="140" y="525"/>
                  <a:pt x="138" y="520"/>
                  <a:pt x="141" y="516"/>
                </a:cubicBezTo>
                <a:cubicBezTo>
                  <a:pt x="157" y="488"/>
                  <a:pt x="175" y="460"/>
                  <a:pt x="193" y="434"/>
                </a:cubicBezTo>
                <a:cubicBezTo>
                  <a:pt x="215" y="403"/>
                  <a:pt x="239" y="373"/>
                  <a:pt x="265" y="345"/>
                </a:cubicBezTo>
                <a:cubicBezTo>
                  <a:pt x="268" y="342"/>
                  <a:pt x="273" y="342"/>
                  <a:pt x="277" y="345"/>
                </a:cubicBezTo>
                <a:cubicBezTo>
                  <a:pt x="280" y="348"/>
                  <a:pt x="280" y="353"/>
                  <a:pt x="277" y="357"/>
                </a:cubicBezTo>
                <a:cubicBezTo>
                  <a:pt x="252" y="384"/>
                  <a:pt x="229" y="414"/>
                  <a:pt x="207" y="444"/>
                </a:cubicBezTo>
                <a:cubicBezTo>
                  <a:pt x="189" y="470"/>
                  <a:pt x="171" y="497"/>
                  <a:pt x="155" y="524"/>
                </a:cubicBezTo>
                <a:cubicBezTo>
                  <a:pt x="154" y="527"/>
                  <a:pt x="151" y="528"/>
                  <a:pt x="148" y="528"/>
                </a:cubicBezTo>
                <a:close/>
                <a:moveTo>
                  <a:pt x="1901" y="486"/>
                </a:moveTo>
                <a:cubicBezTo>
                  <a:pt x="1899" y="486"/>
                  <a:pt x="1896" y="485"/>
                  <a:pt x="1895" y="483"/>
                </a:cubicBezTo>
                <a:cubicBezTo>
                  <a:pt x="1895" y="483"/>
                  <a:pt x="1895" y="483"/>
                  <a:pt x="1895" y="483"/>
                </a:cubicBezTo>
                <a:cubicBezTo>
                  <a:pt x="1894" y="482"/>
                  <a:pt x="1894" y="482"/>
                  <a:pt x="1894" y="482"/>
                </a:cubicBezTo>
                <a:cubicBezTo>
                  <a:pt x="1892" y="478"/>
                  <a:pt x="1893" y="473"/>
                  <a:pt x="1897" y="470"/>
                </a:cubicBezTo>
                <a:cubicBezTo>
                  <a:pt x="1901" y="468"/>
                  <a:pt x="1906" y="469"/>
                  <a:pt x="1908" y="473"/>
                </a:cubicBezTo>
                <a:cubicBezTo>
                  <a:pt x="1911" y="477"/>
                  <a:pt x="1910" y="482"/>
                  <a:pt x="1906" y="485"/>
                </a:cubicBezTo>
                <a:cubicBezTo>
                  <a:pt x="1905" y="486"/>
                  <a:pt x="1903" y="486"/>
                  <a:pt x="1901" y="486"/>
                </a:cubicBezTo>
                <a:close/>
                <a:moveTo>
                  <a:pt x="1886" y="463"/>
                </a:moveTo>
                <a:cubicBezTo>
                  <a:pt x="1883" y="463"/>
                  <a:pt x="1880" y="461"/>
                  <a:pt x="1879" y="459"/>
                </a:cubicBezTo>
                <a:cubicBezTo>
                  <a:pt x="1857" y="428"/>
                  <a:pt x="1834" y="398"/>
                  <a:pt x="1810" y="370"/>
                </a:cubicBezTo>
                <a:cubicBezTo>
                  <a:pt x="1789" y="346"/>
                  <a:pt x="1767" y="323"/>
                  <a:pt x="1744" y="301"/>
                </a:cubicBezTo>
                <a:cubicBezTo>
                  <a:pt x="1743" y="299"/>
                  <a:pt x="1742" y="297"/>
                  <a:pt x="1742" y="295"/>
                </a:cubicBezTo>
                <a:cubicBezTo>
                  <a:pt x="1742" y="293"/>
                  <a:pt x="1743" y="291"/>
                  <a:pt x="1744" y="289"/>
                </a:cubicBezTo>
                <a:cubicBezTo>
                  <a:pt x="1747" y="286"/>
                  <a:pt x="1753" y="286"/>
                  <a:pt x="1756" y="289"/>
                </a:cubicBezTo>
                <a:cubicBezTo>
                  <a:pt x="1779" y="311"/>
                  <a:pt x="1802" y="335"/>
                  <a:pt x="1823" y="359"/>
                </a:cubicBezTo>
                <a:cubicBezTo>
                  <a:pt x="1848" y="388"/>
                  <a:pt x="1871" y="418"/>
                  <a:pt x="1893" y="449"/>
                </a:cubicBezTo>
                <a:cubicBezTo>
                  <a:pt x="1895" y="453"/>
                  <a:pt x="1894" y="458"/>
                  <a:pt x="1890" y="461"/>
                </a:cubicBezTo>
                <a:cubicBezTo>
                  <a:pt x="1889" y="462"/>
                  <a:pt x="1887" y="463"/>
                  <a:pt x="1886" y="463"/>
                </a:cubicBezTo>
                <a:close/>
                <a:moveTo>
                  <a:pt x="290" y="339"/>
                </a:moveTo>
                <a:cubicBezTo>
                  <a:pt x="288" y="339"/>
                  <a:pt x="286" y="338"/>
                  <a:pt x="284" y="336"/>
                </a:cubicBezTo>
                <a:cubicBezTo>
                  <a:pt x="281" y="333"/>
                  <a:pt x="281" y="328"/>
                  <a:pt x="284" y="324"/>
                </a:cubicBezTo>
                <a:cubicBezTo>
                  <a:pt x="287" y="321"/>
                  <a:pt x="293" y="321"/>
                  <a:pt x="296" y="324"/>
                </a:cubicBezTo>
                <a:cubicBezTo>
                  <a:pt x="298" y="325"/>
                  <a:pt x="298" y="328"/>
                  <a:pt x="299" y="330"/>
                </a:cubicBezTo>
                <a:cubicBezTo>
                  <a:pt x="299" y="332"/>
                  <a:pt x="298" y="334"/>
                  <a:pt x="296" y="336"/>
                </a:cubicBezTo>
                <a:cubicBezTo>
                  <a:pt x="295" y="338"/>
                  <a:pt x="292" y="339"/>
                  <a:pt x="290" y="339"/>
                </a:cubicBezTo>
                <a:close/>
                <a:moveTo>
                  <a:pt x="310" y="318"/>
                </a:moveTo>
                <a:cubicBezTo>
                  <a:pt x="308" y="318"/>
                  <a:pt x="305" y="317"/>
                  <a:pt x="304" y="316"/>
                </a:cubicBezTo>
                <a:cubicBezTo>
                  <a:pt x="300" y="312"/>
                  <a:pt x="300" y="307"/>
                  <a:pt x="304" y="304"/>
                </a:cubicBezTo>
                <a:cubicBezTo>
                  <a:pt x="327" y="281"/>
                  <a:pt x="351" y="259"/>
                  <a:pt x="376" y="239"/>
                </a:cubicBezTo>
                <a:cubicBezTo>
                  <a:pt x="405" y="215"/>
                  <a:pt x="436" y="192"/>
                  <a:pt x="467" y="171"/>
                </a:cubicBezTo>
                <a:cubicBezTo>
                  <a:pt x="468" y="171"/>
                  <a:pt x="468" y="171"/>
                  <a:pt x="468" y="171"/>
                </a:cubicBezTo>
                <a:cubicBezTo>
                  <a:pt x="468" y="171"/>
                  <a:pt x="468" y="171"/>
                  <a:pt x="468" y="171"/>
                </a:cubicBezTo>
                <a:cubicBezTo>
                  <a:pt x="471" y="168"/>
                  <a:pt x="477" y="170"/>
                  <a:pt x="479" y="173"/>
                </a:cubicBezTo>
                <a:cubicBezTo>
                  <a:pt x="482" y="177"/>
                  <a:pt x="481" y="183"/>
                  <a:pt x="477" y="185"/>
                </a:cubicBezTo>
                <a:cubicBezTo>
                  <a:pt x="445" y="206"/>
                  <a:pt x="415" y="228"/>
                  <a:pt x="386" y="252"/>
                </a:cubicBezTo>
                <a:cubicBezTo>
                  <a:pt x="362" y="272"/>
                  <a:pt x="338" y="293"/>
                  <a:pt x="316" y="316"/>
                </a:cubicBezTo>
                <a:cubicBezTo>
                  <a:pt x="314" y="317"/>
                  <a:pt x="312" y="318"/>
                  <a:pt x="310" y="318"/>
                </a:cubicBezTo>
                <a:close/>
                <a:moveTo>
                  <a:pt x="1730" y="284"/>
                </a:moveTo>
                <a:cubicBezTo>
                  <a:pt x="1728" y="284"/>
                  <a:pt x="1725" y="283"/>
                  <a:pt x="1724" y="282"/>
                </a:cubicBezTo>
                <a:cubicBezTo>
                  <a:pt x="1722" y="280"/>
                  <a:pt x="1721" y="278"/>
                  <a:pt x="1721" y="276"/>
                </a:cubicBezTo>
                <a:cubicBezTo>
                  <a:pt x="1721" y="274"/>
                  <a:pt x="1722" y="272"/>
                  <a:pt x="1723" y="270"/>
                </a:cubicBezTo>
                <a:cubicBezTo>
                  <a:pt x="1726" y="267"/>
                  <a:pt x="1732" y="266"/>
                  <a:pt x="1735" y="269"/>
                </a:cubicBezTo>
                <a:cubicBezTo>
                  <a:pt x="1737" y="271"/>
                  <a:pt x="1738" y="273"/>
                  <a:pt x="1738" y="275"/>
                </a:cubicBezTo>
                <a:cubicBezTo>
                  <a:pt x="1738" y="277"/>
                  <a:pt x="1737" y="280"/>
                  <a:pt x="1736" y="281"/>
                </a:cubicBezTo>
                <a:cubicBezTo>
                  <a:pt x="1734" y="283"/>
                  <a:pt x="1732" y="284"/>
                  <a:pt x="1730" y="284"/>
                </a:cubicBezTo>
                <a:close/>
                <a:moveTo>
                  <a:pt x="1708" y="265"/>
                </a:moveTo>
                <a:cubicBezTo>
                  <a:pt x="1706" y="265"/>
                  <a:pt x="1704" y="265"/>
                  <a:pt x="1703" y="263"/>
                </a:cubicBezTo>
                <a:cubicBezTo>
                  <a:pt x="1675" y="239"/>
                  <a:pt x="1645" y="216"/>
                  <a:pt x="1614" y="195"/>
                </a:cubicBezTo>
                <a:cubicBezTo>
                  <a:pt x="1614" y="195"/>
                  <a:pt x="1614" y="195"/>
                  <a:pt x="1614" y="195"/>
                </a:cubicBezTo>
                <a:cubicBezTo>
                  <a:pt x="1614" y="195"/>
                  <a:pt x="1614" y="195"/>
                  <a:pt x="1614" y="195"/>
                </a:cubicBezTo>
                <a:cubicBezTo>
                  <a:pt x="1588" y="177"/>
                  <a:pt x="1560" y="160"/>
                  <a:pt x="1533" y="145"/>
                </a:cubicBezTo>
                <a:cubicBezTo>
                  <a:pt x="1529" y="143"/>
                  <a:pt x="1527" y="138"/>
                  <a:pt x="1529" y="134"/>
                </a:cubicBezTo>
                <a:cubicBezTo>
                  <a:pt x="1532" y="130"/>
                  <a:pt x="1537" y="128"/>
                  <a:pt x="1541" y="130"/>
                </a:cubicBezTo>
                <a:cubicBezTo>
                  <a:pt x="1569" y="146"/>
                  <a:pt x="1597" y="163"/>
                  <a:pt x="1623" y="181"/>
                </a:cubicBezTo>
                <a:cubicBezTo>
                  <a:pt x="1655" y="202"/>
                  <a:pt x="1685" y="226"/>
                  <a:pt x="1714" y="250"/>
                </a:cubicBezTo>
                <a:cubicBezTo>
                  <a:pt x="1716" y="252"/>
                  <a:pt x="1717" y="254"/>
                  <a:pt x="1717" y="256"/>
                </a:cubicBezTo>
                <a:cubicBezTo>
                  <a:pt x="1717" y="259"/>
                  <a:pt x="1716" y="261"/>
                  <a:pt x="1715" y="262"/>
                </a:cubicBezTo>
                <a:cubicBezTo>
                  <a:pt x="1713" y="264"/>
                  <a:pt x="1711" y="265"/>
                  <a:pt x="1708" y="265"/>
                </a:cubicBezTo>
                <a:close/>
                <a:moveTo>
                  <a:pt x="496" y="171"/>
                </a:moveTo>
                <a:cubicBezTo>
                  <a:pt x="493" y="171"/>
                  <a:pt x="490" y="170"/>
                  <a:pt x="489" y="167"/>
                </a:cubicBezTo>
                <a:cubicBezTo>
                  <a:pt x="487" y="165"/>
                  <a:pt x="487" y="163"/>
                  <a:pt x="488" y="161"/>
                </a:cubicBezTo>
                <a:cubicBezTo>
                  <a:pt x="488" y="159"/>
                  <a:pt x="489" y="157"/>
                  <a:pt x="491" y="156"/>
                </a:cubicBezTo>
                <a:cubicBezTo>
                  <a:pt x="495" y="153"/>
                  <a:pt x="501" y="155"/>
                  <a:pt x="503" y="158"/>
                </a:cubicBezTo>
                <a:cubicBezTo>
                  <a:pt x="504" y="160"/>
                  <a:pt x="505" y="163"/>
                  <a:pt x="504" y="165"/>
                </a:cubicBezTo>
                <a:cubicBezTo>
                  <a:pt x="504" y="167"/>
                  <a:pt x="502" y="169"/>
                  <a:pt x="500" y="170"/>
                </a:cubicBezTo>
                <a:cubicBezTo>
                  <a:pt x="499" y="171"/>
                  <a:pt x="497" y="171"/>
                  <a:pt x="496" y="171"/>
                </a:cubicBezTo>
                <a:close/>
                <a:moveTo>
                  <a:pt x="520" y="157"/>
                </a:moveTo>
                <a:cubicBezTo>
                  <a:pt x="517" y="157"/>
                  <a:pt x="514" y="155"/>
                  <a:pt x="513" y="153"/>
                </a:cubicBezTo>
                <a:cubicBezTo>
                  <a:pt x="512" y="151"/>
                  <a:pt x="511" y="148"/>
                  <a:pt x="512" y="146"/>
                </a:cubicBezTo>
                <a:cubicBezTo>
                  <a:pt x="512" y="144"/>
                  <a:pt x="514" y="142"/>
                  <a:pt x="516" y="141"/>
                </a:cubicBezTo>
                <a:cubicBezTo>
                  <a:pt x="544" y="125"/>
                  <a:pt x="573" y="110"/>
                  <a:pt x="602" y="96"/>
                </a:cubicBezTo>
                <a:cubicBezTo>
                  <a:pt x="602" y="96"/>
                  <a:pt x="603" y="96"/>
                  <a:pt x="604" y="95"/>
                </a:cubicBezTo>
                <a:cubicBezTo>
                  <a:pt x="605" y="95"/>
                  <a:pt x="605" y="95"/>
                  <a:pt x="605" y="95"/>
                </a:cubicBezTo>
                <a:cubicBezTo>
                  <a:pt x="638" y="79"/>
                  <a:pt x="673" y="66"/>
                  <a:pt x="708" y="54"/>
                </a:cubicBezTo>
                <a:cubicBezTo>
                  <a:pt x="712" y="53"/>
                  <a:pt x="717" y="55"/>
                  <a:pt x="718" y="59"/>
                </a:cubicBezTo>
                <a:cubicBezTo>
                  <a:pt x="720" y="64"/>
                  <a:pt x="718" y="69"/>
                  <a:pt x="713" y="70"/>
                </a:cubicBezTo>
                <a:cubicBezTo>
                  <a:pt x="679" y="82"/>
                  <a:pt x="645" y="95"/>
                  <a:pt x="612" y="110"/>
                </a:cubicBezTo>
                <a:cubicBezTo>
                  <a:pt x="611" y="110"/>
                  <a:pt x="611" y="111"/>
                  <a:pt x="610" y="111"/>
                </a:cubicBezTo>
                <a:cubicBezTo>
                  <a:pt x="609" y="112"/>
                  <a:pt x="609" y="112"/>
                  <a:pt x="609" y="112"/>
                </a:cubicBezTo>
                <a:cubicBezTo>
                  <a:pt x="609" y="112"/>
                  <a:pt x="609" y="112"/>
                  <a:pt x="609" y="112"/>
                </a:cubicBezTo>
                <a:cubicBezTo>
                  <a:pt x="609" y="112"/>
                  <a:pt x="609" y="112"/>
                  <a:pt x="609" y="112"/>
                </a:cubicBezTo>
                <a:cubicBezTo>
                  <a:pt x="580" y="125"/>
                  <a:pt x="552" y="140"/>
                  <a:pt x="524" y="156"/>
                </a:cubicBezTo>
                <a:cubicBezTo>
                  <a:pt x="523" y="156"/>
                  <a:pt x="522" y="157"/>
                  <a:pt x="520" y="157"/>
                </a:cubicBezTo>
                <a:close/>
                <a:moveTo>
                  <a:pt x="1512" y="133"/>
                </a:moveTo>
                <a:cubicBezTo>
                  <a:pt x="1511" y="133"/>
                  <a:pt x="1509" y="133"/>
                  <a:pt x="1508" y="132"/>
                </a:cubicBezTo>
                <a:cubicBezTo>
                  <a:pt x="1506" y="131"/>
                  <a:pt x="1504" y="129"/>
                  <a:pt x="1504" y="127"/>
                </a:cubicBezTo>
                <a:cubicBezTo>
                  <a:pt x="1503" y="125"/>
                  <a:pt x="1503" y="122"/>
                  <a:pt x="1504" y="120"/>
                </a:cubicBezTo>
                <a:cubicBezTo>
                  <a:pt x="1506" y="116"/>
                  <a:pt x="1512" y="115"/>
                  <a:pt x="1516" y="117"/>
                </a:cubicBezTo>
                <a:cubicBezTo>
                  <a:pt x="1520" y="119"/>
                  <a:pt x="1522" y="124"/>
                  <a:pt x="1519" y="128"/>
                </a:cubicBezTo>
                <a:cubicBezTo>
                  <a:pt x="1518" y="131"/>
                  <a:pt x="1515" y="133"/>
                  <a:pt x="1512" y="133"/>
                </a:cubicBezTo>
                <a:close/>
                <a:moveTo>
                  <a:pt x="1487" y="120"/>
                </a:moveTo>
                <a:cubicBezTo>
                  <a:pt x="1485" y="120"/>
                  <a:pt x="1484" y="120"/>
                  <a:pt x="1483" y="119"/>
                </a:cubicBezTo>
                <a:cubicBezTo>
                  <a:pt x="1450" y="104"/>
                  <a:pt x="1416" y="89"/>
                  <a:pt x="1382" y="77"/>
                </a:cubicBezTo>
                <a:cubicBezTo>
                  <a:pt x="1381" y="77"/>
                  <a:pt x="1380" y="76"/>
                  <a:pt x="1379" y="76"/>
                </a:cubicBezTo>
                <a:cubicBezTo>
                  <a:pt x="1350" y="65"/>
                  <a:pt x="1319" y="56"/>
                  <a:pt x="1288" y="48"/>
                </a:cubicBezTo>
                <a:cubicBezTo>
                  <a:pt x="1284" y="47"/>
                  <a:pt x="1281" y="43"/>
                  <a:pt x="1282" y="38"/>
                </a:cubicBezTo>
                <a:cubicBezTo>
                  <a:pt x="1283" y="34"/>
                  <a:pt x="1288" y="31"/>
                  <a:pt x="1292" y="32"/>
                </a:cubicBezTo>
                <a:cubicBezTo>
                  <a:pt x="1324" y="40"/>
                  <a:pt x="1355" y="49"/>
                  <a:pt x="1385" y="60"/>
                </a:cubicBezTo>
                <a:cubicBezTo>
                  <a:pt x="1386" y="60"/>
                  <a:pt x="1386" y="61"/>
                  <a:pt x="1387" y="61"/>
                </a:cubicBezTo>
                <a:cubicBezTo>
                  <a:pt x="1388" y="61"/>
                  <a:pt x="1388" y="61"/>
                  <a:pt x="1388" y="61"/>
                </a:cubicBezTo>
                <a:cubicBezTo>
                  <a:pt x="1423" y="74"/>
                  <a:pt x="1457" y="88"/>
                  <a:pt x="1490" y="104"/>
                </a:cubicBezTo>
                <a:cubicBezTo>
                  <a:pt x="1492" y="105"/>
                  <a:pt x="1494" y="107"/>
                  <a:pt x="1495" y="109"/>
                </a:cubicBezTo>
                <a:cubicBezTo>
                  <a:pt x="1495" y="111"/>
                  <a:pt x="1495" y="113"/>
                  <a:pt x="1494" y="115"/>
                </a:cubicBezTo>
                <a:cubicBezTo>
                  <a:pt x="1493" y="118"/>
                  <a:pt x="1490" y="120"/>
                  <a:pt x="1487" y="120"/>
                </a:cubicBezTo>
                <a:close/>
                <a:moveTo>
                  <a:pt x="737" y="62"/>
                </a:moveTo>
                <a:cubicBezTo>
                  <a:pt x="734" y="62"/>
                  <a:pt x="730" y="59"/>
                  <a:pt x="729" y="56"/>
                </a:cubicBezTo>
                <a:cubicBezTo>
                  <a:pt x="728" y="51"/>
                  <a:pt x="730" y="47"/>
                  <a:pt x="735" y="45"/>
                </a:cubicBezTo>
                <a:cubicBezTo>
                  <a:pt x="739" y="44"/>
                  <a:pt x="744" y="47"/>
                  <a:pt x="745" y="51"/>
                </a:cubicBezTo>
                <a:cubicBezTo>
                  <a:pt x="747" y="55"/>
                  <a:pt x="744" y="60"/>
                  <a:pt x="740" y="62"/>
                </a:cubicBezTo>
                <a:cubicBezTo>
                  <a:pt x="739" y="62"/>
                  <a:pt x="738" y="62"/>
                  <a:pt x="737" y="62"/>
                </a:cubicBezTo>
                <a:close/>
                <a:moveTo>
                  <a:pt x="764" y="54"/>
                </a:moveTo>
                <a:cubicBezTo>
                  <a:pt x="761" y="54"/>
                  <a:pt x="757" y="51"/>
                  <a:pt x="756" y="48"/>
                </a:cubicBezTo>
                <a:cubicBezTo>
                  <a:pt x="755" y="43"/>
                  <a:pt x="758" y="39"/>
                  <a:pt x="762" y="37"/>
                </a:cubicBezTo>
                <a:cubicBezTo>
                  <a:pt x="793" y="29"/>
                  <a:pt x="825" y="22"/>
                  <a:pt x="857" y="16"/>
                </a:cubicBezTo>
                <a:cubicBezTo>
                  <a:pt x="894" y="9"/>
                  <a:pt x="932" y="5"/>
                  <a:pt x="970" y="2"/>
                </a:cubicBezTo>
                <a:cubicBezTo>
                  <a:pt x="975" y="2"/>
                  <a:pt x="979" y="5"/>
                  <a:pt x="979" y="10"/>
                </a:cubicBezTo>
                <a:cubicBezTo>
                  <a:pt x="979" y="15"/>
                  <a:pt x="976" y="19"/>
                  <a:pt x="971" y="19"/>
                </a:cubicBezTo>
                <a:cubicBezTo>
                  <a:pt x="934" y="22"/>
                  <a:pt x="897" y="26"/>
                  <a:pt x="860" y="33"/>
                </a:cubicBezTo>
                <a:cubicBezTo>
                  <a:pt x="828" y="38"/>
                  <a:pt x="797" y="45"/>
                  <a:pt x="767" y="54"/>
                </a:cubicBezTo>
                <a:cubicBezTo>
                  <a:pt x="766" y="54"/>
                  <a:pt x="765" y="54"/>
                  <a:pt x="764" y="54"/>
                </a:cubicBezTo>
                <a:close/>
                <a:moveTo>
                  <a:pt x="1263" y="42"/>
                </a:moveTo>
                <a:cubicBezTo>
                  <a:pt x="1262" y="42"/>
                  <a:pt x="1262" y="42"/>
                  <a:pt x="1261" y="42"/>
                </a:cubicBezTo>
                <a:cubicBezTo>
                  <a:pt x="1256" y="41"/>
                  <a:pt x="1253" y="36"/>
                  <a:pt x="1254" y="32"/>
                </a:cubicBezTo>
                <a:cubicBezTo>
                  <a:pt x="1255" y="27"/>
                  <a:pt x="1260" y="24"/>
                  <a:pt x="1265" y="25"/>
                </a:cubicBezTo>
                <a:cubicBezTo>
                  <a:pt x="1267" y="26"/>
                  <a:pt x="1269" y="27"/>
                  <a:pt x="1270" y="29"/>
                </a:cubicBezTo>
                <a:cubicBezTo>
                  <a:pt x="1271" y="31"/>
                  <a:pt x="1272" y="33"/>
                  <a:pt x="1271" y="35"/>
                </a:cubicBezTo>
                <a:cubicBezTo>
                  <a:pt x="1270" y="39"/>
                  <a:pt x="1267" y="42"/>
                  <a:pt x="1263" y="42"/>
                </a:cubicBezTo>
                <a:close/>
                <a:moveTo>
                  <a:pt x="1235" y="36"/>
                </a:moveTo>
                <a:cubicBezTo>
                  <a:pt x="1235" y="36"/>
                  <a:pt x="1234" y="36"/>
                  <a:pt x="1233" y="36"/>
                </a:cubicBezTo>
                <a:cubicBezTo>
                  <a:pt x="1197" y="29"/>
                  <a:pt x="1160" y="24"/>
                  <a:pt x="1123" y="21"/>
                </a:cubicBezTo>
                <a:cubicBezTo>
                  <a:pt x="1123" y="21"/>
                  <a:pt x="1123" y="21"/>
                  <a:pt x="1122" y="21"/>
                </a:cubicBezTo>
                <a:cubicBezTo>
                  <a:pt x="1094" y="18"/>
                  <a:pt x="1065" y="17"/>
                  <a:pt x="1037" y="17"/>
                </a:cubicBezTo>
                <a:cubicBezTo>
                  <a:pt x="1034" y="17"/>
                  <a:pt x="1031" y="17"/>
                  <a:pt x="1027" y="17"/>
                </a:cubicBezTo>
                <a:cubicBezTo>
                  <a:pt x="1027" y="17"/>
                  <a:pt x="1027" y="17"/>
                  <a:pt x="1027" y="17"/>
                </a:cubicBezTo>
                <a:cubicBezTo>
                  <a:pt x="1022" y="17"/>
                  <a:pt x="1019" y="13"/>
                  <a:pt x="1019" y="9"/>
                </a:cubicBezTo>
                <a:cubicBezTo>
                  <a:pt x="1018" y="4"/>
                  <a:pt x="1022" y="0"/>
                  <a:pt x="1027" y="0"/>
                </a:cubicBezTo>
                <a:cubicBezTo>
                  <a:pt x="1031" y="0"/>
                  <a:pt x="1034" y="0"/>
                  <a:pt x="1037" y="0"/>
                </a:cubicBezTo>
                <a:cubicBezTo>
                  <a:pt x="1066" y="0"/>
                  <a:pt x="1095" y="1"/>
                  <a:pt x="1124" y="4"/>
                </a:cubicBezTo>
                <a:cubicBezTo>
                  <a:pt x="1162" y="7"/>
                  <a:pt x="1200" y="12"/>
                  <a:pt x="1237" y="19"/>
                </a:cubicBezTo>
                <a:cubicBezTo>
                  <a:pt x="1241" y="20"/>
                  <a:pt x="1244" y="25"/>
                  <a:pt x="1243" y="29"/>
                </a:cubicBezTo>
                <a:cubicBezTo>
                  <a:pt x="1243" y="33"/>
                  <a:pt x="1239" y="36"/>
                  <a:pt x="1235" y="36"/>
                </a:cubicBezTo>
                <a:close/>
                <a:moveTo>
                  <a:pt x="999" y="18"/>
                </a:moveTo>
                <a:cubicBezTo>
                  <a:pt x="994" y="18"/>
                  <a:pt x="990" y="14"/>
                  <a:pt x="990" y="10"/>
                </a:cubicBezTo>
                <a:cubicBezTo>
                  <a:pt x="990" y="7"/>
                  <a:pt x="991" y="5"/>
                  <a:pt x="993" y="3"/>
                </a:cubicBezTo>
                <a:cubicBezTo>
                  <a:pt x="994" y="2"/>
                  <a:pt x="996" y="1"/>
                  <a:pt x="998" y="1"/>
                </a:cubicBezTo>
                <a:cubicBezTo>
                  <a:pt x="999" y="1"/>
                  <a:pt x="999" y="1"/>
                  <a:pt x="999" y="1"/>
                </a:cubicBezTo>
                <a:cubicBezTo>
                  <a:pt x="1003" y="1"/>
                  <a:pt x="1007" y="4"/>
                  <a:pt x="1007" y="9"/>
                </a:cubicBezTo>
                <a:cubicBezTo>
                  <a:pt x="1007" y="14"/>
                  <a:pt x="1004" y="18"/>
                  <a:pt x="999" y="18"/>
                </a:cubicBezTo>
                <a:cubicBezTo>
                  <a:pt x="999" y="18"/>
                  <a:pt x="999" y="18"/>
                  <a:pt x="999" y="18"/>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9" name="Freeform 6">
            <a:extLst>
              <a:ext uri="{FF2B5EF4-FFF2-40B4-BE49-F238E27FC236}">
                <a16:creationId xmlns:a16="http://schemas.microsoft.com/office/drawing/2014/main" id="{7A9C8164-320D-48C7-A0F7-D1696BB87EFD}"/>
              </a:ext>
            </a:extLst>
          </p:cNvPr>
          <p:cNvSpPr>
            <a:spLocks noEditPoints="1"/>
          </p:cNvSpPr>
          <p:nvPr/>
        </p:nvSpPr>
        <p:spPr bwMode="auto">
          <a:xfrm>
            <a:off x="9009062" y="3665538"/>
            <a:ext cx="6369050" cy="6378575"/>
          </a:xfrm>
          <a:custGeom>
            <a:avLst/>
            <a:gdLst>
              <a:gd name="T0" fmla="*/ 991 w 2004"/>
              <a:gd name="T1" fmla="*/ 1989 h 2006"/>
              <a:gd name="T2" fmla="*/ 1003 w 2004"/>
              <a:gd name="T3" fmla="*/ 2006 h 2006"/>
              <a:gd name="T4" fmla="*/ 1354 w 2004"/>
              <a:gd name="T5" fmla="*/ 1924 h 2006"/>
              <a:gd name="T6" fmla="*/ 1037 w 2004"/>
              <a:gd name="T7" fmla="*/ 2005 h 2006"/>
              <a:gd name="T8" fmla="*/ 631 w 2004"/>
              <a:gd name="T9" fmla="*/ 1925 h 2006"/>
              <a:gd name="T10" fmla="*/ 958 w 2004"/>
              <a:gd name="T11" fmla="*/ 2005 h 2006"/>
              <a:gd name="T12" fmla="*/ 1408 w 2004"/>
              <a:gd name="T13" fmla="*/ 1920 h 2006"/>
              <a:gd name="T14" fmla="*/ 584 w 2004"/>
              <a:gd name="T15" fmla="*/ 1905 h 2006"/>
              <a:gd name="T16" fmla="*/ 1422 w 2004"/>
              <a:gd name="T17" fmla="*/ 1904 h 2006"/>
              <a:gd name="T18" fmla="*/ 1704 w 2004"/>
              <a:gd name="T19" fmla="*/ 1707 h 2006"/>
              <a:gd name="T20" fmla="*/ 1430 w 2004"/>
              <a:gd name="T21" fmla="*/ 1909 h 2006"/>
              <a:gd name="T22" fmla="*/ 294 w 2004"/>
              <a:gd name="T23" fmla="*/ 1701 h 2006"/>
              <a:gd name="T24" fmla="*/ 566 w 2004"/>
              <a:gd name="T25" fmla="*/ 1905 h 2006"/>
              <a:gd name="T26" fmla="*/ 1739 w 2004"/>
              <a:gd name="T27" fmla="*/ 1682 h 2006"/>
              <a:gd name="T28" fmla="*/ 259 w 2004"/>
              <a:gd name="T29" fmla="*/ 1664 h 2006"/>
              <a:gd name="T30" fmla="*/ 1746 w 2004"/>
              <a:gd name="T31" fmla="*/ 1662 h 2006"/>
              <a:gd name="T32" fmla="*/ 1926 w 2004"/>
              <a:gd name="T33" fmla="*/ 1369 h 2006"/>
              <a:gd name="T34" fmla="*/ 1752 w 2004"/>
              <a:gd name="T35" fmla="*/ 1664 h 2006"/>
              <a:gd name="T36" fmla="*/ 70 w 2004"/>
              <a:gd name="T37" fmla="*/ 1372 h 2006"/>
              <a:gd name="T38" fmla="*/ 253 w 2004"/>
              <a:gd name="T39" fmla="*/ 1643 h 2006"/>
              <a:gd name="T40" fmla="*/ 1933 w 2004"/>
              <a:gd name="T41" fmla="*/ 1327 h 2006"/>
              <a:gd name="T42" fmla="*/ 60 w 2004"/>
              <a:gd name="T43" fmla="*/ 1345 h 2006"/>
              <a:gd name="T44" fmla="*/ 68 w 2004"/>
              <a:gd name="T45" fmla="*/ 1351 h 2006"/>
              <a:gd name="T46" fmla="*/ 1987 w 2004"/>
              <a:gd name="T47" fmla="*/ 1037 h 2006"/>
              <a:gd name="T48" fmla="*/ 2004 w 2004"/>
              <a:gd name="T49" fmla="*/ 1037 h 2006"/>
              <a:gd name="T50" fmla="*/ 44 w 2004"/>
              <a:gd name="T51" fmla="*/ 1297 h 2006"/>
              <a:gd name="T52" fmla="*/ 9 w 2004"/>
              <a:gd name="T53" fmla="*/ 962 h 2006"/>
              <a:gd name="T54" fmla="*/ 60 w 2004"/>
              <a:gd name="T55" fmla="*/ 1292 h 2006"/>
              <a:gd name="T56" fmla="*/ 1992 w 2004"/>
              <a:gd name="T57" fmla="*/ 920 h 2006"/>
              <a:gd name="T58" fmla="*/ 10 w 2004"/>
              <a:gd name="T59" fmla="*/ 951 h 2006"/>
              <a:gd name="T60" fmla="*/ 10 w 2004"/>
              <a:gd name="T61" fmla="*/ 951 h 2006"/>
              <a:gd name="T62" fmla="*/ 1896 w 2004"/>
              <a:gd name="T63" fmla="*/ 589 h 2006"/>
              <a:gd name="T64" fmla="*/ 1999 w 2004"/>
              <a:gd name="T65" fmla="*/ 899 h 2006"/>
              <a:gd name="T66" fmla="*/ 54 w 2004"/>
              <a:gd name="T67" fmla="*/ 679 h 2006"/>
              <a:gd name="T68" fmla="*/ 85 w 2004"/>
              <a:gd name="T69" fmla="*/ 643 h 2006"/>
              <a:gd name="T70" fmla="*/ 1883 w 2004"/>
              <a:gd name="T71" fmla="*/ 564 h 2006"/>
              <a:gd name="T72" fmla="*/ 1891 w 2004"/>
              <a:gd name="T73" fmla="*/ 568 h 2006"/>
              <a:gd name="T74" fmla="*/ 135 w 2004"/>
              <a:gd name="T75" fmla="*/ 536 h 2006"/>
              <a:gd name="T76" fmla="*/ 1799 w 2004"/>
              <a:gd name="T77" fmla="*/ 425 h 2006"/>
              <a:gd name="T78" fmla="*/ 1813 w 2004"/>
              <a:gd name="T79" fmla="*/ 415 h 2006"/>
              <a:gd name="T80" fmla="*/ 137 w 2004"/>
              <a:gd name="T81" fmla="*/ 515 h 2006"/>
              <a:gd name="T82" fmla="*/ 355 w 2004"/>
              <a:gd name="T83" fmla="*/ 249 h 2006"/>
              <a:gd name="T84" fmla="*/ 141 w 2004"/>
              <a:gd name="T85" fmla="*/ 516 h 2006"/>
              <a:gd name="T86" fmla="*/ 1646 w 2004"/>
              <a:gd name="T87" fmla="*/ 236 h 2006"/>
              <a:gd name="T88" fmla="*/ 383 w 2004"/>
              <a:gd name="T89" fmla="*/ 216 h 2006"/>
              <a:gd name="T90" fmla="*/ 1596 w 2004"/>
              <a:gd name="T91" fmla="*/ 217 h 2006"/>
              <a:gd name="T92" fmla="*/ 1314 w 2004"/>
              <a:gd name="T93" fmla="*/ 51 h 2006"/>
              <a:gd name="T94" fmla="*/ 1601 w 2004"/>
              <a:gd name="T95" fmla="*/ 219 h 2006"/>
              <a:gd name="T96" fmla="*/ 599 w 2004"/>
              <a:gd name="T97" fmla="*/ 105 h 2006"/>
              <a:gd name="T98" fmla="*/ 718 w 2004"/>
              <a:gd name="T99" fmla="*/ 42 h 2006"/>
              <a:gd name="T100" fmla="*/ 723 w 2004"/>
              <a:gd name="T101" fmla="*/ 59 h 2006"/>
              <a:gd name="T102" fmla="*/ 1254 w 2004"/>
              <a:gd name="T103" fmla="*/ 42 h 2006"/>
              <a:gd name="T104" fmla="*/ 1233 w 2004"/>
              <a:gd name="T105" fmla="*/ 46 h 2006"/>
              <a:gd name="T106" fmla="*/ 909 w 2004"/>
              <a:gd name="T107" fmla="*/ 6 h 2006"/>
              <a:gd name="T108" fmla="*/ 1235 w 2004"/>
              <a:gd name="T109" fmla="*/ 46 h 2006"/>
              <a:gd name="T110" fmla="*/ 882 w 2004"/>
              <a:gd name="T111" fmla="*/ 26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4" h="2006">
                <a:moveTo>
                  <a:pt x="1003" y="2006"/>
                </a:moveTo>
                <a:cubicBezTo>
                  <a:pt x="999" y="2006"/>
                  <a:pt x="995" y="2006"/>
                  <a:pt x="991" y="2006"/>
                </a:cubicBezTo>
                <a:cubicBezTo>
                  <a:pt x="986" y="2006"/>
                  <a:pt x="986" y="2006"/>
                  <a:pt x="986" y="2006"/>
                </a:cubicBezTo>
                <a:cubicBezTo>
                  <a:pt x="981" y="2006"/>
                  <a:pt x="978" y="2002"/>
                  <a:pt x="978" y="1997"/>
                </a:cubicBezTo>
                <a:cubicBezTo>
                  <a:pt x="978" y="1992"/>
                  <a:pt x="982" y="1989"/>
                  <a:pt x="986" y="1989"/>
                </a:cubicBezTo>
                <a:cubicBezTo>
                  <a:pt x="991" y="1989"/>
                  <a:pt x="991" y="1989"/>
                  <a:pt x="991" y="1989"/>
                </a:cubicBezTo>
                <a:cubicBezTo>
                  <a:pt x="995" y="1989"/>
                  <a:pt x="999" y="1989"/>
                  <a:pt x="1003" y="1989"/>
                </a:cubicBezTo>
                <a:cubicBezTo>
                  <a:pt x="1009" y="1989"/>
                  <a:pt x="1009" y="1989"/>
                  <a:pt x="1009" y="1989"/>
                </a:cubicBezTo>
                <a:cubicBezTo>
                  <a:pt x="1009" y="1989"/>
                  <a:pt x="1009" y="1989"/>
                  <a:pt x="1009" y="1989"/>
                </a:cubicBezTo>
                <a:cubicBezTo>
                  <a:pt x="1014" y="1989"/>
                  <a:pt x="1017" y="1993"/>
                  <a:pt x="1017" y="1997"/>
                </a:cubicBezTo>
                <a:cubicBezTo>
                  <a:pt x="1017" y="2002"/>
                  <a:pt x="1014" y="2006"/>
                  <a:pt x="1009" y="2006"/>
                </a:cubicBezTo>
                <a:lnTo>
                  <a:pt x="1003" y="2006"/>
                </a:lnTo>
                <a:close/>
                <a:moveTo>
                  <a:pt x="1037" y="2005"/>
                </a:moveTo>
                <a:cubicBezTo>
                  <a:pt x="1033" y="2005"/>
                  <a:pt x="1029" y="2002"/>
                  <a:pt x="1029" y="1997"/>
                </a:cubicBezTo>
                <a:cubicBezTo>
                  <a:pt x="1029" y="1992"/>
                  <a:pt x="1032" y="1988"/>
                  <a:pt x="1037" y="1988"/>
                </a:cubicBezTo>
                <a:cubicBezTo>
                  <a:pt x="1074" y="1987"/>
                  <a:pt x="1111" y="1983"/>
                  <a:pt x="1148" y="1978"/>
                </a:cubicBezTo>
                <a:cubicBezTo>
                  <a:pt x="1148" y="1978"/>
                  <a:pt x="1148" y="1978"/>
                  <a:pt x="1148" y="1978"/>
                </a:cubicBezTo>
                <a:cubicBezTo>
                  <a:pt x="1219" y="1967"/>
                  <a:pt x="1288" y="1949"/>
                  <a:pt x="1354" y="1924"/>
                </a:cubicBezTo>
                <a:cubicBezTo>
                  <a:pt x="1359" y="1922"/>
                  <a:pt x="1363" y="1924"/>
                  <a:pt x="1365" y="1929"/>
                </a:cubicBezTo>
                <a:cubicBezTo>
                  <a:pt x="1367" y="1933"/>
                  <a:pt x="1365" y="1938"/>
                  <a:pt x="1360" y="1939"/>
                </a:cubicBezTo>
                <a:cubicBezTo>
                  <a:pt x="1293" y="1965"/>
                  <a:pt x="1223" y="1984"/>
                  <a:pt x="1151" y="1995"/>
                </a:cubicBezTo>
                <a:cubicBezTo>
                  <a:pt x="1151" y="1995"/>
                  <a:pt x="1151" y="1995"/>
                  <a:pt x="1151" y="1995"/>
                </a:cubicBezTo>
                <a:cubicBezTo>
                  <a:pt x="1113" y="2000"/>
                  <a:pt x="1075" y="2004"/>
                  <a:pt x="1037" y="2005"/>
                </a:cubicBezTo>
                <a:cubicBezTo>
                  <a:pt x="1037" y="2005"/>
                  <a:pt x="1037" y="2005"/>
                  <a:pt x="1037" y="2005"/>
                </a:cubicBezTo>
                <a:close/>
                <a:moveTo>
                  <a:pt x="958" y="2005"/>
                </a:moveTo>
                <a:cubicBezTo>
                  <a:pt x="958" y="2005"/>
                  <a:pt x="958" y="2005"/>
                  <a:pt x="958" y="2005"/>
                </a:cubicBezTo>
                <a:cubicBezTo>
                  <a:pt x="886" y="2002"/>
                  <a:pt x="814" y="1990"/>
                  <a:pt x="744" y="1972"/>
                </a:cubicBezTo>
                <a:cubicBezTo>
                  <a:pt x="744" y="1972"/>
                  <a:pt x="744" y="1972"/>
                  <a:pt x="744" y="1972"/>
                </a:cubicBezTo>
                <a:cubicBezTo>
                  <a:pt x="707" y="1962"/>
                  <a:pt x="671" y="1950"/>
                  <a:pt x="635" y="1936"/>
                </a:cubicBezTo>
                <a:cubicBezTo>
                  <a:pt x="631" y="1934"/>
                  <a:pt x="629" y="1929"/>
                  <a:pt x="631" y="1925"/>
                </a:cubicBezTo>
                <a:cubicBezTo>
                  <a:pt x="632" y="1921"/>
                  <a:pt x="637" y="1919"/>
                  <a:pt x="642" y="1920"/>
                </a:cubicBezTo>
                <a:cubicBezTo>
                  <a:pt x="676" y="1934"/>
                  <a:pt x="712" y="1946"/>
                  <a:pt x="748" y="1955"/>
                </a:cubicBezTo>
                <a:cubicBezTo>
                  <a:pt x="748" y="1955"/>
                  <a:pt x="748" y="1955"/>
                  <a:pt x="748" y="1955"/>
                </a:cubicBezTo>
                <a:cubicBezTo>
                  <a:pt x="817" y="1974"/>
                  <a:pt x="888" y="1985"/>
                  <a:pt x="958" y="1988"/>
                </a:cubicBezTo>
                <a:cubicBezTo>
                  <a:pt x="963" y="1988"/>
                  <a:pt x="967" y="1992"/>
                  <a:pt x="966" y="1997"/>
                </a:cubicBezTo>
                <a:cubicBezTo>
                  <a:pt x="966" y="2001"/>
                  <a:pt x="963" y="2005"/>
                  <a:pt x="958" y="2005"/>
                </a:cubicBezTo>
                <a:close/>
                <a:moveTo>
                  <a:pt x="1384" y="1930"/>
                </a:moveTo>
                <a:cubicBezTo>
                  <a:pt x="1380" y="1930"/>
                  <a:pt x="1377" y="1928"/>
                  <a:pt x="1376" y="1924"/>
                </a:cubicBezTo>
                <a:cubicBezTo>
                  <a:pt x="1374" y="1920"/>
                  <a:pt x="1376" y="1915"/>
                  <a:pt x="1380" y="1913"/>
                </a:cubicBezTo>
                <a:cubicBezTo>
                  <a:pt x="1387" y="1910"/>
                  <a:pt x="1394" y="1907"/>
                  <a:pt x="1401" y="1904"/>
                </a:cubicBezTo>
                <a:cubicBezTo>
                  <a:pt x="1405" y="1902"/>
                  <a:pt x="1410" y="1904"/>
                  <a:pt x="1412" y="1909"/>
                </a:cubicBezTo>
                <a:cubicBezTo>
                  <a:pt x="1414" y="1913"/>
                  <a:pt x="1412" y="1918"/>
                  <a:pt x="1408" y="1920"/>
                </a:cubicBezTo>
                <a:cubicBezTo>
                  <a:pt x="1401" y="1923"/>
                  <a:pt x="1394" y="1926"/>
                  <a:pt x="1387" y="1929"/>
                </a:cubicBezTo>
                <a:cubicBezTo>
                  <a:pt x="1386" y="1929"/>
                  <a:pt x="1385" y="1930"/>
                  <a:pt x="1384" y="1930"/>
                </a:cubicBezTo>
                <a:close/>
                <a:moveTo>
                  <a:pt x="612" y="1926"/>
                </a:moveTo>
                <a:cubicBezTo>
                  <a:pt x="611" y="1926"/>
                  <a:pt x="610" y="1926"/>
                  <a:pt x="609" y="1925"/>
                </a:cubicBezTo>
                <a:cubicBezTo>
                  <a:pt x="602" y="1922"/>
                  <a:pt x="595" y="1919"/>
                  <a:pt x="588" y="1916"/>
                </a:cubicBezTo>
                <a:cubicBezTo>
                  <a:pt x="584" y="1914"/>
                  <a:pt x="582" y="1909"/>
                  <a:pt x="584" y="1905"/>
                </a:cubicBezTo>
                <a:cubicBezTo>
                  <a:pt x="586" y="1901"/>
                  <a:pt x="591" y="1899"/>
                  <a:pt x="595" y="1901"/>
                </a:cubicBezTo>
                <a:cubicBezTo>
                  <a:pt x="602" y="1904"/>
                  <a:pt x="609" y="1907"/>
                  <a:pt x="616" y="1910"/>
                </a:cubicBezTo>
                <a:cubicBezTo>
                  <a:pt x="620" y="1911"/>
                  <a:pt x="622" y="1916"/>
                  <a:pt x="620" y="1921"/>
                </a:cubicBezTo>
                <a:cubicBezTo>
                  <a:pt x="619" y="1924"/>
                  <a:pt x="616" y="1926"/>
                  <a:pt x="612" y="1926"/>
                </a:cubicBezTo>
                <a:close/>
                <a:moveTo>
                  <a:pt x="1430" y="1909"/>
                </a:moveTo>
                <a:cubicBezTo>
                  <a:pt x="1427" y="1909"/>
                  <a:pt x="1424" y="1907"/>
                  <a:pt x="1422" y="1904"/>
                </a:cubicBezTo>
                <a:cubicBezTo>
                  <a:pt x="1420" y="1900"/>
                  <a:pt x="1422" y="1895"/>
                  <a:pt x="1426" y="1893"/>
                </a:cubicBezTo>
                <a:cubicBezTo>
                  <a:pt x="1460" y="1877"/>
                  <a:pt x="1493" y="1858"/>
                  <a:pt x="1524" y="1839"/>
                </a:cubicBezTo>
                <a:cubicBezTo>
                  <a:pt x="1524" y="1839"/>
                  <a:pt x="1525" y="1839"/>
                  <a:pt x="1525" y="1839"/>
                </a:cubicBezTo>
                <a:cubicBezTo>
                  <a:pt x="1582" y="1803"/>
                  <a:pt x="1635" y="1762"/>
                  <a:pt x="1683" y="1716"/>
                </a:cubicBezTo>
                <a:cubicBezTo>
                  <a:pt x="1686" y="1713"/>
                  <a:pt x="1689" y="1710"/>
                  <a:pt x="1692" y="1707"/>
                </a:cubicBezTo>
                <a:cubicBezTo>
                  <a:pt x="1695" y="1704"/>
                  <a:pt x="1700" y="1704"/>
                  <a:pt x="1704" y="1707"/>
                </a:cubicBezTo>
                <a:cubicBezTo>
                  <a:pt x="1707" y="1711"/>
                  <a:pt x="1707" y="1716"/>
                  <a:pt x="1704" y="1719"/>
                </a:cubicBezTo>
                <a:cubicBezTo>
                  <a:pt x="1701" y="1722"/>
                  <a:pt x="1698" y="1725"/>
                  <a:pt x="1695" y="1728"/>
                </a:cubicBezTo>
                <a:cubicBezTo>
                  <a:pt x="1646" y="1775"/>
                  <a:pt x="1592" y="1817"/>
                  <a:pt x="1534" y="1853"/>
                </a:cubicBezTo>
                <a:cubicBezTo>
                  <a:pt x="1534" y="1853"/>
                  <a:pt x="1534" y="1853"/>
                  <a:pt x="1534" y="1853"/>
                </a:cubicBezTo>
                <a:cubicBezTo>
                  <a:pt x="1501" y="1873"/>
                  <a:pt x="1468" y="1892"/>
                  <a:pt x="1434" y="1908"/>
                </a:cubicBezTo>
                <a:cubicBezTo>
                  <a:pt x="1432" y="1909"/>
                  <a:pt x="1431" y="1909"/>
                  <a:pt x="1430" y="1909"/>
                </a:cubicBezTo>
                <a:close/>
                <a:moveTo>
                  <a:pt x="566" y="1905"/>
                </a:moveTo>
                <a:cubicBezTo>
                  <a:pt x="565" y="1905"/>
                  <a:pt x="564" y="1905"/>
                  <a:pt x="562" y="1904"/>
                </a:cubicBezTo>
                <a:cubicBezTo>
                  <a:pt x="497" y="1872"/>
                  <a:pt x="436" y="1833"/>
                  <a:pt x="379" y="1789"/>
                </a:cubicBezTo>
                <a:cubicBezTo>
                  <a:pt x="379" y="1789"/>
                  <a:pt x="379" y="1789"/>
                  <a:pt x="379" y="1789"/>
                </a:cubicBezTo>
                <a:cubicBezTo>
                  <a:pt x="349" y="1765"/>
                  <a:pt x="321" y="1740"/>
                  <a:pt x="294" y="1713"/>
                </a:cubicBezTo>
                <a:cubicBezTo>
                  <a:pt x="291" y="1710"/>
                  <a:pt x="291" y="1704"/>
                  <a:pt x="294" y="1701"/>
                </a:cubicBezTo>
                <a:cubicBezTo>
                  <a:pt x="297" y="1698"/>
                  <a:pt x="303" y="1698"/>
                  <a:pt x="306" y="1701"/>
                </a:cubicBezTo>
                <a:cubicBezTo>
                  <a:pt x="332" y="1727"/>
                  <a:pt x="360" y="1752"/>
                  <a:pt x="390" y="1775"/>
                </a:cubicBezTo>
                <a:cubicBezTo>
                  <a:pt x="390" y="1775"/>
                  <a:pt x="390" y="1775"/>
                  <a:pt x="390" y="1775"/>
                </a:cubicBezTo>
                <a:cubicBezTo>
                  <a:pt x="445" y="1819"/>
                  <a:pt x="506" y="1858"/>
                  <a:pt x="570" y="1889"/>
                </a:cubicBezTo>
                <a:cubicBezTo>
                  <a:pt x="574" y="1891"/>
                  <a:pt x="576" y="1896"/>
                  <a:pt x="574" y="1900"/>
                </a:cubicBezTo>
                <a:cubicBezTo>
                  <a:pt x="572" y="1903"/>
                  <a:pt x="569" y="1905"/>
                  <a:pt x="566" y="1905"/>
                </a:cubicBezTo>
                <a:close/>
                <a:moveTo>
                  <a:pt x="1718" y="1702"/>
                </a:moveTo>
                <a:cubicBezTo>
                  <a:pt x="1715" y="1702"/>
                  <a:pt x="1713" y="1701"/>
                  <a:pt x="1712" y="1699"/>
                </a:cubicBezTo>
                <a:cubicBezTo>
                  <a:pt x="1708" y="1696"/>
                  <a:pt x="1708" y="1691"/>
                  <a:pt x="1711" y="1687"/>
                </a:cubicBezTo>
                <a:cubicBezTo>
                  <a:pt x="1717" y="1682"/>
                  <a:pt x="1722" y="1676"/>
                  <a:pt x="1727" y="1671"/>
                </a:cubicBezTo>
                <a:cubicBezTo>
                  <a:pt x="1730" y="1667"/>
                  <a:pt x="1735" y="1667"/>
                  <a:pt x="1739" y="1670"/>
                </a:cubicBezTo>
                <a:cubicBezTo>
                  <a:pt x="1742" y="1674"/>
                  <a:pt x="1742" y="1679"/>
                  <a:pt x="1739" y="1682"/>
                </a:cubicBezTo>
                <a:cubicBezTo>
                  <a:pt x="1734" y="1688"/>
                  <a:pt x="1729" y="1693"/>
                  <a:pt x="1724" y="1699"/>
                </a:cubicBezTo>
                <a:cubicBezTo>
                  <a:pt x="1722" y="1701"/>
                  <a:pt x="1720" y="1702"/>
                  <a:pt x="1718" y="1702"/>
                </a:cubicBezTo>
                <a:close/>
                <a:moveTo>
                  <a:pt x="280" y="1695"/>
                </a:moveTo>
                <a:cubicBezTo>
                  <a:pt x="278" y="1695"/>
                  <a:pt x="276" y="1694"/>
                  <a:pt x="274" y="1692"/>
                </a:cubicBezTo>
                <a:cubicBezTo>
                  <a:pt x="269" y="1687"/>
                  <a:pt x="264" y="1681"/>
                  <a:pt x="259" y="1676"/>
                </a:cubicBezTo>
                <a:cubicBezTo>
                  <a:pt x="255" y="1672"/>
                  <a:pt x="256" y="1667"/>
                  <a:pt x="259" y="1664"/>
                </a:cubicBezTo>
                <a:cubicBezTo>
                  <a:pt x="263" y="1661"/>
                  <a:pt x="268" y="1661"/>
                  <a:pt x="271" y="1664"/>
                </a:cubicBezTo>
                <a:cubicBezTo>
                  <a:pt x="276" y="1670"/>
                  <a:pt x="281" y="1675"/>
                  <a:pt x="286" y="1681"/>
                </a:cubicBezTo>
                <a:cubicBezTo>
                  <a:pt x="290" y="1684"/>
                  <a:pt x="289" y="1690"/>
                  <a:pt x="286" y="1693"/>
                </a:cubicBezTo>
                <a:cubicBezTo>
                  <a:pt x="284" y="1694"/>
                  <a:pt x="282" y="1695"/>
                  <a:pt x="280" y="1695"/>
                </a:cubicBezTo>
                <a:close/>
                <a:moveTo>
                  <a:pt x="1752" y="1664"/>
                </a:moveTo>
                <a:cubicBezTo>
                  <a:pt x="1750" y="1664"/>
                  <a:pt x="1748" y="1663"/>
                  <a:pt x="1746" y="1662"/>
                </a:cubicBezTo>
                <a:cubicBezTo>
                  <a:pt x="1743" y="1659"/>
                  <a:pt x="1742" y="1653"/>
                  <a:pt x="1746" y="1650"/>
                </a:cubicBezTo>
                <a:cubicBezTo>
                  <a:pt x="1770" y="1622"/>
                  <a:pt x="1793" y="1592"/>
                  <a:pt x="1814" y="1561"/>
                </a:cubicBezTo>
                <a:cubicBezTo>
                  <a:pt x="1814" y="1561"/>
                  <a:pt x="1814" y="1561"/>
                  <a:pt x="1814" y="1561"/>
                </a:cubicBezTo>
                <a:cubicBezTo>
                  <a:pt x="1848" y="1512"/>
                  <a:pt x="1877" y="1460"/>
                  <a:pt x="1901" y="1406"/>
                </a:cubicBezTo>
                <a:cubicBezTo>
                  <a:pt x="1906" y="1395"/>
                  <a:pt x="1910" y="1385"/>
                  <a:pt x="1915" y="1374"/>
                </a:cubicBezTo>
                <a:cubicBezTo>
                  <a:pt x="1917" y="1370"/>
                  <a:pt x="1922" y="1367"/>
                  <a:pt x="1926" y="1369"/>
                </a:cubicBezTo>
                <a:cubicBezTo>
                  <a:pt x="1930" y="1371"/>
                  <a:pt x="1932" y="1376"/>
                  <a:pt x="1931" y="1380"/>
                </a:cubicBezTo>
                <a:cubicBezTo>
                  <a:pt x="1926" y="1391"/>
                  <a:pt x="1921" y="1402"/>
                  <a:pt x="1917" y="1413"/>
                </a:cubicBezTo>
                <a:cubicBezTo>
                  <a:pt x="1892" y="1468"/>
                  <a:pt x="1862" y="1521"/>
                  <a:pt x="1828" y="1571"/>
                </a:cubicBezTo>
                <a:cubicBezTo>
                  <a:pt x="1828" y="1571"/>
                  <a:pt x="1828" y="1571"/>
                  <a:pt x="1828" y="1571"/>
                </a:cubicBezTo>
                <a:cubicBezTo>
                  <a:pt x="1806" y="1602"/>
                  <a:pt x="1783" y="1633"/>
                  <a:pt x="1758" y="1661"/>
                </a:cubicBezTo>
                <a:cubicBezTo>
                  <a:pt x="1757" y="1663"/>
                  <a:pt x="1754" y="1664"/>
                  <a:pt x="1752" y="1664"/>
                </a:cubicBezTo>
                <a:close/>
                <a:moveTo>
                  <a:pt x="246" y="1657"/>
                </a:moveTo>
                <a:cubicBezTo>
                  <a:pt x="244" y="1657"/>
                  <a:pt x="241" y="1656"/>
                  <a:pt x="240" y="1654"/>
                </a:cubicBezTo>
                <a:cubicBezTo>
                  <a:pt x="193" y="1599"/>
                  <a:pt x="152" y="1539"/>
                  <a:pt x="118" y="1475"/>
                </a:cubicBezTo>
                <a:cubicBezTo>
                  <a:pt x="118" y="1475"/>
                  <a:pt x="118" y="1475"/>
                  <a:pt x="118" y="1475"/>
                </a:cubicBezTo>
                <a:cubicBezTo>
                  <a:pt x="104" y="1448"/>
                  <a:pt x="90" y="1421"/>
                  <a:pt x="79" y="1393"/>
                </a:cubicBezTo>
                <a:cubicBezTo>
                  <a:pt x="76" y="1386"/>
                  <a:pt x="73" y="1379"/>
                  <a:pt x="70" y="1372"/>
                </a:cubicBezTo>
                <a:cubicBezTo>
                  <a:pt x="69" y="1368"/>
                  <a:pt x="71" y="1363"/>
                  <a:pt x="75" y="1361"/>
                </a:cubicBezTo>
                <a:cubicBezTo>
                  <a:pt x="79" y="1359"/>
                  <a:pt x="84" y="1361"/>
                  <a:pt x="86" y="1366"/>
                </a:cubicBezTo>
                <a:cubicBezTo>
                  <a:pt x="89" y="1372"/>
                  <a:pt x="91" y="1379"/>
                  <a:pt x="94" y="1386"/>
                </a:cubicBezTo>
                <a:cubicBezTo>
                  <a:pt x="106" y="1414"/>
                  <a:pt x="119" y="1441"/>
                  <a:pt x="133" y="1467"/>
                </a:cubicBezTo>
                <a:cubicBezTo>
                  <a:pt x="133" y="1467"/>
                  <a:pt x="133" y="1467"/>
                  <a:pt x="133" y="1467"/>
                </a:cubicBezTo>
                <a:cubicBezTo>
                  <a:pt x="166" y="1530"/>
                  <a:pt x="207" y="1589"/>
                  <a:pt x="253" y="1643"/>
                </a:cubicBezTo>
                <a:cubicBezTo>
                  <a:pt x="256" y="1647"/>
                  <a:pt x="255" y="1652"/>
                  <a:pt x="252" y="1655"/>
                </a:cubicBezTo>
                <a:cubicBezTo>
                  <a:pt x="250" y="1657"/>
                  <a:pt x="248" y="1657"/>
                  <a:pt x="246" y="1657"/>
                </a:cubicBezTo>
                <a:close/>
                <a:moveTo>
                  <a:pt x="1933" y="1359"/>
                </a:moveTo>
                <a:cubicBezTo>
                  <a:pt x="1932" y="1359"/>
                  <a:pt x="1931" y="1359"/>
                  <a:pt x="1930" y="1359"/>
                </a:cubicBezTo>
                <a:cubicBezTo>
                  <a:pt x="1926" y="1357"/>
                  <a:pt x="1923" y="1352"/>
                  <a:pt x="1925" y="1348"/>
                </a:cubicBezTo>
                <a:cubicBezTo>
                  <a:pt x="1928" y="1341"/>
                  <a:pt x="1930" y="1334"/>
                  <a:pt x="1933" y="1327"/>
                </a:cubicBezTo>
                <a:cubicBezTo>
                  <a:pt x="1934" y="1322"/>
                  <a:pt x="1939" y="1320"/>
                  <a:pt x="1943" y="1321"/>
                </a:cubicBezTo>
                <a:cubicBezTo>
                  <a:pt x="1948" y="1323"/>
                  <a:pt x="1950" y="1328"/>
                  <a:pt x="1949" y="1332"/>
                </a:cubicBezTo>
                <a:cubicBezTo>
                  <a:pt x="1946" y="1339"/>
                  <a:pt x="1944" y="1347"/>
                  <a:pt x="1941" y="1354"/>
                </a:cubicBezTo>
                <a:cubicBezTo>
                  <a:pt x="1940" y="1357"/>
                  <a:pt x="1936" y="1359"/>
                  <a:pt x="1933" y="1359"/>
                </a:cubicBezTo>
                <a:close/>
                <a:moveTo>
                  <a:pt x="68" y="1351"/>
                </a:moveTo>
                <a:cubicBezTo>
                  <a:pt x="65" y="1351"/>
                  <a:pt x="61" y="1349"/>
                  <a:pt x="60" y="1345"/>
                </a:cubicBezTo>
                <a:cubicBezTo>
                  <a:pt x="58" y="1338"/>
                  <a:pt x="55" y="1331"/>
                  <a:pt x="53" y="1324"/>
                </a:cubicBezTo>
                <a:cubicBezTo>
                  <a:pt x="51" y="1319"/>
                  <a:pt x="53" y="1314"/>
                  <a:pt x="58" y="1313"/>
                </a:cubicBezTo>
                <a:cubicBezTo>
                  <a:pt x="62" y="1311"/>
                  <a:pt x="67" y="1314"/>
                  <a:pt x="69" y="1318"/>
                </a:cubicBezTo>
                <a:cubicBezTo>
                  <a:pt x="71" y="1325"/>
                  <a:pt x="74" y="1332"/>
                  <a:pt x="76" y="1339"/>
                </a:cubicBezTo>
                <a:cubicBezTo>
                  <a:pt x="78" y="1344"/>
                  <a:pt x="75" y="1349"/>
                  <a:pt x="71" y="1350"/>
                </a:cubicBezTo>
                <a:cubicBezTo>
                  <a:pt x="70" y="1351"/>
                  <a:pt x="69" y="1351"/>
                  <a:pt x="68" y="1351"/>
                </a:cubicBezTo>
                <a:close/>
                <a:moveTo>
                  <a:pt x="1950" y="1311"/>
                </a:moveTo>
                <a:cubicBezTo>
                  <a:pt x="1949" y="1311"/>
                  <a:pt x="1948" y="1311"/>
                  <a:pt x="1947" y="1311"/>
                </a:cubicBezTo>
                <a:cubicBezTo>
                  <a:pt x="1942" y="1309"/>
                  <a:pt x="1940" y="1304"/>
                  <a:pt x="1941" y="1300"/>
                </a:cubicBezTo>
                <a:cubicBezTo>
                  <a:pt x="1953" y="1264"/>
                  <a:pt x="1962" y="1228"/>
                  <a:pt x="1969" y="1191"/>
                </a:cubicBezTo>
                <a:cubicBezTo>
                  <a:pt x="1969" y="1191"/>
                  <a:pt x="1969" y="1191"/>
                  <a:pt x="1969" y="1191"/>
                </a:cubicBezTo>
                <a:cubicBezTo>
                  <a:pt x="1979" y="1140"/>
                  <a:pt x="1985" y="1088"/>
                  <a:pt x="1987" y="1037"/>
                </a:cubicBezTo>
                <a:cubicBezTo>
                  <a:pt x="1987" y="1026"/>
                  <a:pt x="1987" y="1014"/>
                  <a:pt x="1987" y="1003"/>
                </a:cubicBezTo>
                <a:cubicBezTo>
                  <a:pt x="1987" y="995"/>
                  <a:pt x="1987" y="987"/>
                  <a:pt x="1987" y="979"/>
                </a:cubicBezTo>
                <a:cubicBezTo>
                  <a:pt x="1987" y="975"/>
                  <a:pt x="1991" y="971"/>
                  <a:pt x="1995" y="971"/>
                </a:cubicBezTo>
                <a:cubicBezTo>
                  <a:pt x="2000" y="971"/>
                  <a:pt x="2004" y="974"/>
                  <a:pt x="2004" y="979"/>
                </a:cubicBezTo>
                <a:cubicBezTo>
                  <a:pt x="2004" y="987"/>
                  <a:pt x="2004" y="995"/>
                  <a:pt x="2004" y="1003"/>
                </a:cubicBezTo>
                <a:cubicBezTo>
                  <a:pt x="2004" y="1015"/>
                  <a:pt x="2004" y="1026"/>
                  <a:pt x="2004" y="1037"/>
                </a:cubicBezTo>
                <a:cubicBezTo>
                  <a:pt x="2002" y="1090"/>
                  <a:pt x="1996" y="1143"/>
                  <a:pt x="1986" y="1195"/>
                </a:cubicBezTo>
                <a:cubicBezTo>
                  <a:pt x="1986" y="1195"/>
                  <a:pt x="1986" y="1195"/>
                  <a:pt x="1986" y="1195"/>
                </a:cubicBezTo>
                <a:cubicBezTo>
                  <a:pt x="1978" y="1232"/>
                  <a:pt x="1969" y="1269"/>
                  <a:pt x="1958" y="1305"/>
                </a:cubicBezTo>
                <a:cubicBezTo>
                  <a:pt x="1956" y="1309"/>
                  <a:pt x="1953" y="1311"/>
                  <a:pt x="1950" y="1311"/>
                </a:cubicBezTo>
                <a:close/>
                <a:moveTo>
                  <a:pt x="52" y="1303"/>
                </a:moveTo>
                <a:cubicBezTo>
                  <a:pt x="48" y="1303"/>
                  <a:pt x="45" y="1300"/>
                  <a:pt x="44" y="1297"/>
                </a:cubicBezTo>
                <a:cubicBezTo>
                  <a:pt x="23" y="1227"/>
                  <a:pt x="9" y="1156"/>
                  <a:pt x="3" y="1084"/>
                </a:cubicBezTo>
                <a:cubicBezTo>
                  <a:pt x="3" y="1084"/>
                  <a:pt x="3" y="1084"/>
                  <a:pt x="3" y="1084"/>
                </a:cubicBezTo>
                <a:cubicBezTo>
                  <a:pt x="1" y="1061"/>
                  <a:pt x="0" y="1038"/>
                  <a:pt x="0" y="1015"/>
                </a:cubicBezTo>
                <a:cubicBezTo>
                  <a:pt x="0" y="1011"/>
                  <a:pt x="0" y="1007"/>
                  <a:pt x="0" y="1003"/>
                </a:cubicBezTo>
                <a:cubicBezTo>
                  <a:pt x="0" y="992"/>
                  <a:pt x="0" y="981"/>
                  <a:pt x="0" y="970"/>
                </a:cubicBezTo>
                <a:cubicBezTo>
                  <a:pt x="0" y="965"/>
                  <a:pt x="4" y="962"/>
                  <a:pt x="9" y="962"/>
                </a:cubicBezTo>
                <a:cubicBezTo>
                  <a:pt x="14" y="962"/>
                  <a:pt x="17" y="966"/>
                  <a:pt x="17" y="971"/>
                </a:cubicBezTo>
                <a:cubicBezTo>
                  <a:pt x="17" y="981"/>
                  <a:pt x="17" y="992"/>
                  <a:pt x="17" y="1003"/>
                </a:cubicBezTo>
                <a:cubicBezTo>
                  <a:pt x="17" y="1007"/>
                  <a:pt x="17" y="1011"/>
                  <a:pt x="17" y="1015"/>
                </a:cubicBezTo>
                <a:cubicBezTo>
                  <a:pt x="17" y="1037"/>
                  <a:pt x="18" y="1060"/>
                  <a:pt x="20" y="1083"/>
                </a:cubicBezTo>
                <a:cubicBezTo>
                  <a:pt x="20" y="1083"/>
                  <a:pt x="20" y="1083"/>
                  <a:pt x="20" y="1083"/>
                </a:cubicBezTo>
                <a:cubicBezTo>
                  <a:pt x="26" y="1153"/>
                  <a:pt x="39" y="1223"/>
                  <a:pt x="60" y="1292"/>
                </a:cubicBezTo>
                <a:cubicBezTo>
                  <a:pt x="61" y="1296"/>
                  <a:pt x="59" y="1301"/>
                  <a:pt x="54" y="1302"/>
                </a:cubicBezTo>
                <a:cubicBezTo>
                  <a:pt x="54" y="1302"/>
                  <a:pt x="53" y="1303"/>
                  <a:pt x="52" y="1303"/>
                </a:cubicBezTo>
                <a:close/>
                <a:moveTo>
                  <a:pt x="1994" y="959"/>
                </a:moveTo>
                <a:cubicBezTo>
                  <a:pt x="1990" y="959"/>
                  <a:pt x="1986" y="956"/>
                  <a:pt x="1986" y="951"/>
                </a:cubicBezTo>
                <a:cubicBezTo>
                  <a:pt x="1986" y="944"/>
                  <a:pt x="1985" y="936"/>
                  <a:pt x="1984" y="929"/>
                </a:cubicBezTo>
                <a:cubicBezTo>
                  <a:pt x="1984" y="924"/>
                  <a:pt x="1988" y="920"/>
                  <a:pt x="1992" y="920"/>
                </a:cubicBezTo>
                <a:cubicBezTo>
                  <a:pt x="1997" y="920"/>
                  <a:pt x="2001" y="923"/>
                  <a:pt x="2001" y="928"/>
                </a:cubicBezTo>
                <a:cubicBezTo>
                  <a:pt x="2002" y="935"/>
                  <a:pt x="2002" y="943"/>
                  <a:pt x="2003" y="951"/>
                </a:cubicBezTo>
                <a:cubicBezTo>
                  <a:pt x="2003" y="955"/>
                  <a:pt x="2000" y="959"/>
                  <a:pt x="1995" y="959"/>
                </a:cubicBezTo>
                <a:cubicBezTo>
                  <a:pt x="1995" y="959"/>
                  <a:pt x="1995" y="959"/>
                  <a:pt x="1994" y="959"/>
                </a:cubicBezTo>
                <a:close/>
                <a:moveTo>
                  <a:pt x="10" y="951"/>
                </a:moveTo>
                <a:cubicBezTo>
                  <a:pt x="10" y="951"/>
                  <a:pt x="10" y="951"/>
                  <a:pt x="10" y="951"/>
                </a:cubicBezTo>
                <a:cubicBezTo>
                  <a:pt x="5" y="950"/>
                  <a:pt x="1" y="946"/>
                  <a:pt x="2" y="942"/>
                </a:cubicBezTo>
                <a:cubicBezTo>
                  <a:pt x="2" y="934"/>
                  <a:pt x="3" y="926"/>
                  <a:pt x="3" y="919"/>
                </a:cubicBezTo>
                <a:cubicBezTo>
                  <a:pt x="4" y="914"/>
                  <a:pt x="8" y="911"/>
                  <a:pt x="13" y="911"/>
                </a:cubicBezTo>
                <a:cubicBezTo>
                  <a:pt x="17" y="911"/>
                  <a:pt x="21" y="916"/>
                  <a:pt x="20" y="920"/>
                </a:cubicBezTo>
                <a:cubicBezTo>
                  <a:pt x="20" y="928"/>
                  <a:pt x="19" y="935"/>
                  <a:pt x="19" y="943"/>
                </a:cubicBezTo>
                <a:cubicBezTo>
                  <a:pt x="18" y="947"/>
                  <a:pt x="15" y="951"/>
                  <a:pt x="10" y="951"/>
                </a:cubicBezTo>
                <a:close/>
                <a:moveTo>
                  <a:pt x="1990" y="909"/>
                </a:moveTo>
                <a:cubicBezTo>
                  <a:pt x="1986" y="909"/>
                  <a:pt x="1982" y="905"/>
                  <a:pt x="1982" y="901"/>
                </a:cubicBezTo>
                <a:cubicBezTo>
                  <a:pt x="1978" y="864"/>
                  <a:pt x="1972" y="827"/>
                  <a:pt x="1964" y="791"/>
                </a:cubicBezTo>
                <a:cubicBezTo>
                  <a:pt x="1964" y="791"/>
                  <a:pt x="1964" y="790"/>
                  <a:pt x="1964" y="790"/>
                </a:cubicBezTo>
                <a:cubicBezTo>
                  <a:pt x="1954" y="747"/>
                  <a:pt x="1942" y="704"/>
                  <a:pt x="1926" y="663"/>
                </a:cubicBezTo>
                <a:cubicBezTo>
                  <a:pt x="1917" y="638"/>
                  <a:pt x="1907" y="613"/>
                  <a:pt x="1896" y="589"/>
                </a:cubicBezTo>
                <a:cubicBezTo>
                  <a:pt x="1894" y="585"/>
                  <a:pt x="1895" y="580"/>
                  <a:pt x="1900" y="578"/>
                </a:cubicBezTo>
                <a:cubicBezTo>
                  <a:pt x="1904" y="576"/>
                  <a:pt x="1909" y="578"/>
                  <a:pt x="1911" y="582"/>
                </a:cubicBezTo>
                <a:cubicBezTo>
                  <a:pt x="1922" y="606"/>
                  <a:pt x="1933" y="632"/>
                  <a:pt x="1942" y="657"/>
                </a:cubicBezTo>
                <a:cubicBezTo>
                  <a:pt x="1958" y="699"/>
                  <a:pt x="1971" y="743"/>
                  <a:pt x="1980" y="787"/>
                </a:cubicBezTo>
                <a:cubicBezTo>
                  <a:pt x="1980" y="787"/>
                  <a:pt x="1980" y="787"/>
                  <a:pt x="1980" y="787"/>
                </a:cubicBezTo>
                <a:cubicBezTo>
                  <a:pt x="1989" y="824"/>
                  <a:pt x="1995" y="862"/>
                  <a:pt x="1999" y="899"/>
                </a:cubicBezTo>
                <a:cubicBezTo>
                  <a:pt x="1999" y="904"/>
                  <a:pt x="1996" y="908"/>
                  <a:pt x="1991" y="909"/>
                </a:cubicBezTo>
                <a:cubicBezTo>
                  <a:pt x="1991" y="909"/>
                  <a:pt x="1991" y="909"/>
                  <a:pt x="1990" y="909"/>
                </a:cubicBezTo>
                <a:close/>
                <a:moveTo>
                  <a:pt x="15" y="900"/>
                </a:moveTo>
                <a:cubicBezTo>
                  <a:pt x="14" y="900"/>
                  <a:pt x="14" y="900"/>
                  <a:pt x="14" y="900"/>
                </a:cubicBezTo>
                <a:cubicBezTo>
                  <a:pt x="9" y="899"/>
                  <a:pt x="6" y="895"/>
                  <a:pt x="6" y="890"/>
                </a:cubicBezTo>
                <a:cubicBezTo>
                  <a:pt x="14" y="819"/>
                  <a:pt x="30" y="748"/>
                  <a:pt x="54" y="679"/>
                </a:cubicBezTo>
                <a:cubicBezTo>
                  <a:pt x="54" y="679"/>
                  <a:pt x="54" y="679"/>
                  <a:pt x="54" y="679"/>
                </a:cubicBezTo>
                <a:cubicBezTo>
                  <a:pt x="59" y="665"/>
                  <a:pt x="64" y="650"/>
                  <a:pt x="70" y="636"/>
                </a:cubicBezTo>
                <a:cubicBezTo>
                  <a:pt x="78" y="615"/>
                  <a:pt x="87" y="594"/>
                  <a:pt x="97" y="574"/>
                </a:cubicBezTo>
                <a:cubicBezTo>
                  <a:pt x="99" y="569"/>
                  <a:pt x="104" y="568"/>
                  <a:pt x="108" y="570"/>
                </a:cubicBezTo>
                <a:cubicBezTo>
                  <a:pt x="112" y="572"/>
                  <a:pt x="114" y="577"/>
                  <a:pt x="112" y="581"/>
                </a:cubicBezTo>
                <a:cubicBezTo>
                  <a:pt x="103" y="601"/>
                  <a:pt x="94" y="622"/>
                  <a:pt x="85" y="643"/>
                </a:cubicBezTo>
                <a:cubicBezTo>
                  <a:pt x="80" y="656"/>
                  <a:pt x="75" y="671"/>
                  <a:pt x="70" y="685"/>
                </a:cubicBezTo>
                <a:cubicBezTo>
                  <a:pt x="70" y="685"/>
                  <a:pt x="70" y="685"/>
                  <a:pt x="70" y="685"/>
                </a:cubicBezTo>
                <a:cubicBezTo>
                  <a:pt x="47" y="752"/>
                  <a:pt x="31" y="822"/>
                  <a:pt x="23" y="892"/>
                </a:cubicBezTo>
                <a:cubicBezTo>
                  <a:pt x="23" y="897"/>
                  <a:pt x="19" y="900"/>
                  <a:pt x="15" y="900"/>
                </a:cubicBezTo>
                <a:close/>
                <a:moveTo>
                  <a:pt x="1891" y="568"/>
                </a:moveTo>
                <a:cubicBezTo>
                  <a:pt x="1888" y="568"/>
                  <a:pt x="1885" y="567"/>
                  <a:pt x="1883" y="564"/>
                </a:cubicBezTo>
                <a:cubicBezTo>
                  <a:pt x="1880" y="557"/>
                  <a:pt x="1877" y="550"/>
                  <a:pt x="1873" y="544"/>
                </a:cubicBezTo>
                <a:cubicBezTo>
                  <a:pt x="1871" y="540"/>
                  <a:pt x="1873" y="534"/>
                  <a:pt x="1877" y="532"/>
                </a:cubicBezTo>
                <a:cubicBezTo>
                  <a:pt x="1881" y="530"/>
                  <a:pt x="1886" y="532"/>
                  <a:pt x="1888" y="536"/>
                </a:cubicBezTo>
                <a:cubicBezTo>
                  <a:pt x="1892" y="543"/>
                  <a:pt x="1895" y="549"/>
                  <a:pt x="1899" y="556"/>
                </a:cubicBezTo>
                <a:cubicBezTo>
                  <a:pt x="1901" y="560"/>
                  <a:pt x="1899" y="565"/>
                  <a:pt x="1895" y="568"/>
                </a:cubicBezTo>
                <a:cubicBezTo>
                  <a:pt x="1894" y="568"/>
                  <a:pt x="1892" y="568"/>
                  <a:pt x="1891" y="568"/>
                </a:cubicBezTo>
                <a:close/>
                <a:moveTo>
                  <a:pt x="117" y="560"/>
                </a:moveTo>
                <a:cubicBezTo>
                  <a:pt x="116" y="560"/>
                  <a:pt x="114" y="560"/>
                  <a:pt x="113" y="560"/>
                </a:cubicBezTo>
                <a:cubicBezTo>
                  <a:pt x="109" y="557"/>
                  <a:pt x="107" y="552"/>
                  <a:pt x="109" y="548"/>
                </a:cubicBezTo>
                <a:cubicBezTo>
                  <a:pt x="113" y="541"/>
                  <a:pt x="116" y="535"/>
                  <a:pt x="120" y="528"/>
                </a:cubicBezTo>
                <a:cubicBezTo>
                  <a:pt x="122" y="524"/>
                  <a:pt x="127" y="522"/>
                  <a:pt x="132" y="524"/>
                </a:cubicBezTo>
                <a:cubicBezTo>
                  <a:pt x="136" y="527"/>
                  <a:pt x="137" y="532"/>
                  <a:pt x="135" y="536"/>
                </a:cubicBezTo>
                <a:cubicBezTo>
                  <a:pt x="131" y="543"/>
                  <a:pt x="128" y="549"/>
                  <a:pt x="125" y="556"/>
                </a:cubicBezTo>
                <a:cubicBezTo>
                  <a:pt x="123" y="559"/>
                  <a:pt x="120" y="560"/>
                  <a:pt x="117" y="560"/>
                </a:cubicBezTo>
                <a:close/>
                <a:moveTo>
                  <a:pt x="1867" y="523"/>
                </a:moveTo>
                <a:cubicBezTo>
                  <a:pt x="1864" y="523"/>
                  <a:pt x="1861" y="522"/>
                  <a:pt x="1860" y="519"/>
                </a:cubicBezTo>
                <a:cubicBezTo>
                  <a:pt x="1841" y="487"/>
                  <a:pt x="1821" y="455"/>
                  <a:pt x="1799" y="425"/>
                </a:cubicBezTo>
                <a:cubicBezTo>
                  <a:pt x="1799" y="425"/>
                  <a:pt x="1799" y="425"/>
                  <a:pt x="1799" y="425"/>
                </a:cubicBezTo>
                <a:cubicBezTo>
                  <a:pt x="1778" y="395"/>
                  <a:pt x="1754" y="366"/>
                  <a:pt x="1729" y="339"/>
                </a:cubicBezTo>
                <a:cubicBezTo>
                  <a:pt x="1707" y="314"/>
                  <a:pt x="1682" y="290"/>
                  <a:pt x="1657" y="267"/>
                </a:cubicBezTo>
                <a:cubicBezTo>
                  <a:pt x="1653" y="264"/>
                  <a:pt x="1653" y="259"/>
                  <a:pt x="1656" y="255"/>
                </a:cubicBezTo>
                <a:cubicBezTo>
                  <a:pt x="1659" y="252"/>
                  <a:pt x="1664" y="251"/>
                  <a:pt x="1668" y="254"/>
                </a:cubicBezTo>
                <a:cubicBezTo>
                  <a:pt x="1694" y="277"/>
                  <a:pt x="1719" y="302"/>
                  <a:pt x="1742" y="327"/>
                </a:cubicBezTo>
                <a:cubicBezTo>
                  <a:pt x="1767" y="355"/>
                  <a:pt x="1791" y="384"/>
                  <a:pt x="1813" y="415"/>
                </a:cubicBezTo>
                <a:cubicBezTo>
                  <a:pt x="1813" y="415"/>
                  <a:pt x="1813" y="415"/>
                  <a:pt x="1813" y="415"/>
                </a:cubicBezTo>
                <a:cubicBezTo>
                  <a:pt x="1835" y="446"/>
                  <a:pt x="1856" y="478"/>
                  <a:pt x="1875" y="511"/>
                </a:cubicBezTo>
                <a:cubicBezTo>
                  <a:pt x="1877" y="515"/>
                  <a:pt x="1875" y="520"/>
                  <a:pt x="1871" y="522"/>
                </a:cubicBezTo>
                <a:cubicBezTo>
                  <a:pt x="1870" y="523"/>
                  <a:pt x="1869" y="523"/>
                  <a:pt x="1867" y="523"/>
                </a:cubicBezTo>
                <a:close/>
                <a:moveTo>
                  <a:pt x="141" y="516"/>
                </a:moveTo>
                <a:cubicBezTo>
                  <a:pt x="140" y="516"/>
                  <a:pt x="138" y="515"/>
                  <a:pt x="137" y="515"/>
                </a:cubicBezTo>
                <a:cubicBezTo>
                  <a:pt x="133" y="512"/>
                  <a:pt x="132" y="507"/>
                  <a:pt x="134" y="503"/>
                </a:cubicBezTo>
                <a:cubicBezTo>
                  <a:pt x="170" y="440"/>
                  <a:pt x="213" y="381"/>
                  <a:pt x="261" y="328"/>
                </a:cubicBezTo>
                <a:cubicBezTo>
                  <a:pt x="261" y="328"/>
                  <a:pt x="261" y="328"/>
                  <a:pt x="262" y="328"/>
                </a:cubicBezTo>
                <a:cubicBezTo>
                  <a:pt x="267" y="323"/>
                  <a:pt x="272" y="317"/>
                  <a:pt x="277" y="312"/>
                </a:cubicBezTo>
                <a:cubicBezTo>
                  <a:pt x="298" y="290"/>
                  <a:pt x="320" y="268"/>
                  <a:pt x="343" y="248"/>
                </a:cubicBezTo>
                <a:cubicBezTo>
                  <a:pt x="347" y="245"/>
                  <a:pt x="352" y="246"/>
                  <a:pt x="355" y="249"/>
                </a:cubicBezTo>
                <a:cubicBezTo>
                  <a:pt x="358" y="253"/>
                  <a:pt x="358" y="258"/>
                  <a:pt x="354" y="261"/>
                </a:cubicBezTo>
                <a:cubicBezTo>
                  <a:pt x="332" y="281"/>
                  <a:pt x="310" y="302"/>
                  <a:pt x="289" y="323"/>
                </a:cubicBezTo>
                <a:cubicBezTo>
                  <a:pt x="284" y="329"/>
                  <a:pt x="279" y="334"/>
                  <a:pt x="274" y="340"/>
                </a:cubicBezTo>
                <a:cubicBezTo>
                  <a:pt x="274" y="340"/>
                  <a:pt x="274" y="340"/>
                  <a:pt x="274" y="340"/>
                </a:cubicBezTo>
                <a:cubicBezTo>
                  <a:pt x="226" y="392"/>
                  <a:pt x="184" y="450"/>
                  <a:pt x="149" y="511"/>
                </a:cubicBezTo>
                <a:cubicBezTo>
                  <a:pt x="147" y="514"/>
                  <a:pt x="144" y="516"/>
                  <a:pt x="141" y="516"/>
                </a:cubicBezTo>
                <a:close/>
                <a:moveTo>
                  <a:pt x="1641" y="251"/>
                </a:moveTo>
                <a:cubicBezTo>
                  <a:pt x="1639" y="251"/>
                  <a:pt x="1637" y="250"/>
                  <a:pt x="1635" y="249"/>
                </a:cubicBezTo>
                <a:cubicBezTo>
                  <a:pt x="1630" y="244"/>
                  <a:pt x="1624" y="239"/>
                  <a:pt x="1618" y="235"/>
                </a:cubicBezTo>
                <a:cubicBezTo>
                  <a:pt x="1614" y="232"/>
                  <a:pt x="1614" y="226"/>
                  <a:pt x="1617" y="223"/>
                </a:cubicBezTo>
                <a:cubicBezTo>
                  <a:pt x="1620" y="219"/>
                  <a:pt x="1625" y="218"/>
                  <a:pt x="1629" y="221"/>
                </a:cubicBezTo>
                <a:cubicBezTo>
                  <a:pt x="1634" y="226"/>
                  <a:pt x="1640" y="231"/>
                  <a:pt x="1646" y="236"/>
                </a:cubicBezTo>
                <a:cubicBezTo>
                  <a:pt x="1650" y="239"/>
                  <a:pt x="1650" y="244"/>
                  <a:pt x="1647" y="248"/>
                </a:cubicBezTo>
                <a:cubicBezTo>
                  <a:pt x="1646" y="250"/>
                  <a:pt x="1643" y="251"/>
                  <a:pt x="1641" y="251"/>
                </a:cubicBezTo>
                <a:close/>
                <a:moveTo>
                  <a:pt x="370" y="245"/>
                </a:moveTo>
                <a:cubicBezTo>
                  <a:pt x="368" y="245"/>
                  <a:pt x="365" y="244"/>
                  <a:pt x="364" y="242"/>
                </a:cubicBezTo>
                <a:cubicBezTo>
                  <a:pt x="361" y="238"/>
                  <a:pt x="361" y="233"/>
                  <a:pt x="365" y="230"/>
                </a:cubicBezTo>
                <a:cubicBezTo>
                  <a:pt x="371" y="225"/>
                  <a:pt x="377" y="220"/>
                  <a:pt x="383" y="216"/>
                </a:cubicBezTo>
                <a:cubicBezTo>
                  <a:pt x="386" y="213"/>
                  <a:pt x="392" y="213"/>
                  <a:pt x="394" y="217"/>
                </a:cubicBezTo>
                <a:cubicBezTo>
                  <a:pt x="397" y="221"/>
                  <a:pt x="397" y="226"/>
                  <a:pt x="393" y="229"/>
                </a:cubicBezTo>
                <a:cubicBezTo>
                  <a:pt x="387" y="234"/>
                  <a:pt x="381" y="238"/>
                  <a:pt x="376" y="243"/>
                </a:cubicBezTo>
                <a:cubicBezTo>
                  <a:pt x="374" y="244"/>
                  <a:pt x="372" y="245"/>
                  <a:pt x="370" y="245"/>
                </a:cubicBezTo>
                <a:close/>
                <a:moveTo>
                  <a:pt x="1601" y="219"/>
                </a:moveTo>
                <a:cubicBezTo>
                  <a:pt x="1599" y="219"/>
                  <a:pt x="1597" y="219"/>
                  <a:pt x="1596" y="217"/>
                </a:cubicBezTo>
                <a:cubicBezTo>
                  <a:pt x="1566" y="195"/>
                  <a:pt x="1535" y="174"/>
                  <a:pt x="1503" y="155"/>
                </a:cubicBezTo>
                <a:cubicBezTo>
                  <a:pt x="1503" y="155"/>
                  <a:pt x="1503" y="155"/>
                  <a:pt x="1503" y="155"/>
                </a:cubicBezTo>
                <a:cubicBezTo>
                  <a:pt x="1477" y="140"/>
                  <a:pt x="1451" y="126"/>
                  <a:pt x="1425" y="114"/>
                </a:cubicBezTo>
                <a:cubicBezTo>
                  <a:pt x="1387" y="96"/>
                  <a:pt x="1348" y="80"/>
                  <a:pt x="1309" y="67"/>
                </a:cubicBezTo>
                <a:cubicBezTo>
                  <a:pt x="1304" y="66"/>
                  <a:pt x="1302" y="61"/>
                  <a:pt x="1303" y="57"/>
                </a:cubicBezTo>
                <a:cubicBezTo>
                  <a:pt x="1305" y="52"/>
                  <a:pt x="1310" y="50"/>
                  <a:pt x="1314" y="51"/>
                </a:cubicBezTo>
                <a:cubicBezTo>
                  <a:pt x="1354" y="64"/>
                  <a:pt x="1394" y="80"/>
                  <a:pt x="1432" y="98"/>
                </a:cubicBezTo>
                <a:cubicBezTo>
                  <a:pt x="1459" y="111"/>
                  <a:pt x="1485" y="125"/>
                  <a:pt x="1511" y="140"/>
                </a:cubicBezTo>
                <a:cubicBezTo>
                  <a:pt x="1511" y="140"/>
                  <a:pt x="1511" y="140"/>
                  <a:pt x="1511" y="140"/>
                </a:cubicBezTo>
                <a:cubicBezTo>
                  <a:pt x="1544" y="160"/>
                  <a:pt x="1576" y="181"/>
                  <a:pt x="1606" y="204"/>
                </a:cubicBezTo>
                <a:cubicBezTo>
                  <a:pt x="1610" y="207"/>
                  <a:pt x="1611" y="212"/>
                  <a:pt x="1608" y="216"/>
                </a:cubicBezTo>
                <a:cubicBezTo>
                  <a:pt x="1606" y="218"/>
                  <a:pt x="1603" y="219"/>
                  <a:pt x="1601" y="219"/>
                </a:cubicBezTo>
                <a:close/>
                <a:moveTo>
                  <a:pt x="410" y="214"/>
                </a:moveTo>
                <a:cubicBezTo>
                  <a:pt x="408" y="214"/>
                  <a:pt x="405" y="212"/>
                  <a:pt x="403" y="210"/>
                </a:cubicBezTo>
                <a:cubicBezTo>
                  <a:pt x="401" y="206"/>
                  <a:pt x="401" y="201"/>
                  <a:pt x="405" y="198"/>
                </a:cubicBezTo>
                <a:cubicBezTo>
                  <a:pt x="463" y="155"/>
                  <a:pt x="526" y="119"/>
                  <a:pt x="592" y="89"/>
                </a:cubicBezTo>
                <a:cubicBezTo>
                  <a:pt x="596" y="87"/>
                  <a:pt x="601" y="89"/>
                  <a:pt x="603" y="93"/>
                </a:cubicBezTo>
                <a:cubicBezTo>
                  <a:pt x="605" y="98"/>
                  <a:pt x="603" y="103"/>
                  <a:pt x="599" y="105"/>
                </a:cubicBezTo>
                <a:cubicBezTo>
                  <a:pt x="534" y="134"/>
                  <a:pt x="472" y="170"/>
                  <a:pt x="415" y="212"/>
                </a:cubicBezTo>
                <a:cubicBezTo>
                  <a:pt x="414" y="213"/>
                  <a:pt x="412" y="214"/>
                  <a:pt x="410" y="214"/>
                </a:cubicBezTo>
                <a:close/>
                <a:moveTo>
                  <a:pt x="680" y="72"/>
                </a:moveTo>
                <a:cubicBezTo>
                  <a:pt x="676" y="72"/>
                  <a:pt x="673" y="70"/>
                  <a:pt x="672" y="66"/>
                </a:cubicBezTo>
                <a:cubicBezTo>
                  <a:pt x="670" y="62"/>
                  <a:pt x="672" y="57"/>
                  <a:pt x="677" y="56"/>
                </a:cubicBezTo>
                <a:cubicBezTo>
                  <a:pt x="690" y="51"/>
                  <a:pt x="704" y="46"/>
                  <a:pt x="718" y="42"/>
                </a:cubicBezTo>
                <a:cubicBezTo>
                  <a:pt x="718" y="42"/>
                  <a:pt x="718" y="42"/>
                  <a:pt x="719" y="42"/>
                </a:cubicBezTo>
                <a:cubicBezTo>
                  <a:pt x="755" y="32"/>
                  <a:pt x="792" y="23"/>
                  <a:pt x="830" y="16"/>
                </a:cubicBezTo>
                <a:cubicBezTo>
                  <a:pt x="834" y="15"/>
                  <a:pt x="839" y="19"/>
                  <a:pt x="839" y="23"/>
                </a:cubicBezTo>
                <a:cubicBezTo>
                  <a:pt x="840" y="28"/>
                  <a:pt x="837" y="32"/>
                  <a:pt x="833" y="33"/>
                </a:cubicBezTo>
                <a:cubicBezTo>
                  <a:pt x="796" y="39"/>
                  <a:pt x="759" y="48"/>
                  <a:pt x="724" y="58"/>
                </a:cubicBezTo>
                <a:cubicBezTo>
                  <a:pt x="724" y="58"/>
                  <a:pt x="723" y="59"/>
                  <a:pt x="723" y="59"/>
                </a:cubicBezTo>
                <a:cubicBezTo>
                  <a:pt x="710" y="63"/>
                  <a:pt x="696" y="67"/>
                  <a:pt x="682" y="72"/>
                </a:cubicBezTo>
                <a:cubicBezTo>
                  <a:pt x="681" y="72"/>
                  <a:pt x="680" y="72"/>
                  <a:pt x="680" y="72"/>
                </a:cubicBezTo>
                <a:close/>
                <a:moveTo>
                  <a:pt x="1284" y="59"/>
                </a:moveTo>
                <a:cubicBezTo>
                  <a:pt x="1284" y="59"/>
                  <a:pt x="1283" y="59"/>
                  <a:pt x="1282" y="59"/>
                </a:cubicBezTo>
                <a:cubicBezTo>
                  <a:pt x="1275" y="57"/>
                  <a:pt x="1268" y="55"/>
                  <a:pt x="1260" y="53"/>
                </a:cubicBezTo>
                <a:cubicBezTo>
                  <a:pt x="1256" y="52"/>
                  <a:pt x="1253" y="47"/>
                  <a:pt x="1254" y="42"/>
                </a:cubicBezTo>
                <a:cubicBezTo>
                  <a:pt x="1256" y="38"/>
                  <a:pt x="1260" y="35"/>
                  <a:pt x="1265" y="37"/>
                </a:cubicBezTo>
                <a:cubicBezTo>
                  <a:pt x="1272" y="39"/>
                  <a:pt x="1280" y="41"/>
                  <a:pt x="1287" y="43"/>
                </a:cubicBezTo>
                <a:cubicBezTo>
                  <a:pt x="1291" y="44"/>
                  <a:pt x="1294" y="49"/>
                  <a:pt x="1293" y="53"/>
                </a:cubicBezTo>
                <a:cubicBezTo>
                  <a:pt x="1291" y="57"/>
                  <a:pt x="1288" y="59"/>
                  <a:pt x="1284" y="59"/>
                </a:cubicBezTo>
                <a:close/>
                <a:moveTo>
                  <a:pt x="1235" y="46"/>
                </a:moveTo>
                <a:cubicBezTo>
                  <a:pt x="1235" y="46"/>
                  <a:pt x="1234" y="46"/>
                  <a:pt x="1233" y="46"/>
                </a:cubicBezTo>
                <a:cubicBezTo>
                  <a:pt x="1197" y="37"/>
                  <a:pt x="1160" y="30"/>
                  <a:pt x="1123" y="26"/>
                </a:cubicBezTo>
                <a:cubicBezTo>
                  <a:pt x="1123" y="26"/>
                  <a:pt x="1123" y="26"/>
                  <a:pt x="1123" y="26"/>
                </a:cubicBezTo>
                <a:cubicBezTo>
                  <a:pt x="1101" y="23"/>
                  <a:pt x="1079" y="21"/>
                  <a:pt x="1058" y="20"/>
                </a:cubicBezTo>
                <a:cubicBezTo>
                  <a:pt x="1009" y="17"/>
                  <a:pt x="959" y="18"/>
                  <a:pt x="910" y="23"/>
                </a:cubicBezTo>
                <a:cubicBezTo>
                  <a:pt x="906" y="23"/>
                  <a:pt x="902" y="20"/>
                  <a:pt x="901" y="15"/>
                </a:cubicBezTo>
                <a:cubicBezTo>
                  <a:pt x="901" y="10"/>
                  <a:pt x="904" y="6"/>
                  <a:pt x="909" y="6"/>
                </a:cubicBezTo>
                <a:cubicBezTo>
                  <a:pt x="959" y="1"/>
                  <a:pt x="1009" y="0"/>
                  <a:pt x="1059" y="3"/>
                </a:cubicBezTo>
                <a:cubicBezTo>
                  <a:pt x="1081" y="4"/>
                  <a:pt x="1103" y="6"/>
                  <a:pt x="1125" y="9"/>
                </a:cubicBezTo>
                <a:cubicBezTo>
                  <a:pt x="1125" y="9"/>
                  <a:pt x="1125" y="9"/>
                  <a:pt x="1125" y="9"/>
                </a:cubicBezTo>
                <a:cubicBezTo>
                  <a:pt x="1163" y="14"/>
                  <a:pt x="1200" y="20"/>
                  <a:pt x="1237" y="29"/>
                </a:cubicBezTo>
                <a:cubicBezTo>
                  <a:pt x="1242" y="31"/>
                  <a:pt x="1245" y="35"/>
                  <a:pt x="1244" y="40"/>
                </a:cubicBezTo>
                <a:cubicBezTo>
                  <a:pt x="1243" y="44"/>
                  <a:pt x="1239" y="46"/>
                  <a:pt x="1235" y="46"/>
                </a:cubicBezTo>
                <a:close/>
                <a:moveTo>
                  <a:pt x="859" y="29"/>
                </a:moveTo>
                <a:cubicBezTo>
                  <a:pt x="855" y="29"/>
                  <a:pt x="851" y="26"/>
                  <a:pt x="851" y="21"/>
                </a:cubicBezTo>
                <a:cubicBezTo>
                  <a:pt x="850" y="17"/>
                  <a:pt x="853" y="12"/>
                  <a:pt x="858" y="12"/>
                </a:cubicBezTo>
                <a:cubicBezTo>
                  <a:pt x="865" y="11"/>
                  <a:pt x="873" y="10"/>
                  <a:pt x="880" y="9"/>
                </a:cubicBezTo>
                <a:cubicBezTo>
                  <a:pt x="885" y="8"/>
                  <a:pt x="889" y="11"/>
                  <a:pt x="890" y="16"/>
                </a:cubicBezTo>
                <a:cubicBezTo>
                  <a:pt x="890" y="21"/>
                  <a:pt x="887" y="25"/>
                  <a:pt x="882" y="26"/>
                </a:cubicBezTo>
                <a:cubicBezTo>
                  <a:pt x="875" y="26"/>
                  <a:pt x="868" y="27"/>
                  <a:pt x="860" y="29"/>
                </a:cubicBezTo>
                <a:cubicBezTo>
                  <a:pt x="860" y="29"/>
                  <a:pt x="859" y="29"/>
                  <a:pt x="859" y="29"/>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0" name="Freeform 7">
            <a:extLst>
              <a:ext uri="{FF2B5EF4-FFF2-40B4-BE49-F238E27FC236}">
                <a16:creationId xmlns:a16="http://schemas.microsoft.com/office/drawing/2014/main" id="{CA392C95-40C2-449D-9AE7-AC994DD4B089}"/>
              </a:ext>
            </a:extLst>
          </p:cNvPr>
          <p:cNvSpPr>
            <a:spLocks noEditPoints="1"/>
          </p:cNvSpPr>
          <p:nvPr/>
        </p:nvSpPr>
        <p:spPr bwMode="auto">
          <a:xfrm>
            <a:off x="9123362" y="3783013"/>
            <a:ext cx="6143625" cy="6146800"/>
          </a:xfrm>
          <a:custGeom>
            <a:avLst/>
            <a:gdLst>
              <a:gd name="T0" fmla="*/ 785 w 1933"/>
              <a:gd name="T1" fmla="*/ 1899 h 1933"/>
              <a:gd name="T2" fmla="*/ 1043 w 1933"/>
              <a:gd name="T3" fmla="*/ 1930 h 1933"/>
              <a:gd name="T4" fmla="*/ 1092 w 1933"/>
              <a:gd name="T5" fmla="*/ 1908 h 1933"/>
              <a:gd name="T6" fmla="*/ 1113 w 1933"/>
              <a:gd name="T7" fmla="*/ 1914 h 1933"/>
              <a:gd name="T8" fmla="*/ 1377 w 1933"/>
              <a:gd name="T9" fmla="*/ 1833 h 1933"/>
              <a:gd name="T10" fmla="*/ 1121 w 1933"/>
              <a:gd name="T11" fmla="*/ 1921 h 1933"/>
              <a:gd name="T12" fmla="*/ 758 w 1933"/>
              <a:gd name="T13" fmla="*/ 1893 h 1933"/>
              <a:gd name="T14" fmla="*/ 596 w 1933"/>
              <a:gd name="T15" fmla="*/ 1859 h 1933"/>
              <a:gd name="T16" fmla="*/ 603 w 1933"/>
              <a:gd name="T17" fmla="*/ 1844 h 1933"/>
              <a:gd name="T18" fmla="*/ 1387 w 1933"/>
              <a:gd name="T19" fmla="*/ 1828 h 1933"/>
              <a:gd name="T20" fmla="*/ 1394 w 1933"/>
              <a:gd name="T21" fmla="*/ 1832 h 1933"/>
              <a:gd name="T22" fmla="*/ 1640 w 1933"/>
              <a:gd name="T23" fmla="*/ 1637 h 1933"/>
              <a:gd name="T24" fmla="*/ 1439 w 1933"/>
              <a:gd name="T25" fmla="*/ 1808 h 1933"/>
              <a:gd name="T26" fmla="*/ 449 w 1933"/>
              <a:gd name="T27" fmla="*/ 1763 h 1933"/>
              <a:gd name="T28" fmla="*/ 310 w 1933"/>
              <a:gd name="T29" fmla="*/ 1676 h 1933"/>
              <a:gd name="T30" fmla="*/ 321 w 1933"/>
              <a:gd name="T31" fmla="*/ 1663 h 1933"/>
              <a:gd name="T32" fmla="*/ 1659 w 1933"/>
              <a:gd name="T33" fmla="*/ 1629 h 1933"/>
              <a:gd name="T34" fmla="*/ 1665 w 1933"/>
              <a:gd name="T35" fmla="*/ 1631 h 1933"/>
              <a:gd name="T36" fmla="*/ 1830 w 1933"/>
              <a:gd name="T37" fmla="*/ 1362 h 1933"/>
              <a:gd name="T38" fmla="*/ 1699 w 1933"/>
              <a:gd name="T39" fmla="*/ 1593 h 1933"/>
              <a:gd name="T40" fmla="*/ 205 w 1933"/>
              <a:gd name="T41" fmla="*/ 1534 h 1933"/>
              <a:gd name="T42" fmla="*/ 105 w 1933"/>
              <a:gd name="T43" fmla="*/ 1403 h 1933"/>
              <a:gd name="T44" fmla="*/ 120 w 1933"/>
              <a:gd name="T45" fmla="*/ 1396 h 1933"/>
              <a:gd name="T46" fmla="*/ 1846 w 1933"/>
              <a:gd name="T47" fmla="*/ 1347 h 1933"/>
              <a:gd name="T48" fmla="*/ 1849 w 1933"/>
              <a:gd name="T49" fmla="*/ 1348 h 1933"/>
              <a:gd name="T50" fmla="*/ 1919 w 1933"/>
              <a:gd name="T51" fmla="*/ 1131 h 1933"/>
              <a:gd name="T52" fmla="*/ 40 w 1933"/>
              <a:gd name="T53" fmla="*/ 1207 h 1933"/>
              <a:gd name="T54" fmla="*/ 27 w 1933"/>
              <a:gd name="T55" fmla="*/ 1189 h 1933"/>
              <a:gd name="T56" fmla="*/ 18 w 1933"/>
              <a:gd name="T57" fmla="*/ 930 h 1933"/>
              <a:gd name="T58" fmla="*/ 35 w 1933"/>
              <a:gd name="T59" fmla="*/ 1196 h 1933"/>
              <a:gd name="T60" fmla="*/ 1926 w 1933"/>
              <a:gd name="T61" fmla="*/ 1080 h 1933"/>
              <a:gd name="T62" fmla="*/ 1916 w 1933"/>
              <a:gd name="T63" fmla="*/ 967 h 1933"/>
              <a:gd name="T64" fmla="*/ 1917 w 1933"/>
              <a:gd name="T65" fmla="*/ 790 h 1933"/>
              <a:gd name="T66" fmla="*/ 1921 w 1933"/>
              <a:gd name="T67" fmla="*/ 1060 h 1933"/>
              <a:gd name="T68" fmla="*/ 22 w 1933"/>
              <a:gd name="T69" fmla="*/ 879 h 1933"/>
              <a:gd name="T70" fmla="*/ 28 w 1933"/>
              <a:gd name="T71" fmla="*/ 737 h 1933"/>
              <a:gd name="T72" fmla="*/ 45 w 1933"/>
              <a:gd name="T73" fmla="*/ 741 h 1933"/>
              <a:gd name="T74" fmla="*/ 1896 w 1933"/>
              <a:gd name="T75" fmla="*/ 734 h 1933"/>
              <a:gd name="T76" fmla="*/ 1882 w 1933"/>
              <a:gd name="T77" fmla="*/ 717 h 1933"/>
              <a:gd name="T78" fmla="*/ 1796 w 1933"/>
              <a:gd name="T79" fmla="*/ 472 h 1933"/>
              <a:gd name="T80" fmla="*/ 1891 w 1933"/>
              <a:gd name="T81" fmla="*/ 723 h 1933"/>
              <a:gd name="T82" fmla="*/ 111 w 1933"/>
              <a:gd name="T83" fmla="*/ 557 h 1933"/>
              <a:gd name="T84" fmla="*/ 166 w 1933"/>
              <a:gd name="T85" fmla="*/ 426 h 1933"/>
              <a:gd name="T86" fmla="*/ 254 w 1933"/>
              <a:gd name="T87" fmla="*/ 340 h 1933"/>
              <a:gd name="T88" fmla="*/ 1767 w 1933"/>
              <a:gd name="T89" fmla="*/ 457 h 1933"/>
              <a:gd name="T90" fmla="*/ 1774 w 1933"/>
              <a:gd name="T91" fmla="*/ 461 h 1933"/>
              <a:gd name="T92" fmla="*/ 1562 w 1933"/>
              <a:gd name="T93" fmla="*/ 228 h 1933"/>
              <a:gd name="T94" fmla="*/ 1752 w 1933"/>
              <a:gd name="T95" fmla="*/ 405 h 1933"/>
              <a:gd name="T96" fmla="*/ 295 w 1933"/>
              <a:gd name="T97" fmla="*/ 273 h 1933"/>
              <a:gd name="T98" fmla="*/ 315 w 1933"/>
              <a:gd name="T99" fmla="*/ 265 h 1933"/>
              <a:gd name="T100" fmla="*/ 539 w 1933"/>
              <a:gd name="T101" fmla="*/ 120 h 1933"/>
              <a:gd name="T102" fmla="*/ 1540 w 1933"/>
              <a:gd name="T103" fmla="*/ 211 h 1933"/>
              <a:gd name="T104" fmla="*/ 1545 w 1933"/>
              <a:gd name="T105" fmla="*/ 212 h 1933"/>
              <a:gd name="T106" fmla="*/ 1263 w 1933"/>
              <a:gd name="T107" fmla="*/ 57 h 1933"/>
              <a:gd name="T108" fmla="*/ 1504 w 1933"/>
              <a:gd name="T109" fmla="*/ 183 h 1933"/>
              <a:gd name="T110" fmla="*/ 584 w 1933"/>
              <a:gd name="T111" fmla="*/ 99 h 1933"/>
              <a:gd name="T112" fmla="*/ 712 w 1933"/>
              <a:gd name="T113" fmla="*/ 35 h 1933"/>
              <a:gd name="T114" fmla="*/ 716 w 1933"/>
              <a:gd name="T115" fmla="*/ 52 h 1933"/>
              <a:gd name="T116" fmla="*/ 1214 w 1933"/>
              <a:gd name="T117" fmla="*/ 42 h 1933"/>
              <a:gd name="T118" fmla="*/ 1193 w 1933"/>
              <a:gd name="T119" fmla="*/ 46 h 1933"/>
              <a:gd name="T120" fmla="*/ 937 w 1933"/>
              <a:gd name="T121" fmla="*/ 1 h 1933"/>
              <a:gd name="T122" fmla="*/ 886 w 1933"/>
              <a:gd name="T123" fmla="*/ 21 h 1933"/>
              <a:gd name="T124" fmla="*/ 909 w 1933"/>
              <a:gd name="T125" fmla="*/ 20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3" h="1933">
                <a:moveTo>
                  <a:pt x="967" y="1933"/>
                </a:moveTo>
                <a:cubicBezTo>
                  <a:pt x="954" y="1933"/>
                  <a:pt x="941" y="1933"/>
                  <a:pt x="929" y="1933"/>
                </a:cubicBezTo>
                <a:cubicBezTo>
                  <a:pt x="929" y="1933"/>
                  <a:pt x="929" y="1933"/>
                  <a:pt x="929" y="1933"/>
                </a:cubicBezTo>
                <a:cubicBezTo>
                  <a:pt x="880" y="1931"/>
                  <a:pt x="830" y="1925"/>
                  <a:pt x="782" y="1915"/>
                </a:cubicBezTo>
                <a:cubicBezTo>
                  <a:pt x="777" y="1914"/>
                  <a:pt x="774" y="1910"/>
                  <a:pt x="775" y="1905"/>
                </a:cubicBezTo>
                <a:cubicBezTo>
                  <a:pt x="776" y="1901"/>
                  <a:pt x="780" y="1898"/>
                  <a:pt x="785" y="1899"/>
                </a:cubicBezTo>
                <a:cubicBezTo>
                  <a:pt x="833" y="1908"/>
                  <a:pt x="881" y="1914"/>
                  <a:pt x="930" y="1916"/>
                </a:cubicBezTo>
                <a:cubicBezTo>
                  <a:pt x="930" y="1916"/>
                  <a:pt x="930" y="1916"/>
                  <a:pt x="930" y="1916"/>
                </a:cubicBezTo>
                <a:cubicBezTo>
                  <a:pt x="952" y="1917"/>
                  <a:pt x="974" y="1917"/>
                  <a:pt x="995" y="1916"/>
                </a:cubicBezTo>
                <a:cubicBezTo>
                  <a:pt x="1011" y="1916"/>
                  <a:pt x="1026" y="1915"/>
                  <a:pt x="1042" y="1914"/>
                </a:cubicBezTo>
                <a:cubicBezTo>
                  <a:pt x="1046" y="1913"/>
                  <a:pt x="1050" y="1917"/>
                  <a:pt x="1051" y="1921"/>
                </a:cubicBezTo>
                <a:cubicBezTo>
                  <a:pt x="1051" y="1926"/>
                  <a:pt x="1048" y="1930"/>
                  <a:pt x="1043" y="1930"/>
                </a:cubicBezTo>
                <a:cubicBezTo>
                  <a:pt x="1027" y="1932"/>
                  <a:pt x="1011" y="1933"/>
                  <a:pt x="996" y="1933"/>
                </a:cubicBezTo>
                <a:cubicBezTo>
                  <a:pt x="986" y="1933"/>
                  <a:pt x="976" y="1933"/>
                  <a:pt x="967" y="1933"/>
                </a:cubicBezTo>
                <a:close/>
                <a:moveTo>
                  <a:pt x="1070" y="1928"/>
                </a:moveTo>
                <a:cubicBezTo>
                  <a:pt x="1066" y="1928"/>
                  <a:pt x="1063" y="1925"/>
                  <a:pt x="1062" y="1920"/>
                </a:cubicBezTo>
                <a:cubicBezTo>
                  <a:pt x="1062" y="1916"/>
                  <a:pt x="1065" y="1911"/>
                  <a:pt x="1070" y="1911"/>
                </a:cubicBezTo>
                <a:cubicBezTo>
                  <a:pt x="1077" y="1910"/>
                  <a:pt x="1085" y="1909"/>
                  <a:pt x="1092" y="1908"/>
                </a:cubicBezTo>
                <a:cubicBezTo>
                  <a:pt x="1096" y="1908"/>
                  <a:pt x="1101" y="1911"/>
                  <a:pt x="1101" y="1915"/>
                </a:cubicBezTo>
                <a:cubicBezTo>
                  <a:pt x="1102" y="1920"/>
                  <a:pt x="1099" y="1924"/>
                  <a:pt x="1094" y="1925"/>
                </a:cubicBezTo>
                <a:cubicBezTo>
                  <a:pt x="1087" y="1926"/>
                  <a:pt x="1079" y="1927"/>
                  <a:pt x="1071" y="1928"/>
                </a:cubicBezTo>
                <a:cubicBezTo>
                  <a:pt x="1071" y="1928"/>
                  <a:pt x="1071" y="1928"/>
                  <a:pt x="1070" y="1928"/>
                </a:cubicBezTo>
                <a:close/>
                <a:moveTo>
                  <a:pt x="1121" y="1921"/>
                </a:moveTo>
                <a:cubicBezTo>
                  <a:pt x="1117" y="1921"/>
                  <a:pt x="1113" y="1918"/>
                  <a:pt x="1113" y="1914"/>
                </a:cubicBezTo>
                <a:cubicBezTo>
                  <a:pt x="1112" y="1909"/>
                  <a:pt x="1115" y="1905"/>
                  <a:pt x="1120" y="1904"/>
                </a:cubicBezTo>
                <a:cubicBezTo>
                  <a:pt x="1167" y="1896"/>
                  <a:pt x="1215" y="1885"/>
                  <a:pt x="1261" y="1870"/>
                </a:cubicBezTo>
                <a:cubicBezTo>
                  <a:pt x="1261" y="1870"/>
                  <a:pt x="1261" y="1869"/>
                  <a:pt x="1261" y="1869"/>
                </a:cubicBezTo>
                <a:cubicBezTo>
                  <a:pt x="1292" y="1860"/>
                  <a:pt x="1322" y="1848"/>
                  <a:pt x="1351" y="1835"/>
                </a:cubicBezTo>
                <a:cubicBezTo>
                  <a:pt x="1356" y="1833"/>
                  <a:pt x="1361" y="1831"/>
                  <a:pt x="1365" y="1828"/>
                </a:cubicBezTo>
                <a:cubicBezTo>
                  <a:pt x="1370" y="1827"/>
                  <a:pt x="1375" y="1828"/>
                  <a:pt x="1377" y="1833"/>
                </a:cubicBezTo>
                <a:cubicBezTo>
                  <a:pt x="1379" y="1837"/>
                  <a:pt x="1377" y="1842"/>
                  <a:pt x="1372" y="1844"/>
                </a:cubicBezTo>
                <a:cubicBezTo>
                  <a:pt x="1368" y="1846"/>
                  <a:pt x="1363" y="1848"/>
                  <a:pt x="1358" y="1850"/>
                </a:cubicBezTo>
                <a:cubicBezTo>
                  <a:pt x="1328" y="1864"/>
                  <a:pt x="1297" y="1875"/>
                  <a:pt x="1266" y="1886"/>
                </a:cubicBezTo>
                <a:cubicBezTo>
                  <a:pt x="1266" y="1886"/>
                  <a:pt x="1266" y="1886"/>
                  <a:pt x="1266" y="1886"/>
                </a:cubicBezTo>
                <a:cubicBezTo>
                  <a:pt x="1219" y="1901"/>
                  <a:pt x="1171" y="1913"/>
                  <a:pt x="1122" y="1921"/>
                </a:cubicBezTo>
                <a:cubicBezTo>
                  <a:pt x="1122" y="1921"/>
                  <a:pt x="1121" y="1921"/>
                  <a:pt x="1121" y="1921"/>
                </a:cubicBezTo>
                <a:close/>
                <a:moveTo>
                  <a:pt x="756" y="1910"/>
                </a:moveTo>
                <a:cubicBezTo>
                  <a:pt x="755" y="1910"/>
                  <a:pt x="754" y="1910"/>
                  <a:pt x="754" y="1909"/>
                </a:cubicBezTo>
                <a:cubicBezTo>
                  <a:pt x="746" y="1908"/>
                  <a:pt x="739" y="1906"/>
                  <a:pt x="732" y="1904"/>
                </a:cubicBezTo>
                <a:cubicBezTo>
                  <a:pt x="727" y="1903"/>
                  <a:pt x="724" y="1898"/>
                  <a:pt x="725" y="1894"/>
                </a:cubicBezTo>
                <a:cubicBezTo>
                  <a:pt x="727" y="1889"/>
                  <a:pt x="731" y="1887"/>
                  <a:pt x="736" y="1888"/>
                </a:cubicBezTo>
                <a:cubicBezTo>
                  <a:pt x="743" y="1889"/>
                  <a:pt x="750" y="1891"/>
                  <a:pt x="758" y="1893"/>
                </a:cubicBezTo>
                <a:cubicBezTo>
                  <a:pt x="762" y="1894"/>
                  <a:pt x="765" y="1898"/>
                  <a:pt x="764" y="1903"/>
                </a:cubicBezTo>
                <a:cubicBezTo>
                  <a:pt x="763" y="1907"/>
                  <a:pt x="760" y="1910"/>
                  <a:pt x="756" y="1910"/>
                </a:cubicBezTo>
                <a:close/>
                <a:moveTo>
                  <a:pt x="706" y="1897"/>
                </a:moveTo>
                <a:cubicBezTo>
                  <a:pt x="706" y="1897"/>
                  <a:pt x="705" y="1897"/>
                  <a:pt x="704" y="1897"/>
                </a:cubicBezTo>
                <a:cubicBezTo>
                  <a:pt x="679" y="1890"/>
                  <a:pt x="654" y="1881"/>
                  <a:pt x="629" y="1872"/>
                </a:cubicBezTo>
                <a:cubicBezTo>
                  <a:pt x="618" y="1868"/>
                  <a:pt x="607" y="1864"/>
                  <a:pt x="596" y="1859"/>
                </a:cubicBezTo>
                <a:cubicBezTo>
                  <a:pt x="596" y="1859"/>
                  <a:pt x="596" y="1859"/>
                  <a:pt x="596" y="1859"/>
                </a:cubicBezTo>
                <a:cubicBezTo>
                  <a:pt x="551" y="1840"/>
                  <a:pt x="506" y="1818"/>
                  <a:pt x="464" y="1792"/>
                </a:cubicBezTo>
                <a:cubicBezTo>
                  <a:pt x="460" y="1790"/>
                  <a:pt x="459" y="1785"/>
                  <a:pt x="461" y="1781"/>
                </a:cubicBezTo>
                <a:cubicBezTo>
                  <a:pt x="464" y="1777"/>
                  <a:pt x="469" y="1775"/>
                  <a:pt x="473" y="1778"/>
                </a:cubicBezTo>
                <a:cubicBezTo>
                  <a:pt x="514" y="1803"/>
                  <a:pt x="558" y="1825"/>
                  <a:pt x="603" y="1844"/>
                </a:cubicBezTo>
                <a:cubicBezTo>
                  <a:pt x="603" y="1844"/>
                  <a:pt x="603" y="1844"/>
                  <a:pt x="603" y="1844"/>
                </a:cubicBezTo>
                <a:cubicBezTo>
                  <a:pt x="614" y="1848"/>
                  <a:pt x="624" y="1852"/>
                  <a:pt x="635" y="1856"/>
                </a:cubicBezTo>
                <a:cubicBezTo>
                  <a:pt x="659" y="1865"/>
                  <a:pt x="684" y="1873"/>
                  <a:pt x="709" y="1880"/>
                </a:cubicBezTo>
                <a:cubicBezTo>
                  <a:pt x="713" y="1882"/>
                  <a:pt x="716" y="1886"/>
                  <a:pt x="715" y="1891"/>
                </a:cubicBezTo>
                <a:cubicBezTo>
                  <a:pt x="713" y="1895"/>
                  <a:pt x="710" y="1897"/>
                  <a:pt x="706" y="1897"/>
                </a:cubicBezTo>
                <a:close/>
                <a:moveTo>
                  <a:pt x="1394" y="1832"/>
                </a:moveTo>
                <a:cubicBezTo>
                  <a:pt x="1391" y="1832"/>
                  <a:pt x="1388" y="1831"/>
                  <a:pt x="1387" y="1828"/>
                </a:cubicBezTo>
                <a:cubicBezTo>
                  <a:pt x="1385" y="1824"/>
                  <a:pt x="1386" y="1818"/>
                  <a:pt x="1391" y="1816"/>
                </a:cubicBezTo>
                <a:cubicBezTo>
                  <a:pt x="1397" y="1813"/>
                  <a:pt x="1404" y="1810"/>
                  <a:pt x="1411" y="1806"/>
                </a:cubicBezTo>
                <a:cubicBezTo>
                  <a:pt x="1415" y="1804"/>
                  <a:pt x="1420" y="1805"/>
                  <a:pt x="1422" y="1810"/>
                </a:cubicBezTo>
                <a:cubicBezTo>
                  <a:pt x="1424" y="1814"/>
                  <a:pt x="1423" y="1819"/>
                  <a:pt x="1418" y="1821"/>
                </a:cubicBezTo>
                <a:cubicBezTo>
                  <a:pt x="1412" y="1825"/>
                  <a:pt x="1405" y="1828"/>
                  <a:pt x="1398" y="1832"/>
                </a:cubicBezTo>
                <a:cubicBezTo>
                  <a:pt x="1397" y="1832"/>
                  <a:pt x="1396" y="1832"/>
                  <a:pt x="1394" y="1832"/>
                </a:cubicBezTo>
                <a:close/>
                <a:moveTo>
                  <a:pt x="1439" y="1808"/>
                </a:moveTo>
                <a:cubicBezTo>
                  <a:pt x="1436" y="1808"/>
                  <a:pt x="1433" y="1807"/>
                  <a:pt x="1432" y="1804"/>
                </a:cubicBezTo>
                <a:cubicBezTo>
                  <a:pt x="1430" y="1800"/>
                  <a:pt x="1431" y="1795"/>
                  <a:pt x="1435" y="1793"/>
                </a:cubicBezTo>
                <a:cubicBezTo>
                  <a:pt x="1477" y="1769"/>
                  <a:pt x="1518" y="1741"/>
                  <a:pt x="1556" y="1711"/>
                </a:cubicBezTo>
                <a:cubicBezTo>
                  <a:pt x="1556" y="1711"/>
                  <a:pt x="1556" y="1711"/>
                  <a:pt x="1556" y="1711"/>
                </a:cubicBezTo>
                <a:cubicBezTo>
                  <a:pt x="1585" y="1688"/>
                  <a:pt x="1613" y="1663"/>
                  <a:pt x="1640" y="1637"/>
                </a:cubicBezTo>
                <a:cubicBezTo>
                  <a:pt x="1643" y="1633"/>
                  <a:pt x="1648" y="1633"/>
                  <a:pt x="1652" y="1637"/>
                </a:cubicBezTo>
                <a:cubicBezTo>
                  <a:pt x="1655" y="1640"/>
                  <a:pt x="1655" y="1645"/>
                  <a:pt x="1652" y="1649"/>
                </a:cubicBezTo>
                <a:cubicBezTo>
                  <a:pt x="1625" y="1676"/>
                  <a:pt x="1596" y="1701"/>
                  <a:pt x="1566" y="1725"/>
                </a:cubicBezTo>
                <a:cubicBezTo>
                  <a:pt x="1566" y="1725"/>
                  <a:pt x="1566" y="1725"/>
                  <a:pt x="1566" y="1725"/>
                </a:cubicBezTo>
                <a:cubicBezTo>
                  <a:pt x="1528" y="1755"/>
                  <a:pt x="1486" y="1783"/>
                  <a:pt x="1443" y="1807"/>
                </a:cubicBezTo>
                <a:cubicBezTo>
                  <a:pt x="1442" y="1808"/>
                  <a:pt x="1441" y="1808"/>
                  <a:pt x="1439" y="1808"/>
                </a:cubicBezTo>
                <a:close/>
                <a:moveTo>
                  <a:pt x="445" y="1778"/>
                </a:moveTo>
                <a:cubicBezTo>
                  <a:pt x="443" y="1778"/>
                  <a:pt x="441" y="1778"/>
                  <a:pt x="440" y="1777"/>
                </a:cubicBezTo>
                <a:cubicBezTo>
                  <a:pt x="434" y="1773"/>
                  <a:pt x="427" y="1769"/>
                  <a:pt x="421" y="1764"/>
                </a:cubicBezTo>
                <a:cubicBezTo>
                  <a:pt x="417" y="1762"/>
                  <a:pt x="416" y="1757"/>
                  <a:pt x="419" y="1753"/>
                </a:cubicBezTo>
                <a:cubicBezTo>
                  <a:pt x="421" y="1749"/>
                  <a:pt x="427" y="1748"/>
                  <a:pt x="430" y="1750"/>
                </a:cubicBezTo>
                <a:cubicBezTo>
                  <a:pt x="437" y="1755"/>
                  <a:pt x="443" y="1759"/>
                  <a:pt x="449" y="1763"/>
                </a:cubicBezTo>
                <a:cubicBezTo>
                  <a:pt x="453" y="1765"/>
                  <a:pt x="454" y="1771"/>
                  <a:pt x="452" y="1775"/>
                </a:cubicBezTo>
                <a:cubicBezTo>
                  <a:pt x="450" y="1777"/>
                  <a:pt x="447" y="1778"/>
                  <a:pt x="445" y="1778"/>
                </a:cubicBezTo>
                <a:close/>
                <a:moveTo>
                  <a:pt x="403" y="1750"/>
                </a:moveTo>
                <a:cubicBezTo>
                  <a:pt x="401" y="1750"/>
                  <a:pt x="399" y="1749"/>
                  <a:pt x="398" y="1748"/>
                </a:cubicBezTo>
                <a:cubicBezTo>
                  <a:pt x="368" y="1726"/>
                  <a:pt x="339" y="1703"/>
                  <a:pt x="312" y="1678"/>
                </a:cubicBezTo>
                <a:cubicBezTo>
                  <a:pt x="310" y="1676"/>
                  <a:pt x="310" y="1676"/>
                  <a:pt x="310" y="1676"/>
                </a:cubicBezTo>
                <a:cubicBezTo>
                  <a:pt x="310" y="1676"/>
                  <a:pt x="310" y="1676"/>
                  <a:pt x="310" y="1676"/>
                </a:cubicBezTo>
                <a:cubicBezTo>
                  <a:pt x="273" y="1642"/>
                  <a:pt x="240" y="1605"/>
                  <a:pt x="209" y="1567"/>
                </a:cubicBezTo>
                <a:cubicBezTo>
                  <a:pt x="206" y="1563"/>
                  <a:pt x="207" y="1558"/>
                  <a:pt x="210" y="1555"/>
                </a:cubicBezTo>
                <a:cubicBezTo>
                  <a:pt x="214" y="1552"/>
                  <a:pt x="219" y="1552"/>
                  <a:pt x="222" y="1556"/>
                </a:cubicBezTo>
                <a:cubicBezTo>
                  <a:pt x="252" y="1594"/>
                  <a:pt x="286" y="1630"/>
                  <a:pt x="321" y="1663"/>
                </a:cubicBezTo>
                <a:cubicBezTo>
                  <a:pt x="321" y="1663"/>
                  <a:pt x="321" y="1663"/>
                  <a:pt x="321" y="1663"/>
                </a:cubicBezTo>
                <a:cubicBezTo>
                  <a:pt x="324" y="1666"/>
                  <a:pt x="324" y="1666"/>
                  <a:pt x="324" y="1666"/>
                </a:cubicBezTo>
                <a:cubicBezTo>
                  <a:pt x="350" y="1690"/>
                  <a:pt x="378" y="1713"/>
                  <a:pt x="408" y="1734"/>
                </a:cubicBezTo>
                <a:cubicBezTo>
                  <a:pt x="411" y="1737"/>
                  <a:pt x="412" y="1742"/>
                  <a:pt x="409" y="1746"/>
                </a:cubicBezTo>
                <a:cubicBezTo>
                  <a:pt x="408" y="1748"/>
                  <a:pt x="405" y="1750"/>
                  <a:pt x="403" y="1750"/>
                </a:cubicBezTo>
                <a:close/>
                <a:moveTo>
                  <a:pt x="1665" y="1631"/>
                </a:moveTo>
                <a:cubicBezTo>
                  <a:pt x="1663" y="1631"/>
                  <a:pt x="1661" y="1630"/>
                  <a:pt x="1659" y="1629"/>
                </a:cubicBezTo>
                <a:cubicBezTo>
                  <a:pt x="1656" y="1625"/>
                  <a:pt x="1656" y="1620"/>
                  <a:pt x="1659" y="1617"/>
                </a:cubicBezTo>
                <a:cubicBezTo>
                  <a:pt x="1664" y="1611"/>
                  <a:pt x="1669" y="1606"/>
                  <a:pt x="1674" y="1600"/>
                </a:cubicBezTo>
                <a:cubicBezTo>
                  <a:pt x="1677" y="1597"/>
                  <a:pt x="1683" y="1596"/>
                  <a:pt x="1686" y="1599"/>
                </a:cubicBezTo>
                <a:cubicBezTo>
                  <a:pt x="1690" y="1603"/>
                  <a:pt x="1690" y="1608"/>
                  <a:pt x="1687" y="1611"/>
                </a:cubicBezTo>
                <a:cubicBezTo>
                  <a:pt x="1682" y="1617"/>
                  <a:pt x="1677" y="1623"/>
                  <a:pt x="1671" y="1628"/>
                </a:cubicBezTo>
                <a:cubicBezTo>
                  <a:pt x="1670" y="1630"/>
                  <a:pt x="1668" y="1631"/>
                  <a:pt x="1665" y="1631"/>
                </a:cubicBezTo>
                <a:close/>
                <a:moveTo>
                  <a:pt x="1699" y="1593"/>
                </a:moveTo>
                <a:cubicBezTo>
                  <a:pt x="1697" y="1593"/>
                  <a:pt x="1695" y="1592"/>
                  <a:pt x="1694" y="1591"/>
                </a:cubicBezTo>
                <a:cubicBezTo>
                  <a:pt x="1690" y="1588"/>
                  <a:pt x="1690" y="1582"/>
                  <a:pt x="1693" y="1579"/>
                </a:cubicBezTo>
                <a:cubicBezTo>
                  <a:pt x="1724" y="1542"/>
                  <a:pt x="1752" y="1502"/>
                  <a:pt x="1778" y="1461"/>
                </a:cubicBezTo>
                <a:cubicBezTo>
                  <a:pt x="1778" y="1461"/>
                  <a:pt x="1778" y="1461"/>
                  <a:pt x="1778" y="1461"/>
                </a:cubicBezTo>
                <a:cubicBezTo>
                  <a:pt x="1797" y="1429"/>
                  <a:pt x="1815" y="1395"/>
                  <a:pt x="1830" y="1362"/>
                </a:cubicBezTo>
                <a:cubicBezTo>
                  <a:pt x="1832" y="1357"/>
                  <a:pt x="1837" y="1355"/>
                  <a:pt x="1841" y="1357"/>
                </a:cubicBezTo>
                <a:cubicBezTo>
                  <a:pt x="1846" y="1359"/>
                  <a:pt x="1847" y="1364"/>
                  <a:pt x="1846" y="1369"/>
                </a:cubicBezTo>
                <a:cubicBezTo>
                  <a:pt x="1830" y="1403"/>
                  <a:pt x="1812" y="1437"/>
                  <a:pt x="1792" y="1469"/>
                </a:cubicBezTo>
                <a:cubicBezTo>
                  <a:pt x="1792" y="1469"/>
                  <a:pt x="1792" y="1469"/>
                  <a:pt x="1792" y="1469"/>
                </a:cubicBezTo>
                <a:cubicBezTo>
                  <a:pt x="1766" y="1512"/>
                  <a:pt x="1737" y="1552"/>
                  <a:pt x="1706" y="1590"/>
                </a:cubicBezTo>
                <a:cubicBezTo>
                  <a:pt x="1704" y="1592"/>
                  <a:pt x="1702" y="1593"/>
                  <a:pt x="1699" y="1593"/>
                </a:cubicBezTo>
                <a:close/>
                <a:moveTo>
                  <a:pt x="198" y="1547"/>
                </a:moveTo>
                <a:cubicBezTo>
                  <a:pt x="196" y="1547"/>
                  <a:pt x="193" y="1546"/>
                  <a:pt x="192" y="1544"/>
                </a:cubicBezTo>
                <a:cubicBezTo>
                  <a:pt x="187" y="1538"/>
                  <a:pt x="183" y="1532"/>
                  <a:pt x="178" y="1525"/>
                </a:cubicBezTo>
                <a:cubicBezTo>
                  <a:pt x="176" y="1522"/>
                  <a:pt x="176" y="1516"/>
                  <a:pt x="180" y="1514"/>
                </a:cubicBezTo>
                <a:cubicBezTo>
                  <a:pt x="184" y="1511"/>
                  <a:pt x="189" y="1512"/>
                  <a:pt x="192" y="1516"/>
                </a:cubicBezTo>
                <a:cubicBezTo>
                  <a:pt x="196" y="1522"/>
                  <a:pt x="201" y="1528"/>
                  <a:pt x="205" y="1534"/>
                </a:cubicBezTo>
                <a:cubicBezTo>
                  <a:pt x="208" y="1538"/>
                  <a:pt x="207" y="1543"/>
                  <a:pt x="204" y="1546"/>
                </a:cubicBezTo>
                <a:cubicBezTo>
                  <a:pt x="202" y="1547"/>
                  <a:pt x="200" y="1547"/>
                  <a:pt x="198" y="1547"/>
                </a:cubicBezTo>
                <a:close/>
                <a:moveTo>
                  <a:pt x="169" y="1506"/>
                </a:moveTo>
                <a:cubicBezTo>
                  <a:pt x="166" y="1506"/>
                  <a:pt x="164" y="1504"/>
                  <a:pt x="162" y="1502"/>
                </a:cubicBezTo>
                <a:cubicBezTo>
                  <a:pt x="141" y="1470"/>
                  <a:pt x="122" y="1437"/>
                  <a:pt x="105" y="1403"/>
                </a:cubicBezTo>
                <a:cubicBezTo>
                  <a:pt x="105" y="1403"/>
                  <a:pt x="105" y="1403"/>
                  <a:pt x="105" y="1403"/>
                </a:cubicBezTo>
                <a:cubicBezTo>
                  <a:pt x="101" y="1395"/>
                  <a:pt x="97" y="1387"/>
                  <a:pt x="93" y="1379"/>
                </a:cubicBezTo>
                <a:cubicBezTo>
                  <a:pt x="76" y="1342"/>
                  <a:pt x="61" y="1305"/>
                  <a:pt x="48" y="1266"/>
                </a:cubicBezTo>
                <a:cubicBezTo>
                  <a:pt x="47" y="1262"/>
                  <a:pt x="49" y="1257"/>
                  <a:pt x="54" y="1256"/>
                </a:cubicBezTo>
                <a:cubicBezTo>
                  <a:pt x="58" y="1254"/>
                  <a:pt x="63" y="1257"/>
                  <a:pt x="64" y="1261"/>
                </a:cubicBezTo>
                <a:cubicBezTo>
                  <a:pt x="77" y="1299"/>
                  <a:pt x="91" y="1336"/>
                  <a:pt x="108" y="1371"/>
                </a:cubicBezTo>
                <a:cubicBezTo>
                  <a:pt x="112" y="1379"/>
                  <a:pt x="116" y="1388"/>
                  <a:pt x="120" y="1396"/>
                </a:cubicBezTo>
                <a:cubicBezTo>
                  <a:pt x="120" y="1396"/>
                  <a:pt x="120" y="1396"/>
                  <a:pt x="120" y="1396"/>
                </a:cubicBezTo>
                <a:cubicBezTo>
                  <a:pt x="137" y="1429"/>
                  <a:pt x="156" y="1461"/>
                  <a:pt x="176" y="1493"/>
                </a:cubicBezTo>
                <a:cubicBezTo>
                  <a:pt x="179" y="1496"/>
                  <a:pt x="178" y="1502"/>
                  <a:pt x="174" y="1504"/>
                </a:cubicBezTo>
                <a:cubicBezTo>
                  <a:pt x="172" y="1505"/>
                  <a:pt x="171" y="1506"/>
                  <a:pt x="169" y="1506"/>
                </a:cubicBezTo>
                <a:close/>
                <a:moveTo>
                  <a:pt x="1849" y="1348"/>
                </a:moveTo>
                <a:cubicBezTo>
                  <a:pt x="1848" y="1348"/>
                  <a:pt x="1847" y="1348"/>
                  <a:pt x="1846" y="1347"/>
                </a:cubicBezTo>
                <a:cubicBezTo>
                  <a:pt x="1842" y="1345"/>
                  <a:pt x="1840" y="1340"/>
                  <a:pt x="1841" y="1336"/>
                </a:cubicBezTo>
                <a:cubicBezTo>
                  <a:pt x="1844" y="1330"/>
                  <a:pt x="1846" y="1325"/>
                  <a:pt x="1848" y="1319"/>
                </a:cubicBezTo>
                <a:cubicBezTo>
                  <a:pt x="1850" y="1315"/>
                  <a:pt x="1855" y="1313"/>
                  <a:pt x="1859" y="1314"/>
                </a:cubicBezTo>
                <a:cubicBezTo>
                  <a:pt x="1864" y="1316"/>
                  <a:pt x="1866" y="1321"/>
                  <a:pt x="1864" y="1325"/>
                </a:cubicBezTo>
                <a:cubicBezTo>
                  <a:pt x="1862" y="1331"/>
                  <a:pt x="1859" y="1337"/>
                  <a:pt x="1857" y="1343"/>
                </a:cubicBezTo>
                <a:cubicBezTo>
                  <a:pt x="1856" y="1346"/>
                  <a:pt x="1852" y="1348"/>
                  <a:pt x="1849" y="1348"/>
                </a:cubicBezTo>
                <a:close/>
                <a:moveTo>
                  <a:pt x="1885" y="1248"/>
                </a:moveTo>
                <a:cubicBezTo>
                  <a:pt x="1884" y="1248"/>
                  <a:pt x="1883" y="1248"/>
                  <a:pt x="1882" y="1248"/>
                </a:cubicBezTo>
                <a:cubicBezTo>
                  <a:pt x="1878" y="1247"/>
                  <a:pt x="1875" y="1242"/>
                  <a:pt x="1877" y="1237"/>
                </a:cubicBezTo>
                <a:cubicBezTo>
                  <a:pt x="1887" y="1202"/>
                  <a:pt x="1896" y="1165"/>
                  <a:pt x="1902" y="1128"/>
                </a:cubicBezTo>
                <a:cubicBezTo>
                  <a:pt x="1903" y="1124"/>
                  <a:pt x="1907" y="1120"/>
                  <a:pt x="1912" y="1121"/>
                </a:cubicBezTo>
                <a:cubicBezTo>
                  <a:pt x="1917" y="1122"/>
                  <a:pt x="1920" y="1126"/>
                  <a:pt x="1919" y="1131"/>
                </a:cubicBezTo>
                <a:cubicBezTo>
                  <a:pt x="1912" y="1169"/>
                  <a:pt x="1904" y="1206"/>
                  <a:pt x="1893" y="1242"/>
                </a:cubicBezTo>
                <a:cubicBezTo>
                  <a:pt x="1892" y="1246"/>
                  <a:pt x="1888" y="1248"/>
                  <a:pt x="1885" y="1248"/>
                </a:cubicBezTo>
                <a:close/>
                <a:moveTo>
                  <a:pt x="48" y="1245"/>
                </a:moveTo>
                <a:cubicBezTo>
                  <a:pt x="44" y="1245"/>
                  <a:pt x="41" y="1243"/>
                  <a:pt x="40" y="1239"/>
                </a:cubicBezTo>
                <a:cubicBezTo>
                  <a:pt x="38" y="1232"/>
                  <a:pt x="36" y="1224"/>
                  <a:pt x="34" y="1217"/>
                </a:cubicBezTo>
                <a:cubicBezTo>
                  <a:pt x="32" y="1213"/>
                  <a:pt x="35" y="1208"/>
                  <a:pt x="40" y="1207"/>
                </a:cubicBezTo>
                <a:cubicBezTo>
                  <a:pt x="44" y="1205"/>
                  <a:pt x="49" y="1208"/>
                  <a:pt x="50" y="1213"/>
                </a:cubicBezTo>
                <a:cubicBezTo>
                  <a:pt x="52" y="1220"/>
                  <a:pt x="54" y="1227"/>
                  <a:pt x="56" y="1234"/>
                </a:cubicBezTo>
                <a:cubicBezTo>
                  <a:pt x="57" y="1239"/>
                  <a:pt x="55" y="1243"/>
                  <a:pt x="50" y="1245"/>
                </a:cubicBezTo>
                <a:cubicBezTo>
                  <a:pt x="49" y="1245"/>
                  <a:pt x="49" y="1245"/>
                  <a:pt x="48" y="1245"/>
                </a:cubicBezTo>
                <a:close/>
                <a:moveTo>
                  <a:pt x="35" y="1196"/>
                </a:moveTo>
                <a:cubicBezTo>
                  <a:pt x="31" y="1196"/>
                  <a:pt x="27" y="1193"/>
                  <a:pt x="27" y="1189"/>
                </a:cubicBezTo>
                <a:cubicBezTo>
                  <a:pt x="18" y="1152"/>
                  <a:pt x="11" y="1115"/>
                  <a:pt x="7" y="1077"/>
                </a:cubicBezTo>
                <a:cubicBezTo>
                  <a:pt x="5" y="1058"/>
                  <a:pt x="3" y="1038"/>
                  <a:pt x="2" y="1018"/>
                </a:cubicBezTo>
                <a:cubicBezTo>
                  <a:pt x="1" y="1001"/>
                  <a:pt x="0" y="984"/>
                  <a:pt x="0" y="967"/>
                </a:cubicBezTo>
                <a:cubicBezTo>
                  <a:pt x="0" y="954"/>
                  <a:pt x="1" y="942"/>
                  <a:pt x="1" y="929"/>
                </a:cubicBezTo>
                <a:cubicBezTo>
                  <a:pt x="1" y="924"/>
                  <a:pt x="6" y="921"/>
                  <a:pt x="10" y="921"/>
                </a:cubicBezTo>
                <a:cubicBezTo>
                  <a:pt x="15" y="921"/>
                  <a:pt x="18" y="925"/>
                  <a:pt x="18" y="930"/>
                </a:cubicBezTo>
                <a:cubicBezTo>
                  <a:pt x="18" y="942"/>
                  <a:pt x="17" y="955"/>
                  <a:pt x="17" y="967"/>
                </a:cubicBezTo>
                <a:cubicBezTo>
                  <a:pt x="17" y="984"/>
                  <a:pt x="18" y="1001"/>
                  <a:pt x="19" y="1017"/>
                </a:cubicBezTo>
                <a:cubicBezTo>
                  <a:pt x="20" y="1037"/>
                  <a:pt x="21" y="1056"/>
                  <a:pt x="24" y="1075"/>
                </a:cubicBezTo>
                <a:cubicBezTo>
                  <a:pt x="28" y="1112"/>
                  <a:pt x="34" y="1149"/>
                  <a:pt x="43" y="1185"/>
                </a:cubicBezTo>
                <a:cubicBezTo>
                  <a:pt x="44" y="1190"/>
                  <a:pt x="41" y="1195"/>
                  <a:pt x="37" y="1196"/>
                </a:cubicBezTo>
                <a:cubicBezTo>
                  <a:pt x="36" y="1196"/>
                  <a:pt x="35" y="1196"/>
                  <a:pt x="35" y="1196"/>
                </a:cubicBezTo>
                <a:close/>
                <a:moveTo>
                  <a:pt x="1915" y="1110"/>
                </a:moveTo>
                <a:cubicBezTo>
                  <a:pt x="1915" y="1110"/>
                  <a:pt x="1914" y="1110"/>
                  <a:pt x="1914" y="1110"/>
                </a:cubicBezTo>
                <a:cubicBezTo>
                  <a:pt x="1909" y="1109"/>
                  <a:pt x="1906" y="1105"/>
                  <a:pt x="1907" y="1100"/>
                </a:cubicBezTo>
                <a:cubicBezTo>
                  <a:pt x="1908" y="1093"/>
                  <a:pt x="1909" y="1086"/>
                  <a:pt x="1909" y="1078"/>
                </a:cubicBezTo>
                <a:cubicBezTo>
                  <a:pt x="1910" y="1074"/>
                  <a:pt x="1914" y="1070"/>
                  <a:pt x="1919" y="1071"/>
                </a:cubicBezTo>
                <a:cubicBezTo>
                  <a:pt x="1924" y="1071"/>
                  <a:pt x="1927" y="1076"/>
                  <a:pt x="1926" y="1080"/>
                </a:cubicBezTo>
                <a:cubicBezTo>
                  <a:pt x="1925" y="1088"/>
                  <a:pt x="1924" y="1095"/>
                  <a:pt x="1923" y="1103"/>
                </a:cubicBezTo>
                <a:cubicBezTo>
                  <a:pt x="1923" y="1107"/>
                  <a:pt x="1919" y="1110"/>
                  <a:pt x="1915" y="1110"/>
                </a:cubicBezTo>
                <a:close/>
                <a:moveTo>
                  <a:pt x="1921" y="1060"/>
                </a:moveTo>
                <a:cubicBezTo>
                  <a:pt x="1921" y="1060"/>
                  <a:pt x="1920" y="1060"/>
                  <a:pt x="1920" y="1060"/>
                </a:cubicBezTo>
                <a:cubicBezTo>
                  <a:pt x="1915" y="1059"/>
                  <a:pt x="1912" y="1055"/>
                  <a:pt x="1912" y="1050"/>
                </a:cubicBezTo>
                <a:cubicBezTo>
                  <a:pt x="1915" y="1023"/>
                  <a:pt x="1916" y="995"/>
                  <a:pt x="1916" y="967"/>
                </a:cubicBezTo>
                <a:cubicBezTo>
                  <a:pt x="1916" y="946"/>
                  <a:pt x="1915" y="925"/>
                  <a:pt x="1914" y="905"/>
                </a:cubicBezTo>
                <a:cubicBezTo>
                  <a:pt x="1914" y="905"/>
                  <a:pt x="1914" y="905"/>
                  <a:pt x="1914" y="905"/>
                </a:cubicBezTo>
                <a:cubicBezTo>
                  <a:pt x="1913" y="894"/>
                  <a:pt x="1912" y="884"/>
                  <a:pt x="1911" y="874"/>
                </a:cubicBezTo>
                <a:cubicBezTo>
                  <a:pt x="1909" y="847"/>
                  <a:pt x="1905" y="820"/>
                  <a:pt x="1900" y="794"/>
                </a:cubicBezTo>
                <a:cubicBezTo>
                  <a:pt x="1899" y="789"/>
                  <a:pt x="1902" y="785"/>
                  <a:pt x="1907" y="784"/>
                </a:cubicBezTo>
                <a:cubicBezTo>
                  <a:pt x="1911" y="783"/>
                  <a:pt x="1916" y="786"/>
                  <a:pt x="1917" y="790"/>
                </a:cubicBezTo>
                <a:cubicBezTo>
                  <a:pt x="1922" y="817"/>
                  <a:pt x="1926" y="845"/>
                  <a:pt x="1928" y="872"/>
                </a:cubicBezTo>
                <a:cubicBezTo>
                  <a:pt x="1929" y="883"/>
                  <a:pt x="1930" y="893"/>
                  <a:pt x="1931" y="904"/>
                </a:cubicBezTo>
                <a:cubicBezTo>
                  <a:pt x="1931" y="904"/>
                  <a:pt x="1931" y="904"/>
                  <a:pt x="1931" y="904"/>
                </a:cubicBezTo>
                <a:cubicBezTo>
                  <a:pt x="1932" y="925"/>
                  <a:pt x="1933" y="946"/>
                  <a:pt x="1933" y="967"/>
                </a:cubicBezTo>
                <a:cubicBezTo>
                  <a:pt x="1933" y="995"/>
                  <a:pt x="1932" y="1024"/>
                  <a:pt x="1929" y="1052"/>
                </a:cubicBezTo>
                <a:cubicBezTo>
                  <a:pt x="1929" y="1056"/>
                  <a:pt x="1925" y="1060"/>
                  <a:pt x="1921" y="1060"/>
                </a:cubicBezTo>
                <a:close/>
                <a:moveTo>
                  <a:pt x="11" y="910"/>
                </a:moveTo>
                <a:cubicBezTo>
                  <a:pt x="11" y="910"/>
                  <a:pt x="11" y="909"/>
                  <a:pt x="11" y="909"/>
                </a:cubicBezTo>
                <a:cubicBezTo>
                  <a:pt x="6" y="909"/>
                  <a:pt x="2" y="905"/>
                  <a:pt x="3" y="900"/>
                </a:cubicBezTo>
                <a:cubicBezTo>
                  <a:pt x="3" y="893"/>
                  <a:pt x="4" y="885"/>
                  <a:pt x="5" y="878"/>
                </a:cubicBezTo>
                <a:cubicBezTo>
                  <a:pt x="5" y="873"/>
                  <a:pt x="9" y="870"/>
                  <a:pt x="14" y="870"/>
                </a:cubicBezTo>
                <a:cubicBezTo>
                  <a:pt x="19" y="870"/>
                  <a:pt x="22" y="875"/>
                  <a:pt x="22" y="879"/>
                </a:cubicBezTo>
                <a:cubicBezTo>
                  <a:pt x="21" y="887"/>
                  <a:pt x="20" y="894"/>
                  <a:pt x="20" y="902"/>
                </a:cubicBezTo>
                <a:cubicBezTo>
                  <a:pt x="19" y="906"/>
                  <a:pt x="16" y="910"/>
                  <a:pt x="11" y="910"/>
                </a:cubicBezTo>
                <a:close/>
                <a:moveTo>
                  <a:pt x="16" y="859"/>
                </a:moveTo>
                <a:cubicBezTo>
                  <a:pt x="16" y="859"/>
                  <a:pt x="15" y="859"/>
                  <a:pt x="15" y="859"/>
                </a:cubicBezTo>
                <a:cubicBezTo>
                  <a:pt x="10" y="858"/>
                  <a:pt x="7" y="854"/>
                  <a:pt x="8" y="849"/>
                </a:cubicBezTo>
                <a:cubicBezTo>
                  <a:pt x="12" y="812"/>
                  <a:pt x="19" y="774"/>
                  <a:pt x="28" y="737"/>
                </a:cubicBezTo>
                <a:cubicBezTo>
                  <a:pt x="36" y="708"/>
                  <a:pt x="44" y="679"/>
                  <a:pt x="54" y="650"/>
                </a:cubicBezTo>
                <a:cubicBezTo>
                  <a:pt x="60" y="632"/>
                  <a:pt x="67" y="614"/>
                  <a:pt x="75" y="596"/>
                </a:cubicBezTo>
                <a:cubicBezTo>
                  <a:pt x="76" y="592"/>
                  <a:pt x="81" y="590"/>
                  <a:pt x="86" y="592"/>
                </a:cubicBezTo>
                <a:cubicBezTo>
                  <a:pt x="90" y="593"/>
                  <a:pt x="92" y="598"/>
                  <a:pt x="90" y="603"/>
                </a:cubicBezTo>
                <a:cubicBezTo>
                  <a:pt x="83" y="620"/>
                  <a:pt x="76" y="638"/>
                  <a:pt x="70" y="656"/>
                </a:cubicBezTo>
                <a:cubicBezTo>
                  <a:pt x="60" y="684"/>
                  <a:pt x="52" y="712"/>
                  <a:pt x="45" y="741"/>
                </a:cubicBezTo>
                <a:cubicBezTo>
                  <a:pt x="36" y="777"/>
                  <a:pt x="29" y="814"/>
                  <a:pt x="25" y="851"/>
                </a:cubicBezTo>
                <a:cubicBezTo>
                  <a:pt x="24" y="856"/>
                  <a:pt x="20" y="859"/>
                  <a:pt x="16" y="859"/>
                </a:cubicBezTo>
                <a:close/>
                <a:moveTo>
                  <a:pt x="1903" y="773"/>
                </a:moveTo>
                <a:cubicBezTo>
                  <a:pt x="1899" y="773"/>
                  <a:pt x="1895" y="770"/>
                  <a:pt x="1894" y="766"/>
                </a:cubicBezTo>
                <a:cubicBezTo>
                  <a:pt x="1893" y="759"/>
                  <a:pt x="1891" y="751"/>
                  <a:pt x="1889" y="744"/>
                </a:cubicBezTo>
                <a:cubicBezTo>
                  <a:pt x="1888" y="740"/>
                  <a:pt x="1891" y="735"/>
                  <a:pt x="1896" y="734"/>
                </a:cubicBezTo>
                <a:cubicBezTo>
                  <a:pt x="1900" y="733"/>
                  <a:pt x="1905" y="736"/>
                  <a:pt x="1906" y="740"/>
                </a:cubicBezTo>
                <a:cubicBezTo>
                  <a:pt x="1908" y="748"/>
                  <a:pt x="1909" y="755"/>
                  <a:pt x="1911" y="762"/>
                </a:cubicBezTo>
                <a:cubicBezTo>
                  <a:pt x="1912" y="767"/>
                  <a:pt x="1909" y="772"/>
                  <a:pt x="1904" y="773"/>
                </a:cubicBezTo>
                <a:cubicBezTo>
                  <a:pt x="1904" y="773"/>
                  <a:pt x="1903" y="773"/>
                  <a:pt x="1903" y="773"/>
                </a:cubicBezTo>
                <a:close/>
                <a:moveTo>
                  <a:pt x="1891" y="723"/>
                </a:moveTo>
                <a:cubicBezTo>
                  <a:pt x="1887" y="723"/>
                  <a:pt x="1883" y="721"/>
                  <a:pt x="1882" y="717"/>
                </a:cubicBezTo>
                <a:cubicBezTo>
                  <a:pt x="1870" y="670"/>
                  <a:pt x="1853" y="624"/>
                  <a:pt x="1833" y="580"/>
                </a:cubicBezTo>
                <a:cubicBezTo>
                  <a:pt x="1833" y="580"/>
                  <a:pt x="1833" y="580"/>
                  <a:pt x="1833" y="580"/>
                </a:cubicBezTo>
                <a:cubicBezTo>
                  <a:pt x="1825" y="561"/>
                  <a:pt x="1816" y="542"/>
                  <a:pt x="1806" y="524"/>
                </a:cubicBezTo>
                <a:cubicBezTo>
                  <a:pt x="1798" y="510"/>
                  <a:pt x="1790" y="495"/>
                  <a:pt x="1782" y="481"/>
                </a:cubicBezTo>
                <a:cubicBezTo>
                  <a:pt x="1779" y="477"/>
                  <a:pt x="1780" y="471"/>
                  <a:pt x="1784" y="469"/>
                </a:cubicBezTo>
                <a:cubicBezTo>
                  <a:pt x="1789" y="466"/>
                  <a:pt x="1794" y="468"/>
                  <a:pt x="1796" y="472"/>
                </a:cubicBezTo>
                <a:cubicBezTo>
                  <a:pt x="1805" y="486"/>
                  <a:pt x="1813" y="501"/>
                  <a:pt x="1821" y="516"/>
                </a:cubicBezTo>
                <a:cubicBezTo>
                  <a:pt x="1831" y="535"/>
                  <a:pt x="1840" y="554"/>
                  <a:pt x="1849" y="573"/>
                </a:cubicBezTo>
                <a:cubicBezTo>
                  <a:pt x="1849" y="573"/>
                  <a:pt x="1849" y="573"/>
                  <a:pt x="1849" y="573"/>
                </a:cubicBezTo>
                <a:cubicBezTo>
                  <a:pt x="1869" y="618"/>
                  <a:pt x="1886" y="665"/>
                  <a:pt x="1899" y="713"/>
                </a:cubicBezTo>
                <a:cubicBezTo>
                  <a:pt x="1900" y="717"/>
                  <a:pt x="1897" y="722"/>
                  <a:pt x="1893" y="723"/>
                </a:cubicBezTo>
                <a:cubicBezTo>
                  <a:pt x="1892" y="723"/>
                  <a:pt x="1891" y="723"/>
                  <a:pt x="1891" y="723"/>
                </a:cubicBezTo>
                <a:close/>
                <a:moveTo>
                  <a:pt x="94" y="582"/>
                </a:moveTo>
                <a:cubicBezTo>
                  <a:pt x="93" y="582"/>
                  <a:pt x="91" y="582"/>
                  <a:pt x="90" y="581"/>
                </a:cubicBezTo>
                <a:cubicBezTo>
                  <a:pt x="86" y="579"/>
                  <a:pt x="84" y="574"/>
                  <a:pt x="86" y="570"/>
                </a:cubicBezTo>
                <a:cubicBezTo>
                  <a:pt x="89" y="563"/>
                  <a:pt x="92" y="556"/>
                  <a:pt x="96" y="549"/>
                </a:cubicBezTo>
                <a:cubicBezTo>
                  <a:pt x="98" y="545"/>
                  <a:pt x="103" y="543"/>
                  <a:pt x="107" y="545"/>
                </a:cubicBezTo>
                <a:cubicBezTo>
                  <a:pt x="111" y="547"/>
                  <a:pt x="113" y="553"/>
                  <a:pt x="111" y="557"/>
                </a:cubicBezTo>
                <a:cubicBezTo>
                  <a:pt x="108" y="563"/>
                  <a:pt x="104" y="570"/>
                  <a:pt x="101" y="577"/>
                </a:cubicBezTo>
                <a:cubicBezTo>
                  <a:pt x="100" y="580"/>
                  <a:pt x="97" y="582"/>
                  <a:pt x="94" y="582"/>
                </a:cubicBezTo>
                <a:close/>
                <a:moveTo>
                  <a:pt x="116" y="536"/>
                </a:moveTo>
                <a:cubicBezTo>
                  <a:pt x="115" y="536"/>
                  <a:pt x="113" y="536"/>
                  <a:pt x="112" y="535"/>
                </a:cubicBezTo>
                <a:cubicBezTo>
                  <a:pt x="108" y="533"/>
                  <a:pt x="106" y="528"/>
                  <a:pt x="108" y="524"/>
                </a:cubicBezTo>
                <a:cubicBezTo>
                  <a:pt x="126" y="490"/>
                  <a:pt x="145" y="457"/>
                  <a:pt x="166" y="426"/>
                </a:cubicBezTo>
                <a:cubicBezTo>
                  <a:pt x="166" y="426"/>
                  <a:pt x="166" y="426"/>
                  <a:pt x="166" y="426"/>
                </a:cubicBezTo>
                <a:cubicBezTo>
                  <a:pt x="189" y="392"/>
                  <a:pt x="214" y="359"/>
                  <a:pt x="241" y="329"/>
                </a:cubicBezTo>
                <a:cubicBezTo>
                  <a:pt x="247" y="323"/>
                  <a:pt x="253" y="316"/>
                  <a:pt x="259" y="310"/>
                </a:cubicBezTo>
                <a:cubicBezTo>
                  <a:pt x="262" y="306"/>
                  <a:pt x="267" y="306"/>
                  <a:pt x="271" y="309"/>
                </a:cubicBezTo>
                <a:cubicBezTo>
                  <a:pt x="274" y="312"/>
                  <a:pt x="274" y="318"/>
                  <a:pt x="271" y="321"/>
                </a:cubicBezTo>
                <a:cubicBezTo>
                  <a:pt x="265" y="328"/>
                  <a:pt x="259" y="334"/>
                  <a:pt x="254" y="340"/>
                </a:cubicBezTo>
                <a:cubicBezTo>
                  <a:pt x="228" y="370"/>
                  <a:pt x="203" y="402"/>
                  <a:pt x="181" y="435"/>
                </a:cubicBezTo>
                <a:cubicBezTo>
                  <a:pt x="181" y="435"/>
                  <a:pt x="181" y="435"/>
                  <a:pt x="181" y="435"/>
                </a:cubicBezTo>
                <a:cubicBezTo>
                  <a:pt x="160" y="466"/>
                  <a:pt x="140" y="498"/>
                  <a:pt x="123" y="532"/>
                </a:cubicBezTo>
                <a:cubicBezTo>
                  <a:pt x="122" y="535"/>
                  <a:pt x="119" y="536"/>
                  <a:pt x="116" y="536"/>
                </a:cubicBezTo>
                <a:close/>
                <a:moveTo>
                  <a:pt x="1774" y="461"/>
                </a:moveTo>
                <a:cubicBezTo>
                  <a:pt x="1771" y="461"/>
                  <a:pt x="1768" y="459"/>
                  <a:pt x="1767" y="457"/>
                </a:cubicBezTo>
                <a:cubicBezTo>
                  <a:pt x="1763" y="450"/>
                  <a:pt x="1759" y="444"/>
                  <a:pt x="1755" y="438"/>
                </a:cubicBezTo>
                <a:cubicBezTo>
                  <a:pt x="1752" y="434"/>
                  <a:pt x="1753" y="429"/>
                  <a:pt x="1757" y="426"/>
                </a:cubicBezTo>
                <a:cubicBezTo>
                  <a:pt x="1761" y="424"/>
                  <a:pt x="1766" y="425"/>
                  <a:pt x="1769" y="428"/>
                </a:cubicBezTo>
                <a:cubicBezTo>
                  <a:pt x="1773" y="435"/>
                  <a:pt x="1777" y="441"/>
                  <a:pt x="1781" y="448"/>
                </a:cubicBezTo>
                <a:cubicBezTo>
                  <a:pt x="1784" y="451"/>
                  <a:pt x="1783" y="457"/>
                  <a:pt x="1779" y="459"/>
                </a:cubicBezTo>
                <a:cubicBezTo>
                  <a:pt x="1777" y="460"/>
                  <a:pt x="1776" y="461"/>
                  <a:pt x="1774" y="461"/>
                </a:cubicBezTo>
                <a:close/>
                <a:moveTo>
                  <a:pt x="1746" y="418"/>
                </a:moveTo>
                <a:cubicBezTo>
                  <a:pt x="1743" y="418"/>
                  <a:pt x="1740" y="417"/>
                  <a:pt x="1739" y="415"/>
                </a:cubicBezTo>
                <a:cubicBezTo>
                  <a:pt x="1710" y="375"/>
                  <a:pt x="1679" y="338"/>
                  <a:pt x="1645" y="303"/>
                </a:cubicBezTo>
                <a:cubicBezTo>
                  <a:pt x="1645" y="303"/>
                  <a:pt x="1645" y="303"/>
                  <a:pt x="1645" y="303"/>
                </a:cubicBezTo>
                <a:cubicBezTo>
                  <a:pt x="1624" y="281"/>
                  <a:pt x="1601" y="260"/>
                  <a:pt x="1577" y="240"/>
                </a:cubicBezTo>
                <a:cubicBezTo>
                  <a:pt x="1572" y="236"/>
                  <a:pt x="1567" y="232"/>
                  <a:pt x="1562" y="228"/>
                </a:cubicBezTo>
                <a:cubicBezTo>
                  <a:pt x="1559" y="225"/>
                  <a:pt x="1558" y="220"/>
                  <a:pt x="1561" y="216"/>
                </a:cubicBezTo>
                <a:cubicBezTo>
                  <a:pt x="1564" y="212"/>
                  <a:pt x="1569" y="212"/>
                  <a:pt x="1573" y="215"/>
                </a:cubicBezTo>
                <a:cubicBezTo>
                  <a:pt x="1578" y="219"/>
                  <a:pt x="1583" y="223"/>
                  <a:pt x="1588" y="227"/>
                </a:cubicBezTo>
                <a:cubicBezTo>
                  <a:pt x="1612" y="247"/>
                  <a:pt x="1635" y="269"/>
                  <a:pt x="1657" y="291"/>
                </a:cubicBezTo>
                <a:cubicBezTo>
                  <a:pt x="1657" y="291"/>
                  <a:pt x="1657" y="291"/>
                  <a:pt x="1657" y="291"/>
                </a:cubicBezTo>
                <a:cubicBezTo>
                  <a:pt x="1692" y="327"/>
                  <a:pt x="1724" y="365"/>
                  <a:pt x="1752" y="405"/>
                </a:cubicBezTo>
                <a:cubicBezTo>
                  <a:pt x="1755" y="409"/>
                  <a:pt x="1754" y="414"/>
                  <a:pt x="1750" y="417"/>
                </a:cubicBezTo>
                <a:cubicBezTo>
                  <a:pt x="1749" y="418"/>
                  <a:pt x="1747" y="418"/>
                  <a:pt x="1746" y="418"/>
                </a:cubicBezTo>
                <a:close/>
                <a:moveTo>
                  <a:pt x="284" y="304"/>
                </a:moveTo>
                <a:cubicBezTo>
                  <a:pt x="282" y="304"/>
                  <a:pt x="280" y="303"/>
                  <a:pt x="279" y="301"/>
                </a:cubicBezTo>
                <a:cubicBezTo>
                  <a:pt x="275" y="298"/>
                  <a:pt x="275" y="292"/>
                  <a:pt x="278" y="289"/>
                </a:cubicBezTo>
                <a:cubicBezTo>
                  <a:pt x="284" y="284"/>
                  <a:pt x="289" y="278"/>
                  <a:pt x="295" y="273"/>
                </a:cubicBezTo>
                <a:cubicBezTo>
                  <a:pt x="298" y="270"/>
                  <a:pt x="303" y="270"/>
                  <a:pt x="307" y="273"/>
                </a:cubicBezTo>
                <a:cubicBezTo>
                  <a:pt x="310" y="277"/>
                  <a:pt x="310" y="282"/>
                  <a:pt x="306" y="285"/>
                </a:cubicBezTo>
                <a:cubicBezTo>
                  <a:pt x="301" y="290"/>
                  <a:pt x="296" y="296"/>
                  <a:pt x="291" y="301"/>
                </a:cubicBezTo>
                <a:cubicBezTo>
                  <a:pt x="289" y="303"/>
                  <a:pt x="287" y="304"/>
                  <a:pt x="284" y="304"/>
                </a:cubicBezTo>
                <a:close/>
                <a:moveTo>
                  <a:pt x="321" y="268"/>
                </a:moveTo>
                <a:cubicBezTo>
                  <a:pt x="319" y="268"/>
                  <a:pt x="317" y="267"/>
                  <a:pt x="315" y="265"/>
                </a:cubicBezTo>
                <a:cubicBezTo>
                  <a:pt x="312" y="262"/>
                  <a:pt x="312" y="257"/>
                  <a:pt x="315" y="253"/>
                </a:cubicBezTo>
                <a:cubicBezTo>
                  <a:pt x="343" y="228"/>
                  <a:pt x="373" y="204"/>
                  <a:pt x="404" y="182"/>
                </a:cubicBezTo>
                <a:cubicBezTo>
                  <a:pt x="404" y="182"/>
                  <a:pt x="404" y="182"/>
                  <a:pt x="404" y="182"/>
                </a:cubicBezTo>
                <a:cubicBezTo>
                  <a:pt x="444" y="153"/>
                  <a:pt x="487" y="127"/>
                  <a:pt x="531" y="105"/>
                </a:cubicBezTo>
                <a:cubicBezTo>
                  <a:pt x="535" y="103"/>
                  <a:pt x="540" y="105"/>
                  <a:pt x="542" y="109"/>
                </a:cubicBezTo>
                <a:cubicBezTo>
                  <a:pt x="545" y="113"/>
                  <a:pt x="543" y="118"/>
                  <a:pt x="539" y="120"/>
                </a:cubicBezTo>
                <a:cubicBezTo>
                  <a:pt x="495" y="142"/>
                  <a:pt x="454" y="167"/>
                  <a:pt x="414" y="196"/>
                </a:cubicBezTo>
                <a:cubicBezTo>
                  <a:pt x="414" y="196"/>
                  <a:pt x="414" y="196"/>
                  <a:pt x="414" y="196"/>
                </a:cubicBezTo>
                <a:cubicBezTo>
                  <a:pt x="384" y="217"/>
                  <a:pt x="354" y="241"/>
                  <a:pt x="327" y="266"/>
                </a:cubicBezTo>
                <a:cubicBezTo>
                  <a:pt x="325" y="268"/>
                  <a:pt x="323" y="268"/>
                  <a:pt x="321" y="268"/>
                </a:cubicBezTo>
                <a:close/>
                <a:moveTo>
                  <a:pt x="1545" y="212"/>
                </a:moveTo>
                <a:cubicBezTo>
                  <a:pt x="1543" y="212"/>
                  <a:pt x="1542" y="212"/>
                  <a:pt x="1540" y="211"/>
                </a:cubicBezTo>
                <a:cubicBezTo>
                  <a:pt x="1534" y="206"/>
                  <a:pt x="1528" y="202"/>
                  <a:pt x="1522" y="197"/>
                </a:cubicBezTo>
                <a:cubicBezTo>
                  <a:pt x="1518" y="195"/>
                  <a:pt x="1517" y="189"/>
                  <a:pt x="1520" y="185"/>
                </a:cubicBezTo>
                <a:cubicBezTo>
                  <a:pt x="1523" y="182"/>
                  <a:pt x="1528" y="181"/>
                  <a:pt x="1532" y="183"/>
                </a:cubicBezTo>
                <a:cubicBezTo>
                  <a:pt x="1538" y="188"/>
                  <a:pt x="1544" y="192"/>
                  <a:pt x="1550" y="197"/>
                </a:cubicBezTo>
                <a:cubicBezTo>
                  <a:pt x="1554" y="200"/>
                  <a:pt x="1555" y="205"/>
                  <a:pt x="1552" y="209"/>
                </a:cubicBezTo>
                <a:cubicBezTo>
                  <a:pt x="1550" y="211"/>
                  <a:pt x="1548" y="212"/>
                  <a:pt x="1545" y="212"/>
                </a:cubicBezTo>
                <a:close/>
                <a:moveTo>
                  <a:pt x="1504" y="183"/>
                </a:moveTo>
                <a:cubicBezTo>
                  <a:pt x="1502" y="183"/>
                  <a:pt x="1501" y="182"/>
                  <a:pt x="1499" y="181"/>
                </a:cubicBezTo>
                <a:cubicBezTo>
                  <a:pt x="1459" y="154"/>
                  <a:pt x="1416" y="130"/>
                  <a:pt x="1372" y="109"/>
                </a:cubicBezTo>
                <a:cubicBezTo>
                  <a:pt x="1372" y="109"/>
                  <a:pt x="1372" y="109"/>
                  <a:pt x="1372" y="109"/>
                </a:cubicBezTo>
                <a:cubicBezTo>
                  <a:pt x="1339" y="93"/>
                  <a:pt x="1304" y="79"/>
                  <a:pt x="1268" y="67"/>
                </a:cubicBezTo>
                <a:cubicBezTo>
                  <a:pt x="1264" y="66"/>
                  <a:pt x="1262" y="61"/>
                  <a:pt x="1263" y="57"/>
                </a:cubicBezTo>
                <a:cubicBezTo>
                  <a:pt x="1265" y="52"/>
                  <a:pt x="1269" y="50"/>
                  <a:pt x="1274" y="51"/>
                </a:cubicBezTo>
                <a:cubicBezTo>
                  <a:pt x="1310" y="63"/>
                  <a:pt x="1345" y="78"/>
                  <a:pt x="1380" y="94"/>
                </a:cubicBezTo>
                <a:cubicBezTo>
                  <a:pt x="1380" y="94"/>
                  <a:pt x="1380" y="94"/>
                  <a:pt x="1380" y="94"/>
                </a:cubicBezTo>
                <a:cubicBezTo>
                  <a:pt x="1424" y="115"/>
                  <a:pt x="1468" y="140"/>
                  <a:pt x="1509" y="167"/>
                </a:cubicBezTo>
                <a:cubicBezTo>
                  <a:pt x="1512" y="170"/>
                  <a:pt x="1513" y="175"/>
                  <a:pt x="1511" y="179"/>
                </a:cubicBezTo>
                <a:cubicBezTo>
                  <a:pt x="1509" y="181"/>
                  <a:pt x="1507" y="183"/>
                  <a:pt x="1504" y="183"/>
                </a:cubicBezTo>
                <a:close/>
                <a:moveTo>
                  <a:pt x="560" y="109"/>
                </a:moveTo>
                <a:cubicBezTo>
                  <a:pt x="557" y="109"/>
                  <a:pt x="554" y="107"/>
                  <a:pt x="553" y="104"/>
                </a:cubicBezTo>
                <a:cubicBezTo>
                  <a:pt x="551" y="100"/>
                  <a:pt x="552" y="95"/>
                  <a:pt x="557" y="93"/>
                </a:cubicBezTo>
                <a:cubicBezTo>
                  <a:pt x="563" y="89"/>
                  <a:pt x="570" y="86"/>
                  <a:pt x="577" y="83"/>
                </a:cubicBezTo>
                <a:cubicBezTo>
                  <a:pt x="582" y="81"/>
                  <a:pt x="587" y="83"/>
                  <a:pt x="589" y="87"/>
                </a:cubicBezTo>
                <a:cubicBezTo>
                  <a:pt x="590" y="92"/>
                  <a:pt x="589" y="97"/>
                  <a:pt x="584" y="99"/>
                </a:cubicBezTo>
                <a:cubicBezTo>
                  <a:pt x="577" y="102"/>
                  <a:pt x="571" y="105"/>
                  <a:pt x="564" y="108"/>
                </a:cubicBezTo>
                <a:cubicBezTo>
                  <a:pt x="563" y="108"/>
                  <a:pt x="561" y="109"/>
                  <a:pt x="560" y="109"/>
                </a:cubicBezTo>
                <a:close/>
                <a:moveTo>
                  <a:pt x="607" y="88"/>
                </a:moveTo>
                <a:cubicBezTo>
                  <a:pt x="604" y="88"/>
                  <a:pt x="600" y="86"/>
                  <a:pt x="599" y="83"/>
                </a:cubicBezTo>
                <a:cubicBezTo>
                  <a:pt x="597" y="79"/>
                  <a:pt x="599" y="74"/>
                  <a:pt x="604" y="72"/>
                </a:cubicBezTo>
                <a:cubicBezTo>
                  <a:pt x="639" y="58"/>
                  <a:pt x="675" y="45"/>
                  <a:pt x="712" y="35"/>
                </a:cubicBezTo>
                <a:cubicBezTo>
                  <a:pt x="712" y="35"/>
                  <a:pt x="712" y="35"/>
                  <a:pt x="712" y="35"/>
                </a:cubicBezTo>
                <a:cubicBezTo>
                  <a:pt x="760" y="22"/>
                  <a:pt x="808" y="13"/>
                  <a:pt x="857" y="7"/>
                </a:cubicBezTo>
                <a:cubicBezTo>
                  <a:pt x="862" y="7"/>
                  <a:pt x="866" y="10"/>
                  <a:pt x="867" y="15"/>
                </a:cubicBezTo>
                <a:cubicBezTo>
                  <a:pt x="867" y="19"/>
                  <a:pt x="864" y="23"/>
                  <a:pt x="859" y="24"/>
                </a:cubicBezTo>
                <a:cubicBezTo>
                  <a:pt x="811" y="30"/>
                  <a:pt x="763" y="39"/>
                  <a:pt x="716" y="52"/>
                </a:cubicBezTo>
                <a:cubicBezTo>
                  <a:pt x="716" y="52"/>
                  <a:pt x="716" y="52"/>
                  <a:pt x="716" y="52"/>
                </a:cubicBezTo>
                <a:cubicBezTo>
                  <a:pt x="680" y="62"/>
                  <a:pt x="645" y="74"/>
                  <a:pt x="610" y="88"/>
                </a:cubicBezTo>
                <a:cubicBezTo>
                  <a:pt x="609" y="88"/>
                  <a:pt x="608" y="88"/>
                  <a:pt x="607" y="88"/>
                </a:cubicBezTo>
                <a:close/>
                <a:moveTo>
                  <a:pt x="1244" y="59"/>
                </a:moveTo>
                <a:cubicBezTo>
                  <a:pt x="1243" y="59"/>
                  <a:pt x="1243" y="59"/>
                  <a:pt x="1242" y="59"/>
                </a:cubicBezTo>
                <a:cubicBezTo>
                  <a:pt x="1235" y="57"/>
                  <a:pt x="1227" y="55"/>
                  <a:pt x="1220" y="53"/>
                </a:cubicBezTo>
                <a:cubicBezTo>
                  <a:pt x="1216" y="51"/>
                  <a:pt x="1213" y="47"/>
                  <a:pt x="1214" y="42"/>
                </a:cubicBezTo>
                <a:cubicBezTo>
                  <a:pt x="1216" y="38"/>
                  <a:pt x="1220" y="35"/>
                  <a:pt x="1225" y="36"/>
                </a:cubicBezTo>
                <a:cubicBezTo>
                  <a:pt x="1232" y="38"/>
                  <a:pt x="1239" y="40"/>
                  <a:pt x="1247" y="43"/>
                </a:cubicBezTo>
                <a:cubicBezTo>
                  <a:pt x="1251" y="44"/>
                  <a:pt x="1254" y="49"/>
                  <a:pt x="1252" y="53"/>
                </a:cubicBezTo>
                <a:cubicBezTo>
                  <a:pt x="1251" y="57"/>
                  <a:pt x="1248" y="59"/>
                  <a:pt x="1244" y="59"/>
                </a:cubicBezTo>
                <a:close/>
                <a:moveTo>
                  <a:pt x="1195" y="46"/>
                </a:moveTo>
                <a:cubicBezTo>
                  <a:pt x="1194" y="46"/>
                  <a:pt x="1194" y="46"/>
                  <a:pt x="1193" y="46"/>
                </a:cubicBezTo>
                <a:cubicBezTo>
                  <a:pt x="1146" y="34"/>
                  <a:pt x="1098" y="26"/>
                  <a:pt x="1050" y="22"/>
                </a:cubicBezTo>
                <a:cubicBezTo>
                  <a:pt x="1050" y="22"/>
                  <a:pt x="1049" y="22"/>
                  <a:pt x="1049" y="22"/>
                </a:cubicBezTo>
                <a:cubicBezTo>
                  <a:pt x="1012" y="18"/>
                  <a:pt x="975" y="17"/>
                  <a:pt x="937" y="18"/>
                </a:cubicBezTo>
                <a:cubicBezTo>
                  <a:pt x="937" y="18"/>
                  <a:pt x="937" y="18"/>
                  <a:pt x="937" y="18"/>
                </a:cubicBezTo>
                <a:cubicBezTo>
                  <a:pt x="933" y="18"/>
                  <a:pt x="929" y="15"/>
                  <a:pt x="929" y="10"/>
                </a:cubicBezTo>
                <a:cubicBezTo>
                  <a:pt x="929" y="5"/>
                  <a:pt x="932" y="1"/>
                  <a:pt x="937" y="1"/>
                </a:cubicBezTo>
                <a:cubicBezTo>
                  <a:pt x="975" y="0"/>
                  <a:pt x="1013" y="1"/>
                  <a:pt x="1051" y="5"/>
                </a:cubicBezTo>
                <a:cubicBezTo>
                  <a:pt x="1051" y="5"/>
                  <a:pt x="1051" y="5"/>
                  <a:pt x="1051" y="5"/>
                </a:cubicBezTo>
                <a:cubicBezTo>
                  <a:pt x="1100" y="9"/>
                  <a:pt x="1149" y="17"/>
                  <a:pt x="1197" y="29"/>
                </a:cubicBezTo>
                <a:cubicBezTo>
                  <a:pt x="1202" y="30"/>
                  <a:pt x="1205" y="35"/>
                  <a:pt x="1203" y="39"/>
                </a:cubicBezTo>
                <a:cubicBezTo>
                  <a:pt x="1202" y="43"/>
                  <a:pt x="1199" y="46"/>
                  <a:pt x="1195" y="46"/>
                </a:cubicBezTo>
                <a:close/>
                <a:moveTo>
                  <a:pt x="886" y="21"/>
                </a:moveTo>
                <a:cubicBezTo>
                  <a:pt x="882" y="21"/>
                  <a:pt x="878" y="18"/>
                  <a:pt x="878" y="13"/>
                </a:cubicBezTo>
                <a:cubicBezTo>
                  <a:pt x="878" y="9"/>
                  <a:pt x="881" y="5"/>
                  <a:pt x="886" y="4"/>
                </a:cubicBezTo>
                <a:cubicBezTo>
                  <a:pt x="888" y="4"/>
                  <a:pt x="891" y="4"/>
                  <a:pt x="894" y="4"/>
                </a:cubicBezTo>
                <a:cubicBezTo>
                  <a:pt x="899" y="3"/>
                  <a:pt x="904" y="3"/>
                  <a:pt x="908" y="3"/>
                </a:cubicBezTo>
                <a:cubicBezTo>
                  <a:pt x="913" y="2"/>
                  <a:pt x="917" y="6"/>
                  <a:pt x="917" y="11"/>
                </a:cubicBezTo>
                <a:cubicBezTo>
                  <a:pt x="918" y="15"/>
                  <a:pt x="914" y="19"/>
                  <a:pt x="909" y="20"/>
                </a:cubicBezTo>
                <a:cubicBezTo>
                  <a:pt x="905" y="20"/>
                  <a:pt x="900" y="20"/>
                  <a:pt x="895" y="21"/>
                </a:cubicBezTo>
                <a:cubicBezTo>
                  <a:pt x="892" y="21"/>
                  <a:pt x="890" y="21"/>
                  <a:pt x="887" y="21"/>
                </a:cubicBezTo>
                <a:cubicBezTo>
                  <a:pt x="887" y="21"/>
                  <a:pt x="887" y="21"/>
                  <a:pt x="886" y="21"/>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1" name="Freeform 8">
            <a:extLst>
              <a:ext uri="{FF2B5EF4-FFF2-40B4-BE49-F238E27FC236}">
                <a16:creationId xmlns:a16="http://schemas.microsoft.com/office/drawing/2014/main" id="{787703D4-3CC0-4039-AC7E-F0AC9E3CEF1B}"/>
              </a:ext>
            </a:extLst>
          </p:cNvPr>
          <p:cNvSpPr>
            <a:spLocks noEditPoints="1"/>
          </p:cNvSpPr>
          <p:nvPr/>
        </p:nvSpPr>
        <p:spPr bwMode="auto">
          <a:xfrm>
            <a:off x="9234487" y="3900488"/>
            <a:ext cx="5915025" cy="5915025"/>
          </a:xfrm>
          <a:custGeom>
            <a:avLst/>
            <a:gdLst>
              <a:gd name="T0" fmla="*/ 931 w 1861"/>
              <a:gd name="T1" fmla="*/ 1843 h 1860"/>
              <a:gd name="T2" fmla="*/ 1074 w 1861"/>
              <a:gd name="T3" fmla="*/ 1849 h 1860"/>
              <a:gd name="T4" fmla="*/ 867 w 1861"/>
              <a:gd name="T5" fmla="*/ 1850 h 1860"/>
              <a:gd name="T6" fmla="*/ 790 w 1861"/>
              <a:gd name="T7" fmla="*/ 1850 h 1860"/>
              <a:gd name="T8" fmla="*/ 629 w 1861"/>
              <a:gd name="T9" fmla="*/ 1792 h 1860"/>
              <a:gd name="T10" fmla="*/ 1148 w 1861"/>
              <a:gd name="T11" fmla="*/ 1826 h 1860"/>
              <a:gd name="T12" fmla="*/ 1176 w 1861"/>
              <a:gd name="T13" fmla="*/ 1812 h 1860"/>
              <a:gd name="T14" fmla="*/ 1356 w 1861"/>
              <a:gd name="T15" fmla="*/ 1757 h 1860"/>
              <a:gd name="T16" fmla="*/ 597 w 1861"/>
              <a:gd name="T17" fmla="*/ 1798 h 1860"/>
              <a:gd name="T18" fmla="*/ 571 w 1861"/>
              <a:gd name="T19" fmla="*/ 1788 h 1860"/>
              <a:gd name="T20" fmla="*/ 577 w 1861"/>
              <a:gd name="T21" fmla="*/ 1772 h 1860"/>
              <a:gd name="T22" fmla="*/ 1423 w 1861"/>
              <a:gd name="T23" fmla="*/ 1710 h 1860"/>
              <a:gd name="T24" fmla="*/ 1605 w 1861"/>
              <a:gd name="T25" fmla="*/ 1547 h 1860"/>
              <a:gd name="T26" fmla="*/ 350 w 1861"/>
              <a:gd name="T27" fmla="*/ 1657 h 1860"/>
              <a:gd name="T28" fmla="*/ 328 w 1861"/>
              <a:gd name="T29" fmla="*/ 1639 h 1860"/>
              <a:gd name="T30" fmla="*/ 340 w 1861"/>
              <a:gd name="T31" fmla="*/ 1638 h 1860"/>
              <a:gd name="T32" fmla="*/ 1636 w 1861"/>
              <a:gd name="T33" fmla="*/ 1537 h 1860"/>
              <a:gd name="T34" fmla="*/ 1759 w 1861"/>
              <a:gd name="T35" fmla="*/ 1314 h 1860"/>
              <a:gd name="T36" fmla="*/ 158 w 1861"/>
              <a:gd name="T37" fmla="*/ 1448 h 1860"/>
              <a:gd name="T38" fmla="*/ 170 w 1861"/>
              <a:gd name="T39" fmla="*/ 1450 h 1860"/>
              <a:gd name="T40" fmla="*/ 128 w 1861"/>
              <a:gd name="T41" fmla="*/ 1366 h 1860"/>
              <a:gd name="T42" fmla="*/ 14 w 1861"/>
              <a:gd name="T43" fmla="*/ 1086 h 1860"/>
              <a:gd name="T44" fmla="*/ 84 w 1861"/>
              <a:gd name="T45" fmla="*/ 1303 h 1860"/>
              <a:gd name="T46" fmla="*/ 1789 w 1861"/>
              <a:gd name="T47" fmla="*/ 1274 h 1860"/>
              <a:gd name="T48" fmla="*/ 1846 w 1861"/>
              <a:gd name="T49" fmla="*/ 1039 h 1860"/>
              <a:gd name="T50" fmla="*/ 18 w 1861"/>
              <a:gd name="T51" fmla="*/ 1065 h 1860"/>
              <a:gd name="T52" fmla="*/ 18 w 1861"/>
              <a:gd name="T53" fmla="*/ 1065 h 1860"/>
              <a:gd name="T54" fmla="*/ 19 w 1861"/>
              <a:gd name="T55" fmla="*/ 795 h 1860"/>
              <a:gd name="T56" fmla="*/ 15 w 1861"/>
              <a:gd name="T57" fmla="*/ 1037 h 1860"/>
              <a:gd name="T58" fmla="*/ 1848 w 1861"/>
              <a:gd name="T59" fmla="*/ 1027 h 1860"/>
              <a:gd name="T60" fmla="*/ 1838 w 1861"/>
              <a:gd name="T61" fmla="*/ 822 h 1860"/>
              <a:gd name="T62" fmla="*/ 1861 w 1861"/>
              <a:gd name="T63" fmla="*/ 930 h 1860"/>
              <a:gd name="T64" fmla="*/ 24 w 1861"/>
              <a:gd name="T65" fmla="*/ 767 h 1860"/>
              <a:gd name="T66" fmla="*/ 26 w 1861"/>
              <a:gd name="T67" fmla="*/ 756 h 1860"/>
              <a:gd name="T68" fmla="*/ 107 w 1861"/>
              <a:gd name="T69" fmla="*/ 537 h 1860"/>
              <a:gd name="T70" fmla="*/ 1824 w 1861"/>
              <a:gd name="T71" fmla="*/ 739 h 1860"/>
              <a:gd name="T72" fmla="*/ 1763 w 1861"/>
              <a:gd name="T73" fmla="*/ 553 h 1860"/>
              <a:gd name="T74" fmla="*/ 1834 w 1861"/>
              <a:gd name="T75" fmla="*/ 708 h 1860"/>
              <a:gd name="T76" fmla="*/ 104 w 1861"/>
              <a:gd name="T77" fmla="*/ 504 h 1860"/>
              <a:gd name="T78" fmla="*/ 121 w 1861"/>
              <a:gd name="T79" fmla="*/ 490 h 1860"/>
              <a:gd name="T80" fmla="*/ 161 w 1861"/>
              <a:gd name="T81" fmla="*/ 439 h 1860"/>
              <a:gd name="T82" fmla="*/ 1736 w 1861"/>
              <a:gd name="T83" fmla="*/ 482 h 1860"/>
              <a:gd name="T84" fmla="*/ 1569 w 1861"/>
              <a:gd name="T85" fmla="*/ 273 h 1860"/>
              <a:gd name="T86" fmla="*/ 1717 w 1861"/>
              <a:gd name="T87" fmla="*/ 459 h 1860"/>
              <a:gd name="T88" fmla="*/ 284 w 1861"/>
              <a:gd name="T89" fmla="*/ 286 h 1860"/>
              <a:gd name="T90" fmla="*/ 334 w 1861"/>
              <a:gd name="T91" fmla="*/ 216 h 1860"/>
              <a:gd name="T92" fmla="*/ 345 w 1861"/>
              <a:gd name="T93" fmla="*/ 229 h 1860"/>
              <a:gd name="T94" fmla="*/ 1562 w 1861"/>
              <a:gd name="T95" fmla="*/ 247 h 1860"/>
              <a:gd name="T96" fmla="*/ 1341 w 1861"/>
              <a:gd name="T97" fmla="*/ 105 h 1860"/>
              <a:gd name="T98" fmla="*/ 1544 w 1861"/>
              <a:gd name="T99" fmla="*/ 234 h 1860"/>
              <a:gd name="T100" fmla="*/ 512 w 1861"/>
              <a:gd name="T101" fmla="*/ 109 h 1860"/>
              <a:gd name="T102" fmla="*/ 526 w 1861"/>
              <a:gd name="T103" fmla="*/ 93 h 1860"/>
              <a:gd name="T104" fmla="*/ 550 w 1861"/>
              <a:gd name="T105" fmla="*/ 100 h 1860"/>
              <a:gd name="T106" fmla="*/ 1327 w 1861"/>
              <a:gd name="T107" fmla="*/ 89 h 1860"/>
              <a:gd name="T108" fmla="*/ 1079 w 1861"/>
              <a:gd name="T109" fmla="*/ 29 h 1860"/>
              <a:gd name="T110" fmla="*/ 1301 w 1861"/>
              <a:gd name="T111" fmla="*/ 77 h 1860"/>
              <a:gd name="T112" fmla="*/ 770 w 1861"/>
              <a:gd name="T113" fmla="*/ 14 h 1860"/>
              <a:gd name="T114" fmla="*/ 798 w 1861"/>
              <a:gd name="T115" fmla="*/ 10 h 1860"/>
              <a:gd name="T116" fmla="*/ 1024 w 1861"/>
              <a:gd name="T117" fmla="*/ 22 h 1860"/>
              <a:gd name="T118" fmla="*/ 1053 w 1861"/>
              <a:gd name="T119" fmla="*/ 25 h 1860"/>
              <a:gd name="T120" fmla="*/ 1061 w 1861"/>
              <a:gd name="T121" fmla="*/ 18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1" h="1860">
                <a:moveTo>
                  <a:pt x="931" y="1860"/>
                </a:moveTo>
                <a:cubicBezTo>
                  <a:pt x="922" y="1860"/>
                  <a:pt x="912" y="1860"/>
                  <a:pt x="903" y="1860"/>
                </a:cubicBezTo>
                <a:cubicBezTo>
                  <a:pt x="901" y="1860"/>
                  <a:pt x="899" y="1859"/>
                  <a:pt x="897" y="1857"/>
                </a:cubicBezTo>
                <a:cubicBezTo>
                  <a:pt x="896" y="1856"/>
                  <a:pt x="895" y="1854"/>
                  <a:pt x="895" y="1851"/>
                </a:cubicBezTo>
                <a:cubicBezTo>
                  <a:pt x="895" y="1847"/>
                  <a:pt x="899" y="1843"/>
                  <a:pt x="904" y="1843"/>
                </a:cubicBezTo>
                <a:cubicBezTo>
                  <a:pt x="904" y="1843"/>
                  <a:pt x="904" y="1843"/>
                  <a:pt x="904" y="1843"/>
                </a:cubicBezTo>
                <a:cubicBezTo>
                  <a:pt x="913" y="1843"/>
                  <a:pt x="922" y="1843"/>
                  <a:pt x="931" y="1843"/>
                </a:cubicBezTo>
                <a:cubicBezTo>
                  <a:pt x="958" y="1843"/>
                  <a:pt x="985" y="1842"/>
                  <a:pt x="1011" y="1840"/>
                </a:cubicBezTo>
                <a:cubicBezTo>
                  <a:pt x="1031" y="1838"/>
                  <a:pt x="1052" y="1836"/>
                  <a:pt x="1071" y="1833"/>
                </a:cubicBezTo>
                <a:cubicBezTo>
                  <a:pt x="1072" y="1833"/>
                  <a:pt x="1072" y="1833"/>
                  <a:pt x="1072" y="1833"/>
                </a:cubicBezTo>
                <a:cubicBezTo>
                  <a:pt x="1090" y="1830"/>
                  <a:pt x="1108" y="1826"/>
                  <a:pt x="1126" y="1822"/>
                </a:cubicBezTo>
                <a:cubicBezTo>
                  <a:pt x="1131" y="1821"/>
                  <a:pt x="1136" y="1824"/>
                  <a:pt x="1137" y="1829"/>
                </a:cubicBezTo>
                <a:cubicBezTo>
                  <a:pt x="1138" y="1833"/>
                  <a:pt x="1135" y="1838"/>
                  <a:pt x="1130" y="1839"/>
                </a:cubicBezTo>
                <a:cubicBezTo>
                  <a:pt x="1112" y="1843"/>
                  <a:pt x="1093" y="1846"/>
                  <a:pt x="1074" y="1849"/>
                </a:cubicBezTo>
                <a:cubicBezTo>
                  <a:pt x="1074" y="1849"/>
                  <a:pt x="1074" y="1849"/>
                  <a:pt x="1074" y="1849"/>
                </a:cubicBezTo>
                <a:cubicBezTo>
                  <a:pt x="1074" y="1849"/>
                  <a:pt x="1074" y="1849"/>
                  <a:pt x="1074" y="1849"/>
                </a:cubicBezTo>
                <a:cubicBezTo>
                  <a:pt x="1054" y="1853"/>
                  <a:pt x="1033" y="1855"/>
                  <a:pt x="1013" y="1857"/>
                </a:cubicBezTo>
                <a:cubicBezTo>
                  <a:pt x="986" y="1859"/>
                  <a:pt x="958" y="1860"/>
                  <a:pt x="931" y="1860"/>
                </a:cubicBezTo>
                <a:close/>
                <a:moveTo>
                  <a:pt x="875" y="1859"/>
                </a:moveTo>
                <a:cubicBezTo>
                  <a:pt x="875" y="1859"/>
                  <a:pt x="875" y="1859"/>
                  <a:pt x="875" y="1859"/>
                </a:cubicBezTo>
                <a:cubicBezTo>
                  <a:pt x="870" y="1858"/>
                  <a:pt x="867" y="1854"/>
                  <a:pt x="867" y="1850"/>
                </a:cubicBezTo>
                <a:cubicBezTo>
                  <a:pt x="867" y="1845"/>
                  <a:pt x="871" y="1841"/>
                  <a:pt x="876" y="1842"/>
                </a:cubicBezTo>
                <a:cubicBezTo>
                  <a:pt x="878" y="1842"/>
                  <a:pt x="880" y="1843"/>
                  <a:pt x="882" y="1845"/>
                </a:cubicBezTo>
                <a:cubicBezTo>
                  <a:pt x="883" y="1846"/>
                  <a:pt x="884" y="1849"/>
                  <a:pt x="884" y="1851"/>
                </a:cubicBezTo>
                <a:cubicBezTo>
                  <a:pt x="884" y="1855"/>
                  <a:pt x="880" y="1859"/>
                  <a:pt x="875" y="1859"/>
                </a:cubicBezTo>
                <a:close/>
                <a:moveTo>
                  <a:pt x="847" y="1857"/>
                </a:moveTo>
                <a:cubicBezTo>
                  <a:pt x="847" y="1857"/>
                  <a:pt x="847" y="1857"/>
                  <a:pt x="846" y="1857"/>
                </a:cubicBezTo>
                <a:cubicBezTo>
                  <a:pt x="828" y="1855"/>
                  <a:pt x="809" y="1852"/>
                  <a:pt x="790" y="1850"/>
                </a:cubicBezTo>
                <a:cubicBezTo>
                  <a:pt x="745" y="1843"/>
                  <a:pt x="700" y="1832"/>
                  <a:pt x="657" y="1819"/>
                </a:cubicBezTo>
                <a:cubicBezTo>
                  <a:pt x="646" y="1816"/>
                  <a:pt x="635" y="1812"/>
                  <a:pt x="624" y="1808"/>
                </a:cubicBezTo>
                <a:cubicBezTo>
                  <a:pt x="623" y="1808"/>
                  <a:pt x="623" y="1808"/>
                  <a:pt x="623" y="1808"/>
                </a:cubicBezTo>
                <a:cubicBezTo>
                  <a:pt x="623" y="1808"/>
                  <a:pt x="623" y="1808"/>
                  <a:pt x="623" y="1808"/>
                </a:cubicBezTo>
                <a:cubicBezTo>
                  <a:pt x="621" y="1807"/>
                  <a:pt x="620" y="1806"/>
                  <a:pt x="619" y="1804"/>
                </a:cubicBezTo>
                <a:cubicBezTo>
                  <a:pt x="618" y="1802"/>
                  <a:pt x="618" y="1800"/>
                  <a:pt x="619" y="1797"/>
                </a:cubicBezTo>
                <a:cubicBezTo>
                  <a:pt x="620" y="1793"/>
                  <a:pt x="625" y="1791"/>
                  <a:pt x="629" y="1792"/>
                </a:cubicBezTo>
                <a:cubicBezTo>
                  <a:pt x="640" y="1796"/>
                  <a:pt x="651" y="1800"/>
                  <a:pt x="662" y="1803"/>
                </a:cubicBezTo>
                <a:cubicBezTo>
                  <a:pt x="704" y="1816"/>
                  <a:pt x="748" y="1826"/>
                  <a:pt x="792" y="1833"/>
                </a:cubicBezTo>
                <a:cubicBezTo>
                  <a:pt x="811" y="1836"/>
                  <a:pt x="829" y="1838"/>
                  <a:pt x="848" y="1840"/>
                </a:cubicBezTo>
                <a:cubicBezTo>
                  <a:pt x="853" y="1840"/>
                  <a:pt x="856" y="1844"/>
                  <a:pt x="856" y="1849"/>
                </a:cubicBezTo>
                <a:cubicBezTo>
                  <a:pt x="855" y="1853"/>
                  <a:pt x="852" y="1857"/>
                  <a:pt x="847" y="1857"/>
                </a:cubicBezTo>
                <a:close/>
                <a:moveTo>
                  <a:pt x="1156" y="1832"/>
                </a:moveTo>
                <a:cubicBezTo>
                  <a:pt x="1152" y="1832"/>
                  <a:pt x="1149" y="1830"/>
                  <a:pt x="1148" y="1826"/>
                </a:cubicBezTo>
                <a:cubicBezTo>
                  <a:pt x="1146" y="1822"/>
                  <a:pt x="1149" y="1817"/>
                  <a:pt x="1154" y="1816"/>
                </a:cubicBezTo>
                <a:cubicBezTo>
                  <a:pt x="1158" y="1815"/>
                  <a:pt x="1163" y="1817"/>
                  <a:pt x="1164" y="1822"/>
                </a:cubicBezTo>
                <a:cubicBezTo>
                  <a:pt x="1165" y="1826"/>
                  <a:pt x="1162" y="1831"/>
                  <a:pt x="1158" y="1832"/>
                </a:cubicBezTo>
                <a:cubicBezTo>
                  <a:pt x="1157" y="1832"/>
                  <a:pt x="1157" y="1832"/>
                  <a:pt x="1156" y="1832"/>
                </a:cubicBezTo>
                <a:close/>
                <a:moveTo>
                  <a:pt x="1183" y="1825"/>
                </a:moveTo>
                <a:cubicBezTo>
                  <a:pt x="1179" y="1825"/>
                  <a:pt x="1176" y="1823"/>
                  <a:pt x="1175" y="1819"/>
                </a:cubicBezTo>
                <a:cubicBezTo>
                  <a:pt x="1174" y="1817"/>
                  <a:pt x="1175" y="1814"/>
                  <a:pt x="1176" y="1812"/>
                </a:cubicBezTo>
                <a:cubicBezTo>
                  <a:pt x="1177" y="1811"/>
                  <a:pt x="1179" y="1809"/>
                  <a:pt x="1181" y="1808"/>
                </a:cubicBezTo>
                <a:cubicBezTo>
                  <a:pt x="1235" y="1793"/>
                  <a:pt x="1287" y="1773"/>
                  <a:pt x="1337" y="1748"/>
                </a:cubicBezTo>
                <a:cubicBezTo>
                  <a:pt x="1341" y="1746"/>
                  <a:pt x="1345" y="1744"/>
                  <a:pt x="1348" y="1742"/>
                </a:cubicBezTo>
                <a:cubicBezTo>
                  <a:pt x="1361" y="1735"/>
                  <a:pt x="1374" y="1728"/>
                  <a:pt x="1387" y="1721"/>
                </a:cubicBezTo>
                <a:cubicBezTo>
                  <a:pt x="1391" y="1719"/>
                  <a:pt x="1396" y="1720"/>
                  <a:pt x="1398" y="1724"/>
                </a:cubicBezTo>
                <a:cubicBezTo>
                  <a:pt x="1401" y="1728"/>
                  <a:pt x="1399" y="1734"/>
                  <a:pt x="1395" y="1736"/>
                </a:cubicBezTo>
                <a:cubicBezTo>
                  <a:pt x="1383" y="1743"/>
                  <a:pt x="1369" y="1750"/>
                  <a:pt x="1356" y="1757"/>
                </a:cubicBezTo>
                <a:cubicBezTo>
                  <a:pt x="1352" y="1759"/>
                  <a:pt x="1349" y="1761"/>
                  <a:pt x="1345" y="1763"/>
                </a:cubicBezTo>
                <a:cubicBezTo>
                  <a:pt x="1345" y="1763"/>
                  <a:pt x="1345" y="1763"/>
                  <a:pt x="1345" y="1763"/>
                </a:cubicBezTo>
                <a:cubicBezTo>
                  <a:pt x="1345" y="1763"/>
                  <a:pt x="1345" y="1763"/>
                  <a:pt x="1344" y="1763"/>
                </a:cubicBezTo>
                <a:cubicBezTo>
                  <a:pt x="1294" y="1788"/>
                  <a:pt x="1240" y="1809"/>
                  <a:pt x="1185" y="1825"/>
                </a:cubicBezTo>
                <a:cubicBezTo>
                  <a:pt x="1185" y="1825"/>
                  <a:pt x="1184" y="1825"/>
                  <a:pt x="1183" y="1825"/>
                </a:cubicBezTo>
                <a:close/>
                <a:moveTo>
                  <a:pt x="600" y="1799"/>
                </a:moveTo>
                <a:cubicBezTo>
                  <a:pt x="599" y="1799"/>
                  <a:pt x="598" y="1799"/>
                  <a:pt x="597" y="1798"/>
                </a:cubicBezTo>
                <a:cubicBezTo>
                  <a:pt x="595" y="1798"/>
                  <a:pt x="593" y="1796"/>
                  <a:pt x="592" y="1794"/>
                </a:cubicBezTo>
                <a:cubicBezTo>
                  <a:pt x="591" y="1792"/>
                  <a:pt x="591" y="1790"/>
                  <a:pt x="592" y="1787"/>
                </a:cubicBezTo>
                <a:cubicBezTo>
                  <a:pt x="594" y="1783"/>
                  <a:pt x="599" y="1781"/>
                  <a:pt x="603" y="1783"/>
                </a:cubicBezTo>
                <a:cubicBezTo>
                  <a:pt x="607" y="1784"/>
                  <a:pt x="610" y="1789"/>
                  <a:pt x="608" y="1793"/>
                </a:cubicBezTo>
                <a:cubicBezTo>
                  <a:pt x="607" y="1797"/>
                  <a:pt x="604" y="1799"/>
                  <a:pt x="600" y="1799"/>
                </a:cubicBezTo>
                <a:close/>
                <a:moveTo>
                  <a:pt x="574" y="1788"/>
                </a:moveTo>
                <a:cubicBezTo>
                  <a:pt x="573" y="1788"/>
                  <a:pt x="572" y="1788"/>
                  <a:pt x="571" y="1788"/>
                </a:cubicBezTo>
                <a:cubicBezTo>
                  <a:pt x="553" y="1780"/>
                  <a:pt x="536" y="1772"/>
                  <a:pt x="519" y="1764"/>
                </a:cubicBezTo>
                <a:cubicBezTo>
                  <a:pt x="467" y="1739"/>
                  <a:pt x="418" y="1709"/>
                  <a:pt x="373" y="1675"/>
                </a:cubicBezTo>
                <a:cubicBezTo>
                  <a:pt x="373" y="1675"/>
                  <a:pt x="373" y="1675"/>
                  <a:pt x="373" y="1675"/>
                </a:cubicBezTo>
                <a:cubicBezTo>
                  <a:pt x="369" y="1672"/>
                  <a:pt x="368" y="1666"/>
                  <a:pt x="371" y="1663"/>
                </a:cubicBezTo>
                <a:cubicBezTo>
                  <a:pt x="374" y="1659"/>
                  <a:pt x="379" y="1658"/>
                  <a:pt x="383" y="1661"/>
                </a:cubicBezTo>
                <a:cubicBezTo>
                  <a:pt x="428" y="1694"/>
                  <a:pt x="476" y="1724"/>
                  <a:pt x="526" y="1749"/>
                </a:cubicBezTo>
                <a:cubicBezTo>
                  <a:pt x="543" y="1757"/>
                  <a:pt x="560" y="1765"/>
                  <a:pt x="577" y="1772"/>
                </a:cubicBezTo>
                <a:cubicBezTo>
                  <a:pt x="581" y="1774"/>
                  <a:pt x="583" y="1779"/>
                  <a:pt x="582" y="1783"/>
                </a:cubicBezTo>
                <a:cubicBezTo>
                  <a:pt x="580" y="1786"/>
                  <a:pt x="577" y="1788"/>
                  <a:pt x="574" y="1788"/>
                </a:cubicBezTo>
                <a:close/>
                <a:moveTo>
                  <a:pt x="1415" y="1723"/>
                </a:moveTo>
                <a:cubicBezTo>
                  <a:pt x="1412" y="1723"/>
                  <a:pt x="1410" y="1721"/>
                  <a:pt x="1408" y="1719"/>
                </a:cubicBezTo>
                <a:cubicBezTo>
                  <a:pt x="1407" y="1717"/>
                  <a:pt x="1407" y="1714"/>
                  <a:pt x="1407" y="1712"/>
                </a:cubicBezTo>
                <a:cubicBezTo>
                  <a:pt x="1408" y="1710"/>
                  <a:pt x="1409" y="1708"/>
                  <a:pt x="1411" y="1707"/>
                </a:cubicBezTo>
                <a:cubicBezTo>
                  <a:pt x="1415" y="1704"/>
                  <a:pt x="1420" y="1706"/>
                  <a:pt x="1423" y="1710"/>
                </a:cubicBezTo>
                <a:cubicBezTo>
                  <a:pt x="1425" y="1714"/>
                  <a:pt x="1424" y="1719"/>
                  <a:pt x="1420" y="1721"/>
                </a:cubicBezTo>
                <a:cubicBezTo>
                  <a:pt x="1418" y="1722"/>
                  <a:pt x="1417" y="1723"/>
                  <a:pt x="1415" y="1723"/>
                </a:cubicBezTo>
                <a:close/>
                <a:moveTo>
                  <a:pt x="1439" y="1707"/>
                </a:moveTo>
                <a:cubicBezTo>
                  <a:pt x="1436" y="1707"/>
                  <a:pt x="1434" y="1706"/>
                  <a:pt x="1432" y="1704"/>
                </a:cubicBezTo>
                <a:cubicBezTo>
                  <a:pt x="1429" y="1700"/>
                  <a:pt x="1431" y="1694"/>
                  <a:pt x="1434" y="1692"/>
                </a:cubicBezTo>
                <a:cubicBezTo>
                  <a:pt x="1481" y="1661"/>
                  <a:pt x="1525" y="1626"/>
                  <a:pt x="1566" y="1587"/>
                </a:cubicBezTo>
                <a:cubicBezTo>
                  <a:pt x="1579" y="1574"/>
                  <a:pt x="1592" y="1560"/>
                  <a:pt x="1605" y="1547"/>
                </a:cubicBezTo>
                <a:cubicBezTo>
                  <a:pt x="1608" y="1543"/>
                  <a:pt x="1613" y="1543"/>
                  <a:pt x="1617" y="1546"/>
                </a:cubicBezTo>
                <a:cubicBezTo>
                  <a:pt x="1620" y="1549"/>
                  <a:pt x="1620" y="1555"/>
                  <a:pt x="1617" y="1558"/>
                </a:cubicBezTo>
                <a:cubicBezTo>
                  <a:pt x="1604" y="1572"/>
                  <a:pt x="1591" y="1586"/>
                  <a:pt x="1577" y="1599"/>
                </a:cubicBezTo>
                <a:cubicBezTo>
                  <a:pt x="1536" y="1639"/>
                  <a:pt x="1491" y="1675"/>
                  <a:pt x="1444" y="1706"/>
                </a:cubicBezTo>
                <a:cubicBezTo>
                  <a:pt x="1442" y="1707"/>
                  <a:pt x="1441" y="1707"/>
                  <a:pt x="1439" y="1707"/>
                </a:cubicBezTo>
                <a:close/>
                <a:moveTo>
                  <a:pt x="356" y="1659"/>
                </a:moveTo>
                <a:cubicBezTo>
                  <a:pt x="354" y="1659"/>
                  <a:pt x="352" y="1658"/>
                  <a:pt x="350" y="1657"/>
                </a:cubicBezTo>
                <a:cubicBezTo>
                  <a:pt x="348" y="1656"/>
                  <a:pt x="347" y="1654"/>
                  <a:pt x="347" y="1651"/>
                </a:cubicBezTo>
                <a:cubicBezTo>
                  <a:pt x="347" y="1649"/>
                  <a:pt x="347" y="1647"/>
                  <a:pt x="349" y="1645"/>
                </a:cubicBezTo>
                <a:cubicBezTo>
                  <a:pt x="352" y="1642"/>
                  <a:pt x="357" y="1641"/>
                  <a:pt x="361" y="1644"/>
                </a:cubicBezTo>
                <a:cubicBezTo>
                  <a:pt x="364" y="1647"/>
                  <a:pt x="365" y="1652"/>
                  <a:pt x="362" y="1656"/>
                </a:cubicBezTo>
                <a:cubicBezTo>
                  <a:pt x="361" y="1658"/>
                  <a:pt x="358" y="1659"/>
                  <a:pt x="356" y="1659"/>
                </a:cubicBezTo>
                <a:close/>
                <a:moveTo>
                  <a:pt x="334" y="1641"/>
                </a:moveTo>
                <a:cubicBezTo>
                  <a:pt x="332" y="1641"/>
                  <a:pt x="330" y="1640"/>
                  <a:pt x="328" y="1639"/>
                </a:cubicBezTo>
                <a:cubicBezTo>
                  <a:pt x="314" y="1627"/>
                  <a:pt x="300" y="1614"/>
                  <a:pt x="286" y="1601"/>
                </a:cubicBezTo>
                <a:cubicBezTo>
                  <a:pt x="245" y="1561"/>
                  <a:pt x="207" y="1518"/>
                  <a:pt x="174" y="1471"/>
                </a:cubicBezTo>
                <a:cubicBezTo>
                  <a:pt x="171" y="1467"/>
                  <a:pt x="172" y="1462"/>
                  <a:pt x="176" y="1459"/>
                </a:cubicBezTo>
                <a:cubicBezTo>
                  <a:pt x="180" y="1457"/>
                  <a:pt x="185" y="1458"/>
                  <a:pt x="188" y="1461"/>
                </a:cubicBezTo>
                <a:cubicBezTo>
                  <a:pt x="220" y="1507"/>
                  <a:pt x="257" y="1550"/>
                  <a:pt x="298" y="1588"/>
                </a:cubicBezTo>
                <a:cubicBezTo>
                  <a:pt x="311" y="1601"/>
                  <a:pt x="325" y="1614"/>
                  <a:pt x="339" y="1626"/>
                </a:cubicBezTo>
                <a:cubicBezTo>
                  <a:pt x="343" y="1629"/>
                  <a:pt x="343" y="1634"/>
                  <a:pt x="340" y="1638"/>
                </a:cubicBezTo>
                <a:cubicBezTo>
                  <a:pt x="339" y="1640"/>
                  <a:pt x="336" y="1641"/>
                  <a:pt x="334" y="1641"/>
                </a:cubicBezTo>
                <a:close/>
                <a:moveTo>
                  <a:pt x="1630" y="1540"/>
                </a:moveTo>
                <a:cubicBezTo>
                  <a:pt x="1628" y="1540"/>
                  <a:pt x="1626" y="1539"/>
                  <a:pt x="1624" y="1538"/>
                </a:cubicBezTo>
                <a:cubicBezTo>
                  <a:pt x="1621" y="1535"/>
                  <a:pt x="1620" y="1529"/>
                  <a:pt x="1623" y="1526"/>
                </a:cubicBezTo>
                <a:cubicBezTo>
                  <a:pt x="1626" y="1522"/>
                  <a:pt x="1632" y="1522"/>
                  <a:pt x="1635" y="1525"/>
                </a:cubicBezTo>
                <a:cubicBezTo>
                  <a:pt x="1637" y="1526"/>
                  <a:pt x="1638" y="1528"/>
                  <a:pt x="1638" y="1531"/>
                </a:cubicBezTo>
                <a:cubicBezTo>
                  <a:pt x="1638" y="1533"/>
                  <a:pt x="1638" y="1535"/>
                  <a:pt x="1636" y="1537"/>
                </a:cubicBezTo>
                <a:cubicBezTo>
                  <a:pt x="1634" y="1539"/>
                  <a:pt x="1632" y="1540"/>
                  <a:pt x="1630" y="1540"/>
                </a:cubicBezTo>
                <a:close/>
                <a:moveTo>
                  <a:pt x="1648" y="1518"/>
                </a:moveTo>
                <a:cubicBezTo>
                  <a:pt x="1646" y="1518"/>
                  <a:pt x="1644" y="1517"/>
                  <a:pt x="1642" y="1516"/>
                </a:cubicBezTo>
                <a:cubicBezTo>
                  <a:pt x="1641" y="1515"/>
                  <a:pt x="1640" y="1513"/>
                  <a:pt x="1639" y="1510"/>
                </a:cubicBezTo>
                <a:cubicBezTo>
                  <a:pt x="1639" y="1508"/>
                  <a:pt x="1640" y="1506"/>
                  <a:pt x="1641" y="1504"/>
                </a:cubicBezTo>
                <a:cubicBezTo>
                  <a:pt x="1676" y="1461"/>
                  <a:pt x="1707" y="1414"/>
                  <a:pt x="1734" y="1364"/>
                </a:cubicBezTo>
                <a:cubicBezTo>
                  <a:pt x="1743" y="1348"/>
                  <a:pt x="1751" y="1331"/>
                  <a:pt x="1759" y="1314"/>
                </a:cubicBezTo>
                <a:cubicBezTo>
                  <a:pt x="1761" y="1310"/>
                  <a:pt x="1766" y="1308"/>
                  <a:pt x="1770" y="1310"/>
                </a:cubicBezTo>
                <a:cubicBezTo>
                  <a:pt x="1775" y="1312"/>
                  <a:pt x="1776" y="1317"/>
                  <a:pt x="1775" y="1321"/>
                </a:cubicBezTo>
                <a:cubicBezTo>
                  <a:pt x="1767" y="1338"/>
                  <a:pt x="1758" y="1356"/>
                  <a:pt x="1749" y="1372"/>
                </a:cubicBezTo>
                <a:cubicBezTo>
                  <a:pt x="1722" y="1423"/>
                  <a:pt x="1690" y="1471"/>
                  <a:pt x="1654" y="1515"/>
                </a:cubicBezTo>
                <a:cubicBezTo>
                  <a:pt x="1653" y="1517"/>
                  <a:pt x="1650" y="1518"/>
                  <a:pt x="1648" y="1518"/>
                </a:cubicBezTo>
                <a:close/>
                <a:moveTo>
                  <a:pt x="165" y="1452"/>
                </a:moveTo>
                <a:cubicBezTo>
                  <a:pt x="162" y="1452"/>
                  <a:pt x="159" y="1450"/>
                  <a:pt x="158" y="1448"/>
                </a:cubicBezTo>
                <a:cubicBezTo>
                  <a:pt x="158" y="1448"/>
                  <a:pt x="158" y="1448"/>
                  <a:pt x="158" y="1448"/>
                </a:cubicBezTo>
                <a:cubicBezTo>
                  <a:pt x="158" y="1448"/>
                  <a:pt x="158" y="1448"/>
                  <a:pt x="158" y="1448"/>
                </a:cubicBezTo>
                <a:cubicBezTo>
                  <a:pt x="157" y="1446"/>
                  <a:pt x="156" y="1444"/>
                  <a:pt x="157" y="1441"/>
                </a:cubicBezTo>
                <a:cubicBezTo>
                  <a:pt x="157" y="1439"/>
                  <a:pt x="158" y="1437"/>
                  <a:pt x="160" y="1436"/>
                </a:cubicBezTo>
                <a:cubicBezTo>
                  <a:pt x="164" y="1434"/>
                  <a:pt x="169" y="1435"/>
                  <a:pt x="172" y="1438"/>
                </a:cubicBezTo>
                <a:cubicBezTo>
                  <a:pt x="172" y="1438"/>
                  <a:pt x="172" y="1438"/>
                  <a:pt x="172" y="1438"/>
                </a:cubicBezTo>
                <a:cubicBezTo>
                  <a:pt x="175" y="1442"/>
                  <a:pt x="173" y="1448"/>
                  <a:pt x="170" y="1450"/>
                </a:cubicBezTo>
                <a:cubicBezTo>
                  <a:pt x="168" y="1451"/>
                  <a:pt x="167" y="1452"/>
                  <a:pt x="165" y="1452"/>
                </a:cubicBezTo>
                <a:close/>
                <a:moveTo>
                  <a:pt x="150" y="1428"/>
                </a:moveTo>
                <a:cubicBezTo>
                  <a:pt x="147" y="1428"/>
                  <a:pt x="144" y="1426"/>
                  <a:pt x="142" y="1424"/>
                </a:cubicBezTo>
                <a:cubicBezTo>
                  <a:pt x="132" y="1408"/>
                  <a:pt x="122" y="1391"/>
                  <a:pt x="114" y="1375"/>
                </a:cubicBezTo>
                <a:cubicBezTo>
                  <a:pt x="112" y="1373"/>
                  <a:pt x="112" y="1370"/>
                  <a:pt x="113" y="1368"/>
                </a:cubicBezTo>
                <a:cubicBezTo>
                  <a:pt x="113" y="1366"/>
                  <a:pt x="115" y="1364"/>
                  <a:pt x="117" y="1363"/>
                </a:cubicBezTo>
                <a:cubicBezTo>
                  <a:pt x="121" y="1361"/>
                  <a:pt x="126" y="1362"/>
                  <a:pt x="128" y="1366"/>
                </a:cubicBezTo>
                <a:cubicBezTo>
                  <a:pt x="137" y="1383"/>
                  <a:pt x="147" y="1399"/>
                  <a:pt x="157" y="1415"/>
                </a:cubicBezTo>
                <a:cubicBezTo>
                  <a:pt x="159" y="1419"/>
                  <a:pt x="158" y="1424"/>
                  <a:pt x="154" y="1427"/>
                </a:cubicBezTo>
                <a:cubicBezTo>
                  <a:pt x="153" y="1427"/>
                  <a:pt x="151" y="1428"/>
                  <a:pt x="150" y="1428"/>
                </a:cubicBezTo>
                <a:close/>
                <a:moveTo>
                  <a:pt x="84" y="1303"/>
                </a:moveTo>
                <a:cubicBezTo>
                  <a:pt x="81" y="1303"/>
                  <a:pt x="78" y="1301"/>
                  <a:pt x="76" y="1298"/>
                </a:cubicBezTo>
                <a:cubicBezTo>
                  <a:pt x="70" y="1283"/>
                  <a:pt x="64" y="1267"/>
                  <a:pt x="58" y="1251"/>
                </a:cubicBezTo>
                <a:cubicBezTo>
                  <a:pt x="38" y="1198"/>
                  <a:pt x="23" y="1142"/>
                  <a:pt x="14" y="1086"/>
                </a:cubicBezTo>
                <a:cubicBezTo>
                  <a:pt x="13" y="1084"/>
                  <a:pt x="14" y="1082"/>
                  <a:pt x="15" y="1080"/>
                </a:cubicBezTo>
                <a:cubicBezTo>
                  <a:pt x="16" y="1078"/>
                  <a:pt x="18" y="1077"/>
                  <a:pt x="21" y="1076"/>
                </a:cubicBezTo>
                <a:cubicBezTo>
                  <a:pt x="25" y="1076"/>
                  <a:pt x="30" y="1079"/>
                  <a:pt x="30" y="1083"/>
                </a:cubicBezTo>
                <a:cubicBezTo>
                  <a:pt x="40" y="1138"/>
                  <a:pt x="54" y="1193"/>
                  <a:pt x="74" y="1246"/>
                </a:cubicBezTo>
                <a:cubicBezTo>
                  <a:pt x="79" y="1261"/>
                  <a:pt x="86" y="1276"/>
                  <a:pt x="92" y="1292"/>
                </a:cubicBezTo>
                <a:cubicBezTo>
                  <a:pt x="94" y="1296"/>
                  <a:pt x="92" y="1301"/>
                  <a:pt x="88" y="1303"/>
                </a:cubicBezTo>
                <a:cubicBezTo>
                  <a:pt x="87" y="1303"/>
                  <a:pt x="85" y="1303"/>
                  <a:pt x="84" y="1303"/>
                </a:cubicBezTo>
                <a:close/>
                <a:moveTo>
                  <a:pt x="1778" y="1300"/>
                </a:moveTo>
                <a:cubicBezTo>
                  <a:pt x="1777" y="1300"/>
                  <a:pt x="1776" y="1300"/>
                  <a:pt x="1775" y="1300"/>
                </a:cubicBezTo>
                <a:cubicBezTo>
                  <a:pt x="1771" y="1298"/>
                  <a:pt x="1769" y="1293"/>
                  <a:pt x="1771" y="1289"/>
                </a:cubicBezTo>
                <a:cubicBezTo>
                  <a:pt x="1772" y="1284"/>
                  <a:pt x="1777" y="1282"/>
                  <a:pt x="1782" y="1284"/>
                </a:cubicBezTo>
                <a:cubicBezTo>
                  <a:pt x="1786" y="1286"/>
                  <a:pt x="1788" y="1291"/>
                  <a:pt x="1786" y="1295"/>
                </a:cubicBezTo>
                <a:cubicBezTo>
                  <a:pt x="1785" y="1298"/>
                  <a:pt x="1782" y="1300"/>
                  <a:pt x="1778" y="1300"/>
                </a:cubicBezTo>
                <a:close/>
                <a:moveTo>
                  <a:pt x="1789" y="1274"/>
                </a:moveTo>
                <a:cubicBezTo>
                  <a:pt x="1788" y="1274"/>
                  <a:pt x="1787" y="1274"/>
                  <a:pt x="1786" y="1274"/>
                </a:cubicBezTo>
                <a:cubicBezTo>
                  <a:pt x="1784" y="1273"/>
                  <a:pt x="1782" y="1271"/>
                  <a:pt x="1781" y="1269"/>
                </a:cubicBezTo>
                <a:cubicBezTo>
                  <a:pt x="1780" y="1267"/>
                  <a:pt x="1780" y="1265"/>
                  <a:pt x="1781" y="1263"/>
                </a:cubicBezTo>
                <a:cubicBezTo>
                  <a:pt x="1787" y="1248"/>
                  <a:pt x="1792" y="1234"/>
                  <a:pt x="1797" y="1219"/>
                </a:cubicBezTo>
                <a:cubicBezTo>
                  <a:pt x="1810" y="1181"/>
                  <a:pt x="1820" y="1141"/>
                  <a:pt x="1828" y="1101"/>
                </a:cubicBezTo>
                <a:cubicBezTo>
                  <a:pt x="1831" y="1083"/>
                  <a:pt x="1834" y="1065"/>
                  <a:pt x="1836" y="1046"/>
                </a:cubicBezTo>
                <a:cubicBezTo>
                  <a:pt x="1837" y="1041"/>
                  <a:pt x="1841" y="1038"/>
                  <a:pt x="1846" y="1039"/>
                </a:cubicBezTo>
                <a:cubicBezTo>
                  <a:pt x="1851" y="1039"/>
                  <a:pt x="1854" y="1044"/>
                  <a:pt x="1853" y="1048"/>
                </a:cubicBezTo>
                <a:cubicBezTo>
                  <a:pt x="1851" y="1067"/>
                  <a:pt x="1848" y="1086"/>
                  <a:pt x="1844" y="1105"/>
                </a:cubicBezTo>
                <a:cubicBezTo>
                  <a:pt x="1837" y="1145"/>
                  <a:pt x="1826" y="1185"/>
                  <a:pt x="1813" y="1224"/>
                </a:cubicBezTo>
                <a:cubicBezTo>
                  <a:pt x="1808" y="1239"/>
                  <a:pt x="1803" y="1254"/>
                  <a:pt x="1797" y="1269"/>
                </a:cubicBezTo>
                <a:cubicBezTo>
                  <a:pt x="1797" y="1269"/>
                  <a:pt x="1797" y="1269"/>
                  <a:pt x="1797" y="1269"/>
                </a:cubicBezTo>
                <a:cubicBezTo>
                  <a:pt x="1796" y="1272"/>
                  <a:pt x="1793" y="1274"/>
                  <a:pt x="1789" y="1274"/>
                </a:cubicBezTo>
                <a:close/>
                <a:moveTo>
                  <a:pt x="18" y="1065"/>
                </a:moveTo>
                <a:cubicBezTo>
                  <a:pt x="13" y="1065"/>
                  <a:pt x="10" y="1062"/>
                  <a:pt x="9" y="1058"/>
                </a:cubicBezTo>
                <a:cubicBezTo>
                  <a:pt x="9" y="1056"/>
                  <a:pt x="10" y="1053"/>
                  <a:pt x="11" y="1052"/>
                </a:cubicBezTo>
                <a:cubicBezTo>
                  <a:pt x="12" y="1050"/>
                  <a:pt x="14" y="1049"/>
                  <a:pt x="16" y="1048"/>
                </a:cubicBezTo>
                <a:cubicBezTo>
                  <a:pt x="21" y="1048"/>
                  <a:pt x="25" y="1051"/>
                  <a:pt x="26" y="1056"/>
                </a:cubicBezTo>
                <a:cubicBezTo>
                  <a:pt x="26" y="1058"/>
                  <a:pt x="26" y="1060"/>
                  <a:pt x="24" y="1062"/>
                </a:cubicBezTo>
                <a:cubicBezTo>
                  <a:pt x="23" y="1064"/>
                  <a:pt x="21" y="1065"/>
                  <a:pt x="19" y="1065"/>
                </a:cubicBezTo>
                <a:cubicBezTo>
                  <a:pt x="18" y="1065"/>
                  <a:pt x="18" y="1065"/>
                  <a:pt x="18" y="1065"/>
                </a:cubicBezTo>
                <a:close/>
                <a:moveTo>
                  <a:pt x="14" y="1037"/>
                </a:moveTo>
                <a:cubicBezTo>
                  <a:pt x="10" y="1037"/>
                  <a:pt x="6" y="1034"/>
                  <a:pt x="6" y="1030"/>
                </a:cubicBezTo>
                <a:cubicBezTo>
                  <a:pt x="4" y="1011"/>
                  <a:pt x="2" y="992"/>
                  <a:pt x="1" y="973"/>
                </a:cubicBezTo>
                <a:cubicBezTo>
                  <a:pt x="1" y="965"/>
                  <a:pt x="1" y="956"/>
                  <a:pt x="1" y="949"/>
                </a:cubicBezTo>
                <a:cubicBezTo>
                  <a:pt x="1" y="943"/>
                  <a:pt x="0" y="937"/>
                  <a:pt x="0" y="931"/>
                </a:cubicBezTo>
                <a:cubicBezTo>
                  <a:pt x="0" y="888"/>
                  <a:pt x="4" y="845"/>
                  <a:pt x="9" y="802"/>
                </a:cubicBezTo>
                <a:cubicBezTo>
                  <a:pt x="10" y="797"/>
                  <a:pt x="15" y="794"/>
                  <a:pt x="19" y="795"/>
                </a:cubicBezTo>
                <a:cubicBezTo>
                  <a:pt x="21" y="795"/>
                  <a:pt x="23" y="796"/>
                  <a:pt x="25" y="798"/>
                </a:cubicBezTo>
                <a:cubicBezTo>
                  <a:pt x="26" y="800"/>
                  <a:pt x="27" y="802"/>
                  <a:pt x="26" y="804"/>
                </a:cubicBezTo>
                <a:cubicBezTo>
                  <a:pt x="20" y="846"/>
                  <a:pt x="17" y="889"/>
                  <a:pt x="17" y="931"/>
                </a:cubicBezTo>
                <a:cubicBezTo>
                  <a:pt x="17" y="937"/>
                  <a:pt x="17" y="943"/>
                  <a:pt x="18" y="948"/>
                </a:cubicBezTo>
                <a:cubicBezTo>
                  <a:pt x="18" y="956"/>
                  <a:pt x="18" y="964"/>
                  <a:pt x="18" y="972"/>
                </a:cubicBezTo>
                <a:cubicBezTo>
                  <a:pt x="19" y="990"/>
                  <a:pt x="21" y="1009"/>
                  <a:pt x="23" y="1028"/>
                </a:cubicBezTo>
                <a:cubicBezTo>
                  <a:pt x="23" y="1032"/>
                  <a:pt x="20" y="1037"/>
                  <a:pt x="15" y="1037"/>
                </a:cubicBezTo>
                <a:cubicBezTo>
                  <a:pt x="15" y="1037"/>
                  <a:pt x="14" y="1037"/>
                  <a:pt x="14" y="1037"/>
                </a:cubicBezTo>
                <a:close/>
                <a:moveTo>
                  <a:pt x="1848" y="1027"/>
                </a:moveTo>
                <a:cubicBezTo>
                  <a:pt x="1848" y="1027"/>
                  <a:pt x="1847" y="1027"/>
                  <a:pt x="1847" y="1027"/>
                </a:cubicBezTo>
                <a:cubicBezTo>
                  <a:pt x="1843" y="1027"/>
                  <a:pt x="1839" y="1023"/>
                  <a:pt x="1840" y="1018"/>
                </a:cubicBezTo>
                <a:cubicBezTo>
                  <a:pt x="1840" y="1013"/>
                  <a:pt x="1844" y="1010"/>
                  <a:pt x="1849" y="1011"/>
                </a:cubicBezTo>
                <a:cubicBezTo>
                  <a:pt x="1854" y="1011"/>
                  <a:pt x="1857" y="1015"/>
                  <a:pt x="1856" y="1020"/>
                </a:cubicBezTo>
                <a:cubicBezTo>
                  <a:pt x="1856" y="1024"/>
                  <a:pt x="1852" y="1027"/>
                  <a:pt x="1848" y="1027"/>
                </a:cubicBezTo>
                <a:close/>
                <a:moveTo>
                  <a:pt x="1850" y="999"/>
                </a:moveTo>
                <a:cubicBezTo>
                  <a:pt x="1850" y="999"/>
                  <a:pt x="1850" y="999"/>
                  <a:pt x="1850" y="999"/>
                </a:cubicBezTo>
                <a:cubicBezTo>
                  <a:pt x="1848" y="999"/>
                  <a:pt x="1845" y="998"/>
                  <a:pt x="1844" y="996"/>
                </a:cubicBezTo>
                <a:cubicBezTo>
                  <a:pt x="1842" y="995"/>
                  <a:pt x="1842" y="992"/>
                  <a:pt x="1842" y="990"/>
                </a:cubicBezTo>
                <a:cubicBezTo>
                  <a:pt x="1843" y="970"/>
                  <a:pt x="1844" y="950"/>
                  <a:pt x="1844" y="930"/>
                </a:cubicBezTo>
                <a:cubicBezTo>
                  <a:pt x="1844" y="910"/>
                  <a:pt x="1843" y="890"/>
                  <a:pt x="1842" y="871"/>
                </a:cubicBezTo>
                <a:cubicBezTo>
                  <a:pt x="1841" y="854"/>
                  <a:pt x="1839" y="838"/>
                  <a:pt x="1838" y="822"/>
                </a:cubicBezTo>
                <a:cubicBezTo>
                  <a:pt x="1835" y="804"/>
                  <a:pt x="1833" y="785"/>
                  <a:pt x="1829" y="767"/>
                </a:cubicBezTo>
                <a:cubicBezTo>
                  <a:pt x="1829" y="765"/>
                  <a:pt x="1829" y="762"/>
                  <a:pt x="1831" y="761"/>
                </a:cubicBezTo>
                <a:cubicBezTo>
                  <a:pt x="1832" y="759"/>
                  <a:pt x="1834" y="757"/>
                  <a:pt x="1836" y="757"/>
                </a:cubicBezTo>
                <a:cubicBezTo>
                  <a:pt x="1841" y="756"/>
                  <a:pt x="1845" y="759"/>
                  <a:pt x="1846" y="764"/>
                </a:cubicBezTo>
                <a:cubicBezTo>
                  <a:pt x="1849" y="783"/>
                  <a:pt x="1852" y="802"/>
                  <a:pt x="1854" y="820"/>
                </a:cubicBezTo>
                <a:cubicBezTo>
                  <a:pt x="1856" y="837"/>
                  <a:pt x="1858" y="853"/>
                  <a:pt x="1859" y="869"/>
                </a:cubicBezTo>
                <a:cubicBezTo>
                  <a:pt x="1860" y="889"/>
                  <a:pt x="1861" y="910"/>
                  <a:pt x="1861" y="930"/>
                </a:cubicBezTo>
                <a:cubicBezTo>
                  <a:pt x="1861" y="950"/>
                  <a:pt x="1860" y="971"/>
                  <a:pt x="1859" y="991"/>
                </a:cubicBezTo>
                <a:cubicBezTo>
                  <a:pt x="1859" y="996"/>
                  <a:pt x="1855" y="999"/>
                  <a:pt x="1850" y="999"/>
                </a:cubicBezTo>
                <a:close/>
                <a:moveTo>
                  <a:pt x="22" y="784"/>
                </a:moveTo>
                <a:cubicBezTo>
                  <a:pt x="22" y="784"/>
                  <a:pt x="21" y="784"/>
                  <a:pt x="21" y="783"/>
                </a:cubicBezTo>
                <a:cubicBezTo>
                  <a:pt x="16" y="783"/>
                  <a:pt x="13" y="778"/>
                  <a:pt x="14" y="774"/>
                </a:cubicBezTo>
                <a:cubicBezTo>
                  <a:pt x="14" y="773"/>
                  <a:pt x="14" y="773"/>
                  <a:pt x="14" y="773"/>
                </a:cubicBezTo>
                <a:cubicBezTo>
                  <a:pt x="15" y="769"/>
                  <a:pt x="19" y="766"/>
                  <a:pt x="24" y="767"/>
                </a:cubicBezTo>
                <a:cubicBezTo>
                  <a:pt x="26" y="767"/>
                  <a:pt x="28" y="768"/>
                  <a:pt x="29" y="770"/>
                </a:cubicBezTo>
                <a:cubicBezTo>
                  <a:pt x="30" y="772"/>
                  <a:pt x="31" y="774"/>
                  <a:pt x="31" y="776"/>
                </a:cubicBezTo>
                <a:cubicBezTo>
                  <a:pt x="31" y="776"/>
                  <a:pt x="31" y="776"/>
                  <a:pt x="31" y="776"/>
                </a:cubicBezTo>
                <a:cubicBezTo>
                  <a:pt x="31" y="777"/>
                  <a:pt x="31" y="777"/>
                  <a:pt x="31" y="777"/>
                </a:cubicBezTo>
                <a:cubicBezTo>
                  <a:pt x="30" y="781"/>
                  <a:pt x="26" y="784"/>
                  <a:pt x="22" y="784"/>
                </a:cubicBezTo>
                <a:close/>
                <a:moveTo>
                  <a:pt x="27" y="756"/>
                </a:moveTo>
                <a:cubicBezTo>
                  <a:pt x="27" y="756"/>
                  <a:pt x="26" y="756"/>
                  <a:pt x="26" y="756"/>
                </a:cubicBezTo>
                <a:cubicBezTo>
                  <a:pt x="21" y="755"/>
                  <a:pt x="18" y="750"/>
                  <a:pt x="19" y="746"/>
                </a:cubicBezTo>
                <a:cubicBezTo>
                  <a:pt x="23" y="727"/>
                  <a:pt x="27" y="708"/>
                  <a:pt x="32" y="690"/>
                </a:cubicBezTo>
                <a:cubicBezTo>
                  <a:pt x="41" y="658"/>
                  <a:pt x="51" y="627"/>
                  <a:pt x="63" y="596"/>
                </a:cubicBezTo>
                <a:cubicBezTo>
                  <a:pt x="71" y="574"/>
                  <a:pt x="81" y="551"/>
                  <a:pt x="91" y="530"/>
                </a:cubicBezTo>
                <a:cubicBezTo>
                  <a:pt x="91" y="529"/>
                  <a:pt x="91" y="529"/>
                  <a:pt x="91" y="529"/>
                </a:cubicBezTo>
                <a:cubicBezTo>
                  <a:pt x="93" y="525"/>
                  <a:pt x="99" y="524"/>
                  <a:pt x="103" y="526"/>
                </a:cubicBezTo>
                <a:cubicBezTo>
                  <a:pt x="107" y="528"/>
                  <a:pt x="109" y="533"/>
                  <a:pt x="107" y="537"/>
                </a:cubicBezTo>
                <a:cubicBezTo>
                  <a:pt x="96" y="558"/>
                  <a:pt x="87" y="580"/>
                  <a:pt x="78" y="602"/>
                </a:cubicBezTo>
                <a:cubicBezTo>
                  <a:pt x="67" y="632"/>
                  <a:pt x="57" y="663"/>
                  <a:pt x="49" y="694"/>
                </a:cubicBezTo>
                <a:cubicBezTo>
                  <a:pt x="49" y="694"/>
                  <a:pt x="49" y="695"/>
                  <a:pt x="49" y="695"/>
                </a:cubicBezTo>
                <a:cubicBezTo>
                  <a:pt x="44" y="713"/>
                  <a:pt x="39" y="731"/>
                  <a:pt x="36" y="749"/>
                </a:cubicBezTo>
                <a:cubicBezTo>
                  <a:pt x="35" y="753"/>
                  <a:pt x="31" y="756"/>
                  <a:pt x="27" y="756"/>
                </a:cubicBezTo>
                <a:close/>
                <a:moveTo>
                  <a:pt x="1832" y="746"/>
                </a:moveTo>
                <a:cubicBezTo>
                  <a:pt x="1828" y="746"/>
                  <a:pt x="1825" y="743"/>
                  <a:pt x="1824" y="739"/>
                </a:cubicBezTo>
                <a:cubicBezTo>
                  <a:pt x="1823" y="735"/>
                  <a:pt x="1826" y="730"/>
                  <a:pt x="1830" y="729"/>
                </a:cubicBezTo>
                <a:cubicBezTo>
                  <a:pt x="1835" y="728"/>
                  <a:pt x="1839" y="731"/>
                  <a:pt x="1840" y="736"/>
                </a:cubicBezTo>
                <a:cubicBezTo>
                  <a:pt x="1841" y="740"/>
                  <a:pt x="1838" y="745"/>
                  <a:pt x="1834" y="746"/>
                </a:cubicBezTo>
                <a:cubicBezTo>
                  <a:pt x="1833" y="746"/>
                  <a:pt x="1833" y="746"/>
                  <a:pt x="1832" y="746"/>
                </a:cubicBezTo>
                <a:close/>
                <a:moveTo>
                  <a:pt x="1826" y="719"/>
                </a:moveTo>
                <a:cubicBezTo>
                  <a:pt x="1822" y="719"/>
                  <a:pt x="1818" y="716"/>
                  <a:pt x="1817" y="712"/>
                </a:cubicBezTo>
                <a:cubicBezTo>
                  <a:pt x="1804" y="658"/>
                  <a:pt x="1786" y="605"/>
                  <a:pt x="1763" y="553"/>
                </a:cubicBezTo>
                <a:cubicBezTo>
                  <a:pt x="1759" y="546"/>
                  <a:pt x="1756" y="538"/>
                  <a:pt x="1752" y="531"/>
                </a:cubicBezTo>
                <a:cubicBezTo>
                  <a:pt x="1747" y="522"/>
                  <a:pt x="1743" y="512"/>
                  <a:pt x="1738" y="503"/>
                </a:cubicBezTo>
                <a:cubicBezTo>
                  <a:pt x="1736" y="499"/>
                  <a:pt x="1737" y="494"/>
                  <a:pt x="1741" y="492"/>
                </a:cubicBezTo>
                <a:cubicBezTo>
                  <a:pt x="1745" y="490"/>
                  <a:pt x="1751" y="491"/>
                  <a:pt x="1753" y="495"/>
                </a:cubicBezTo>
                <a:cubicBezTo>
                  <a:pt x="1758" y="504"/>
                  <a:pt x="1763" y="514"/>
                  <a:pt x="1767" y="524"/>
                </a:cubicBezTo>
                <a:cubicBezTo>
                  <a:pt x="1771" y="531"/>
                  <a:pt x="1775" y="539"/>
                  <a:pt x="1778" y="546"/>
                </a:cubicBezTo>
                <a:cubicBezTo>
                  <a:pt x="1802" y="598"/>
                  <a:pt x="1820" y="653"/>
                  <a:pt x="1834" y="708"/>
                </a:cubicBezTo>
                <a:cubicBezTo>
                  <a:pt x="1835" y="710"/>
                  <a:pt x="1834" y="713"/>
                  <a:pt x="1833" y="715"/>
                </a:cubicBezTo>
                <a:cubicBezTo>
                  <a:pt x="1832" y="716"/>
                  <a:pt x="1830" y="718"/>
                  <a:pt x="1828" y="718"/>
                </a:cubicBezTo>
                <a:cubicBezTo>
                  <a:pt x="1827" y="719"/>
                  <a:pt x="1826" y="719"/>
                  <a:pt x="1826" y="719"/>
                </a:cubicBezTo>
                <a:close/>
                <a:moveTo>
                  <a:pt x="112" y="516"/>
                </a:moveTo>
                <a:cubicBezTo>
                  <a:pt x="110" y="516"/>
                  <a:pt x="109" y="516"/>
                  <a:pt x="108" y="515"/>
                </a:cubicBezTo>
                <a:cubicBezTo>
                  <a:pt x="106" y="514"/>
                  <a:pt x="104" y="513"/>
                  <a:pt x="103" y="510"/>
                </a:cubicBezTo>
                <a:cubicBezTo>
                  <a:pt x="103" y="508"/>
                  <a:pt x="103" y="506"/>
                  <a:pt x="104" y="504"/>
                </a:cubicBezTo>
                <a:cubicBezTo>
                  <a:pt x="104" y="504"/>
                  <a:pt x="104" y="504"/>
                  <a:pt x="104" y="504"/>
                </a:cubicBezTo>
                <a:cubicBezTo>
                  <a:pt x="104" y="504"/>
                  <a:pt x="104" y="504"/>
                  <a:pt x="104" y="504"/>
                </a:cubicBezTo>
                <a:cubicBezTo>
                  <a:pt x="106" y="500"/>
                  <a:pt x="111" y="498"/>
                  <a:pt x="115" y="500"/>
                </a:cubicBezTo>
                <a:cubicBezTo>
                  <a:pt x="120" y="502"/>
                  <a:pt x="121" y="508"/>
                  <a:pt x="119" y="512"/>
                </a:cubicBezTo>
                <a:cubicBezTo>
                  <a:pt x="118" y="515"/>
                  <a:pt x="115" y="516"/>
                  <a:pt x="112" y="516"/>
                </a:cubicBezTo>
                <a:close/>
                <a:moveTo>
                  <a:pt x="125" y="491"/>
                </a:moveTo>
                <a:cubicBezTo>
                  <a:pt x="123" y="491"/>
                  <a:pt x="122" y="491"/>
                  <a:pt x="121" y="490"/>
                </a:cubicBezTo>
                <a:cubicBezTo>
                  <a:pt x="117" y="488"/>
                  <a:pt x="115" y="483"/>
                  <a:pt x="117" y="479"/>
                </a:cubicBezTo>
                <a:cubicBezTo>
                  <a:pt x="127" y="462"/>
                  <a:pt x="137" y="446"/>
                  <a:pt x="147" y="430"/>
                </a:cubicBezTo>
                <a:cubicBezTo>
                  <a:pt x="177" y="381"/>
                  <a:pt x="213" y="336"/>
                  <a:pt x="251" y="295"/>
                </a:cubicBezTo>
                <a:cubicBezTo>
                  <a:pt x="255" y="291"/>
                  <a:pt x="260" y="291"/>
                  <a:pt x="263" y="294"/>
                </a:cubicBezTo>
                <a:cubicBezTo>
                  <a:pt x="267" y="297"/>
                  <a:pt x="267" y="303"/>
                  <a:pt x="264" y="306"/>
                </a:cubicBezTo>
                <a:cubicBezTo>
                  <a:pt x="226" y="347"/>
                  <a:pt x="191" y="391"/>
                  <a:pt x="161" y="439"/>
                </a:cubicBezTo>
                <a:cubicBezTo>
                  <a:pt x="161" y="439"/>
                  <a:pt x="161" y="439"/>
                  <a:pt x="161" y="439"/>
                </a:cubicBezTo>
                <a:cubicBezTo>
                  <a:pt x="151" y="454"/>
                  <a:pt x="141" y="471"/>
                  <a:pt x="132" y="487"/>
                </a:cubicBezTo>
                <a:cubicBezTo>
                  <a:pt x="131" y="490"/>
                  <a:pt x="128" y="491"/>
                  <a:pt x="125" y="491"/>
                </a:cubicBezTo>
                <a:close/>
                <a:moveTo>
                  <a:pt x="1732" y="483"/>
                </a:moveTo>
                <a:cubicBezTo>
                  <a:pt x="1729" y="483"/>
                  <a:pt x="1726" y="481"/>
                  <a:pt x="1724" y="479"/>
                </a:cubicBezTo>
                <a:cubicBezTo>
                  <a:pt x="1722" y="475"/>
                  <a:pt x="1724" y="469"/>
                  <a:pt x="1728" y="467"/>
                </a:cubicBezTo>
                <a:cubicBezTo>
                  <a:pt x="1731" y="465"/>
                  <a:pt x="1737" y="466"/>
                  <a:pt x="1739" y="470"/>
                </a:cubicBezTo>
                <a:cubicBezTo>
                  <a:pt x="1741" y="474"/>
                  <a:pt x="1740" y="479"/>
                  <a:pt x="1736" y="482"/>
                </a:cubicBezTo>
                <a:cubicBezTo>
                  <a:pt x="1735" y="483"/>
                  <a:pt x="1733" y="483"/>
                  <a:pt x="1732" y="483"/>
                </a:cubicBezTo>
                <a:close/>
                <a:moveTo>
                  <a:pt x="1717" y="459"/>
                </a:moveTo>
                <a:cubicBezTo>
                  <a:pt x="1717" y="459"/>
                  <a:pt x="1717" y="459"/>
                  <a:pt x="1717" y="459"/>
                </a:cubicBezTo>
                <a:cubicBezTo>
                  <a:pt x="1714" y="459"/>
                  <a:pt x="1712" y="457"/>
                  <a:pt x="1710" y="454"/>
                </a:cubicBezTo>
                <a:cubicBezTo>
                  <a:pt x="1681" y="407"/>
                  <a:pt x="1647" y="361"/>
                  <a:pt x="1610" y="320"/>
                </a:cubicBezTo>
                <a:cubicBezTo>
                  <a:pt x="1598" y="306"/>
                  <a:pt x="1585" y="292"/>
                  <a:pt x="1571" y="279"/>
                </a:cubicBezTo>
                <a:cubicBezTo>
                  <a:pt x="1570" y="278"/>
                  <a:pt x="1569" y="276"/>
                  <a:pt x="1569" y="273"/>
                </a:cubicBezTo>
                <a:cubicBezTo>
                  <a:pt x="1569" y="271"/>
                  <a:pt x="1570" y="269"/>
                  <a:pt x="1571" y="267"/>
                </a:cubicBezTo>
                <a:cubicBezTo>
                  <a:pt x="1574" y="264"/>
                  <a:pt x="1580" y="264"/>
                  <a:pt x="1583" y="267"/>
                </a:cubicBezTo>
                <a:cubicBezTo>
                  <a:pt x="1597" y="280"/>
                  <a:pt x="1610" y="294"/>
                  <a:pt x="1623" y="308"/>
                </a:cubicBezTo>
                <a:cubicBezTo>
                  <a:pt x="1661" y="351"/>
                  <a:pt x="1695" y="397"/>
                  <a:pt x="1725" y="446"/>
                </a:cubicBezTo>
                <a:cubicBezTo>
                  <a:pt x="1726" y="448"/>
                  <a:pt x="1726" y="450"/>
                  <a:pt x="1726" y="452"/>
                </a:cubicBezTo>
                <a:cubicBezTo>
                  <a:pt x="1725" y="454"/>
                  <a:pt x="1724" y="456"/>
                  <a:pt x="1722" y="457"/>
                </a:cubicBezTo>
                <a:cubicBezTo>
                  <a:pt x="1720" y="458"/>
                  <a:pt x="1719" y="459"/>
                  <a:pt x="1717" y="459"/>
                </a:cubicBezTo>
                <a:close/>
                <a:moveTo>
                  <a:pt x="277" y="289"/>
                </a:moveTo>
                <a:cubicBezTo>
                  <a:pt x="275" y="289"/>
                  <a:pt x="273" y="288"/>
                  <a:pt x="271" y="286"/>
                </a:cubicBezTo>
                <a:cubicBezTo>
                  <a:pt x="270" y="284"/>
                  <a:pt x="269" y="282"/>
                  <a:pt x="269" y="280"/>
                </a:cubicBezTo>
                <a:cubicBezTo>
                  <a:pt x="269" y="278"/>
                  <a:pt x="270" y="276"/>
                  <a:pt x="271" y="274"/>
                </a:cubicBezTo>
                <a:cubicBezTo>
                  <a:pt x="274" y="271"/>
                  <a:pt x="280" y="271"/>
                  <a:pt x="283" y="274"/>
                </a:cubicBezTo>
                <a:cubicBezTo>
                  <a:pt x="285" y="276"/>
                  <a:pt x="286" y="278"/>
                  <a:pt x="286" y="280"/>
                </a:cubicBezTo>
                <a:cubicBezTo>
                  <a:pt x="286" y="282"/>
                  <a:pt x="285" y="284"/>
                  <a:pt x="284" y="286"/>
                </a:cubicBezTo>
                <a:cubicBezTo>
                  <a:pt x="284" y="286"/>
                  <a:pt x="284" y="286"/>
                  <a:pt x="284" y="286"/>
                </a:cubicBezTo>
                <a:cubicBezTo>
                  <a:pt x="283" y="286"/>
                  <a:pt x="283" y="286"/>
                  <a:pt x="283" y="286"/>
                </a:cubicBezTo>
                <a:cubicBezTo>
                  <a:pt x="282" y="288"/>
                  <a:pt x="280" y="289"/>
                  <a:pt x="277" y="289"/>
                </a:cubicBezTo>
                <a:close/>
                <a:moveTo>
                  <a:pt x="298" y="269"/>
                </a:moveTo>
                <a:cubicBezTo>
                  <a:pt x="295" y="269"/>
                  <a:pt x="293" y="268"/>
                  <a:pt x="291" y="266"/>
                </a:cubicBezTo>
                <a:cubicBezTo>
                  <a:pt x="288" y="263"/>
                  <a:pt x="288" y="257"/>
                  <a:pt x="292" y="254"/>
                </a:cubicBezTo>
                <a:cubicBezTo>
                  <a:pt x="305" y="241"/>
                  <a:pt x="320" y="229"/>
                  <a:pt x="334" y="216"/>
                </a:cubicBezTo>
                <a:cubicBezTo>
                  <a:pt x="334" y="216"/>
                  <a:pt x="334" y="216"/>
                  <a:pt x="334" y="216"/>
                </a:cubicBezTo>
                <a:cubicBezTo>
                  <a:pt x="335" y="216"/>
                  <a:pt x="335" y="216"/>
                  <a:pt x="335" y="216"/>
                </a:cubicBezTo>
                <a:cubicBezTo>
                  <a:pt x="378" y="180"/>
                  <a:pt x="426" y="147"/>
                  <a:pt x="475" y="119"/>
                </a:cubicBezTo>
                <a:cubicBezTo>
                  <a:pt x="479" y="117"/>
                  <a:pt x="485" y="119"/>
                  <a:pt x="487" y="123"/>
                </a:cubicBezTo>
                <a:cubicBezTo>
                  <a:pt x="488" y="125"/>
                  <a:pt x="488" y="127"/>
                  <a:pt x="488" y="129"/>
                </a:cubicBezTo>
                <a:cubicBezTo>
                  <a:pt x="487" y="131"/>
                  <a:pt x="486" y="133"/>
                  <a:pt x="484" y="134"/>
                </a:cubicBezTo>
                <a:cubicBezTo>
                  <a:pt x="435" y="162"/>
                  <a:pt x="388" y="194"/>
                  <a:pt x="345" y="229"/>
                </a:cubicBezTo>
                <a:cubicBezTo>
                  <a:pt x="331" y="241"/>
                  <a:pt x="317" y="254"/>
                  <a:pt x="303" y="266"/>
                </a:cubicBezTo>
                <a:cubicBezTo>
                  <a:pt x="302" y="268"/>
                  <a:pt x="300" y="269"/>
                  <a:pt x="298" y="269"/>
                </a:cubicBezTo>
                <a:close/>
                <a:moveTo>
                  <a:pt x="1557" y="262"/>
                </a:moveTo>
                <a:cubicBezTo>
                  <a:pt x="1555" y="262"/>
                  <a:pt x="1553" y="261"/>
                  <a:pt x="1551" y="260"/>
                </a:cubicBezTo>
                <a:cubicBezTo>
                  <a:pt x="1549" y="258"/>
                  <a:pt x="1548" y="256"/>
                  <a:pt x="1548" y="254"/>
                </a:cubicBezTo>
                <a:cubicBezTo>
                  <a:pt x="1548" y="252"/>
                  <a:pt x="1549" y="250"/>
                  <a:pt x="1550" y="248"/>
                </a:cubicBezTo>
                <a:cubicBezTo>
                  <a:pt x="1554" y="245"/>
                  <a:pt x="1559" y="244"/>
                  <a:pt x="1562" y="247"/>
                </a:cubicBezTo>
                <a:cubicBezTo>
                  <a:pt x="1566" y="251"/>
                  <a:pt x="1566" y="256"/>
                  <a:pt x="1563" y="259"/>
                </a:cubicBezTo>
                <a:cubicBezTo>
                  <a:pt x="1561" y="261"/>
                  <a:pt x="1559" y="262"/>
                  <a:pt x="1557" y="262"/>
                </a:cubicBezTo>
                <a:close/>
                <a:moveTo>
                  <a:pt x="1536" y="243"/>
                </a:moveTo>
                <a:cubicBezTo>
                  <a:pt x="1534" y="243"/>
                  <a:pt x="1532" y="243"/>
                  <a:pt x="1530" y="241"/>
                </a:cubicBezTo>
                <a:cubicBezTo>
                  <a:pt x="1488" y="205"/>
                  <a:pt x="1442" y="172"/>
                  <a:pt x="1394" y="143"/>
                </a:cubicBezTo>
                <a:cubicBezTo>
                  <a:pt x="1378" y="134"/>
                  <a:pt x="1361" y="125"/>
                  <a:pt x="1345" y="116"/>
                </a:cubicBezTo>
                <a:cubicBezTo>
                  <a:pt x="1340" y="114"/>
                  <a:pt x="1339" y="109"/>
                  <a:pt x="1341" y="105"/>
                </a:cubicBezTo>
                <a:cubicBezTo>
                  <a:pt x="1343" y="101"/>
                  <a:pt x="1348" y="99"/>
                  <a:pt x="1352" y="101"/>
                </a:cubicBezTo>
                <a:cubicBezTo>
                  <a:pt x="1369" y="110"/>
                  <a:pt x="1386" y="119"/>
                  <a:pt x="1402" y="129"/>
                </a:cubicBezTo>
                <a:cubicBezTo>
                  <a:pt x="1402" y="129"/>
                  <a:pt x="1402" y="129"/>
                  <a:pt x="1402" y="129"/>
                </a:cubicBezTo>
                <a:cubicBezTo>
                  <a:pt x="1402" y="129"/>
                  <a:pt x="1402" y="129"/>
                  <a:pt x="1403" y="129"/>
                </a:cubicBezTo>
                <a:cubicBezTo>
                  <a:pt x="1403" y="129"/>
                  <a:pt x="1403" y="129"/>
                  <a:pt x="1403" y="129"/>
                </a:cubicBezTo>
                <a:cubicBezTo>
                  <a:pt x="1452" y="158"/>
                  <a:pt x="1498" y="191"/>
                  <a:pt x="1541" y="228"/>
                </a:cubicBezTo>
                <a:cubicBezTo>
                  <a:pt x="1543" y="230"/>
                  <a:pt x="1544" y="232"/>
                  <a:pt x="1544" y="234"/>
                </a:cubicBezTo>
                <a:cubicBezTo>
                  <a:pt x="1544" y="236"/>
                  <a:pt x="1544" y="239"/>
                  <a:pt x="1542" y="240"/>
                </a:cubicBezTo>
                <a:cubicBezTo>
                  <a:pt x="1540" y="242"/>
                  <a:pt x="1538" y="243"/>
                  <a:pt x="1536" y="243"/>
                </a:cubicBezTo>
                <a:close/>
                <a:moveTo>
                  <a:pt x="504" y="122"/>
                </a:moveTo>
                <a:cubicBezTo>
                  <a:pt x="501" y="122"/>
                  <a:pt x="498" y="120"/>
                  <a:pt x="497" y="117"/>
                </a:cubicBezTo>
                <a:cubicBezTo>
                  <a:pt x="496" y="115"/>
                  <a:pt x="496" y="113"/>
                  <a:pt x="496" y="111"/>
                </a:cubicBezTo>
                <a:cubicBezTo>
                  <a:pt x="497" y="109"/>
                  <a:pt x="498" y="107"/>
                  <a:pt x="500" y="106"/>
                </a:cubicBezTo>
                <a:cubicBezTo>
                  <a:pt x="505" y="104"/>
                  <a:pt x="510" y="105"/>
                  <a:pt x="512" y="109"/>
                </a:cubicBezTo>
                <a:cubicBezTo>
                  <a:pt x="513" y="111"/>
                  <a:pt x="513" y="114"/>
                  <a:pt x="512" y="116"/>
                </a:cubicBezTo>
                <a:cubicBezTo>
                  <a:pt x="512" y="118"/>
                  <a:pt x="510" y="120"/>
                  <a:pt x="508" y="121"/>
                </a:cubicBezTo>
                <a:cubicBezTo>
                  <a:pt x="507" y="121"/>
                  <a:pt x="506" y="122"/>
                  <a:pt x="504" y="122"/>
                </a:cubicBezTo>
                <a:close/>
                <a:moveTo>
                  <a:pt x="530" y="109"/>
                </a:moveTo>
                <a:cubicBezTo>
                  <a:pt x="526" y="109"/>
                  <a:pt x="523" y="107"/>
                  <a:pt x="522" y="104"/>
                </a:cubicBezTo>
                <a:cubicBezTo>
                  <a:pt x="521" y="102"/>
                  <a:pt x="521" y="100"/>
                  <a:pt x="522" y="98"/>
                </a:cubicBezTo>
                <a:cubicBezTo>
                  <a:pt x="522" y="96"/>
                  <a:pt x="524" y="94"/>
                  <a:pt x="526" y="93"/>
                </a:cubicBezTo>
                <a:cubicBezTo>
                  <a:pt x="532" y="90"/>
                  <a:pt x="537" y="88"/>
                  <a:pt x="543" y="85"/>
                </a:cubicBezTo>
                <a:cubicBezTo>
                  <a:pt x="555" y="80"/>
                  <a:pt x="566" y="74"/>
                  <a:pt x="578" y="70"/>
                </a:cubicBezTo>
                <a:cubicBezTo>
                  <a:pt x="631" y="48"/>
                  <a:pt x="686" y="31"/>
                  <a:pt x="742" y="19"/>
                </a:cubicBezTo>
                <a:cubicBezTo>
                  <a:pt x="746" y="19"/>
                  <a:pt x="751" y="22"/>
                  <a:pt x="752" y="26"/>
                </a:cubicBezTo>
                <a:cubicBezTo>
                  <a:pt x="753" y="31"/>
                  <a:pt x="750" y="35"/>
                  <a:pt x="745" y="36"/>
                </a:cubicBezTo>
                <a:cubicBezTo>
                  <a:pt x="690" y="48"/>
                  <a:pt x="636" y="64"/>
                  <a:pt x="585" y="85"/>
                </a:cubicBezTo>
                <a:cubicBezTo>
                  <a:pt x="573" y="90"/>
                  <a:pt x="562" y="95"/>
                  <a:pt x="550" y="100"/>
                </a:cubicBezTo>
                <a:cubicBezTo>
                  <a:pt x="544" y="103"/>
                  <a:pt x="539" y="106"/>
                  <a:pt x="533" y="108"/>
                </a:cubicBezTo>
                <a:cubicBezTo>
                  <a:pt x="532" y="109"/>
                  <a:pt x="531" y="109"/>
                  <a:pt x="530" y="109"/>
                </a:cubicBezTo>
                <a:close/>
                <a:moveTo>
                  <a:pt x="1323" y="105"/>
                </a:moveTo>
                <a:cubicBezTo>
                  <a:pt x="1322" y="105"/>
                  <a:pt x="1321" y="105"/>
                  <a:pt x="1319" y="104"/>
                </a:cubicBezTo>
                <a:cubicBezTo>
                  <a:pt x="1317" y="103"/>
                  <a:pt x="1316" y="101"/>
                  <a:pt x="1315" y="99"/>
                </a:cubicBezTo>
                <a:cubicBezTo>
                  <a:pt x="1314" y="97"/>
                  <a:pt x="1314" y="95"/>
                  <a:pt x="1315" y="93"/>
                </a:cubicBezTo>
                <a:cubicBezTo>
                  <a:pt x="1317" y="89"/>
                  <a:pt x="1322" y="87"/>
                  <a:pt x="1327" y="89"/>
                </a:cubicBezTo>
                <a:cubicBezTo>
                  <a:pt x="1331" y="91"/>
                  <a:pt x="1333" y="96"/>
                  <a:pt x="1331" y="100"/>
                </a:cubicBezTo>
                <a:cubicBezTo>
                  <a:pt x="1329" y="103"/>
                  <a:pt x="1326" y="105"/>
                  <a:pt x="1323" y="105"/>
                </a:cubicBezTo>
                <a:close/>
                <a:moveTo>
                  <a:pt x="1297" y="93"/>
                </a:moveTo>
                <a:cubicBezTo>
                  <a:pt x="1296" y="93"/>
                  <a:pt x="1295" y="93"/>
                  <a:pt x="1294" y="93"/>
                </a:cubicBezTo>
                <a:cubicBezTo>
                  <a:pt x="1276" y="85"/>
                  <a:pt x="1257" y="77"/>
                  <a:pt x="1239" y="71"/>
                </a:cubicBezTo>
                <a:cubicBezTo>
                  <a:pt x="1205" y="59"/>
                  <a:pt x="1170" y="48"/>
                  <a:pt x="1134" y="40"/>
                </a:cubicBezTo>
                <a:cubicBezTo>
                  <a:pt x="1116" y="36"/>
                  <a:pt x="1098" y="32"/>
                  <a:pt x="1079" y="29"/>
                </a:cubicBezTo>
                <a:cubicBezTo>
                  <a:pt x="1077" y="29"/>
                  <a:pt x="1075" y="28"/>
                  <a:pt x="1074" y="26"/>
                </a:cubicBezTo>
                <a:cubicBezTo>
                  <a:pt x="1072" y="24"/>
                  <a:pt x="1072" y="22"/>
                  <a:pt x="1072" y="20"/>
                </a:cubicBezTo>
                <a:cubicBezTo>
                  <a:pt x="1073" y="15"/>
                  <a:pt x="1077" y="12"/>
                  <a:pt x="1082" y="13"/>
                </a:cubicBezTo>
                <a:cubicBezTo>
                  <a:pt x="1101" y="16"/>
                  <a:pt x="1120" y="19"/>
                  <a:pt x="1138" y="24"/>
                </a:cubicBezTo>
                <a:cubicBezTo>
                  <a:pt x="1174" y="32"/>
                  <a:pt x="1210" y="42"/>
                  <a:pt x="1245" y="55"/>
                </a:cubicBezTo>
                <a:cubicBezTo>
                  <a:pt x="1263" y="62"/>
                  <a:pt x="1282" y="69"/>
                  <a:pt x="1300" y="77"/>
                </a:cubicBezTo>
                <a:cubicBezTo>
                  <a:pt x="1301" y="77"/>
                  <a:pt x="1301" y="77"/>
                  <a:pt x="1301" y="77"/>
                </a:cubicBezTo>
                <a:cubicBezTo>
                  <a:pt x="1303" y="78"/>
                  <a:pt x="1304" y="79"/>
                  <a:pt x="1305" y="82"/>
                </a:cubicBezTo>
                <a:cubicBezTo>
                  <a:pt x="1306" y="84"/>
                  <a:pt x="1306" y="86"/>
                  <a:pt x="1305" y="88"/>
                </a:cubicBezTo>
                <a:cubicBezTo>
                  <a:pt x="1304" y="91"/>
                  <a:pt x="1301" y="93"/>
                  <a:pt x="1297" y="93"/>
                </a:cubicBezTo>
                <a:close/>
                <a:moveTo>
                  <a:pt x="771" y="31"/>
                </a:moveTo>
                <a:cubicBezTo>
                  <a:pt x="767" y="31"/>
                  <a:pt x="763" y="28"/>
                  <a:pt x="763" y="24"/>
                </a:cubicBezTo>
                <a:cubicBezTo>
                  <a:pt x="762" y="22"/>
                  <a:pt x="763" y="19"/>
                  <a:pt x="764" y="18"/>
                </a:cubicBezTo>
                <a:cubicBezTo>
                  <a:pt x="765" y="16"/>
                  <a:pt x="767" y="14"/>
                  <a:pt x="770" y="14"/>
                </a:cubicBezTo>
                <a:cubicBezTo>
                  <a:pt x="774" y="13"/>
                  <a:pt x="779" y="16"/>
                  <a:pt x="779" y="21"/>
                </a:cubicBezTo>
                <a:cubicBezTo>
                  <a:pt x="780" y="23"/>
                  <a:pt x="779" y="25"/>
                  <a:pt x="778" y="27"/>
                </a:cubicBezTo>
                <a:cubicBezTo>
                  <a:pt x="777" y="29"/>
                  <a:pt x="775" y="30"/>
                  <a:pt x="773" y="31"/>
                </a:cubicBezTo>
                <a:cubicBezTo>
                  <a:pt x="772" y="31"/>
                  <a:pt x="772" y="31"/>
                  <a:pt x="771" y="31"/>
                </a:cubicBezTo>
                <a:close/>
                <a:moveTo>
                  <a:pt x="799" y="26"/>
                </a:moveTo>
                <a:cubicBezTo>
                  <a:pt x="795" y="26"/>
                  <a:pt x="791" y="23"/>
                  <a:pt x="791" y="19"/>
                </a:cubicBezTo>
                <a:cubicBezTo>
                  <a:pt x="790" y="15"/>
                  <a:pt x="793" y="10"/>
                  <a:pt x="798" y="10"/>
                </a:cubicBezTo>
                <a:cubicBezTo>
                  <a:pt x="817" y="7"/>
                  <a:pt x="836" y="5"/>
                  <a:pt x="855" y="3"/>
                </a:cubicBezTo>
                <a:cubicBezTo>
                  <a:pt x="867" y="2"/>
                  <a:pt x="879" y="1"/>
                  <a:pt x="891" y="1"/>
                </a:cubicBezTo>
                <a:cubicBezTo>
                  <a:pt x="904" y="0"/>
                  <a:pt x="917" y="0"/>
                  <a:pt x="930" y="0"/>
                </a:cubicBezTo>
                <a:cubicBezTo>
                  <a:pt x="962" y="0"/>
                  <a:pt x="994" y="2"/>
                  <a:pt x="1026" y="5"/>
                </a:cubicBezTo>
                <a:cubicBezTo>
                  <a:pt x="1028" y="5"/>
                  <a:pt x="1030" y="6"/>
                  <a:pt x="1031" y="8"/>
                </a:cubicBezTo>
                <a:cubicBezTo>
                  <a:pt x="1033" y="10"/>
                  <a:pt x="1033" y="12"/>
                  <a:pt x="1033" y="14"/>
                </a:cubicBezTo>
                <a:cubicBezTo>
                  <a:pt x="1033" y="19"/>
                  <a:pt x="1028" y="22"/>
                  <a:pt x="1024" y="22"/>
                </a:cubicBezTo>
                <a:cubicBezTo>
                  <a:pt x="993" y="19"/>
                  <a:pt x="961" y="17"/>
                  <a:pt x="930" y="17"/>
                </a:cubicBezTo>
                <a:cubicBezTo>
                  <a:pt x="917" y="17"/>
                  <a:pt x="904" y="17"/>
                  <a:pt x="892" y="18"/>
                </a:cubicBezTo>
                <a:cubicBezTo>
                  <a:pt x="880" y="18"/>
                  <a:pt x="868" y="19"/>
                  <a:pt x="856" y="20"/>
                </a:cubicBezTo>
                <a:cubicBezTo>
                  <a:pt x="856" y="20"/>
                  <a:pt x="856" y="20"/>
                  <a:pt x="856" y="20"/>
                </a:cubicBezTo>
                <a:cubicBezTo>
                  <a:pt x="837" y="22"/>
                  <a:pt x="819" y="24"/>
                  <a:pt x="800" y="26"/>
                </a:cubicBezTo>
                <a:cubicBezTo>
                  <a:pt x="800" y="26"/>
                  <a:pt x="799" y="26"/>
                  <a:pt x="799" y="26"/>
                </a:cubicBezTo>
                <a:close/>
                <a:moveTo>
                  <a:pt x="1053" y="25"/>
                </a:moveTo>
                <a:cubicBezTo>
                  <a:pt x="1053" y="25"/>
                  <a:pt x="1053" y="25"/>
                  <a:pt x="1053" y="25"/>
                </a:cubicBezTo>
                <a:cubicBezTo>
                  <a:pt x="1053" y="25"/>
                  <a:pt x="1053" y="25"/>
                  <a:pt x="1053" y="25"/>
                </a:cubicBezTo>
                <a:cubicBezTo>
                  <a:pt x="1052" y="25"/>
                  <a:pt x="1052" y="25"/>
                  <a:pt x="1052" y="25"/>
                </a:cubicBezTo>
                <a:cubicBezTo>
                  <a:pt x="1047" y="25"/>
                  <a:pt x="1044" y="20"/>
                  <a:pt x="1044" y="16"/>
                </a:cubicBezTo>
                <a:cubicBezTo>
                  <a:pt x="1045" y="11"/>
                  <a:pt x="1049" y="8"/>
                  <a:pt x="1054" y="8"/>
                </a:cubicBezTo>
                <a:cubicBezTo>
                  <a:pt x="1056" y="9"/>
                  <a:pt x="1058" y="10"/>
                  <a:pt x="1059" y="12"/>
                </a:cubicBezTo>
                <a:cubicBezTo>
                  <a:pt x="1061" y="13"/>
                  <a:pt x="1061" y="16"/>
                  <a:pt x="1061" y="18"/>
                </a:cubicBezTo>
                <a:cubicBezTo>
                  <a:pt x="1061" y="22"/>
                  <a:pt x="1057" y="25"/>
                  <a:pt x="1053" y="25"/>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2" name="Freeform 9">
            <a:extLst>
              <a:ext uri="{FF2B5EF4-FFF2-40B4-BE49-F238E27FC236}">
                <a16:creationId xmlns:a16="http://schemas.microsoft.com/office/drawing/2014/main" id="{BB1FF430-D241-4710-BD11-A750923701DF}"/>
              </a:ext>
            </a:extLst>
          </p:cNvPr>
          <p:cNvSpPr>
            <a:spLocks/>
          </p:cNvSpPr>
          <p:nvPr/>
        </p:nvSpPr>
        <p:spPr bwMode="auto">
          <a:xfrm>
            <a:off x="9339262" y="3995738"/>
            <a:ext cx="5721350" cy="5705475"/>
          </a:xfrm>
          <a:custGeom>
            <a:avLst/>
            <a:gdLst>
              <a:gd name="T0" fmla="*/ 899 w 1800"/>
              <a:gd name="T1" fmla="*/ 1794 h 1794"/>
              <a:gd name="T2" fmla="*/ 586 w 1800"/>
              <a:gd name="T3" fmla="*/ 1738 h 1794"/>
              <a:gd name="T4" fmla="*/ 293 w 1800"/>
              <a:gd name="T5" fmla="*/ 1558 h 1794"/>
              <a:gd name="T6" fmla="*/ 90 w 1800"/>
              <a:gd name="T7" fmla="*/ 1281 h 1794"/>
              <a:gd name="T8" fmla="*/ 6 w 1800"/>
              <a:gd name="T9" fmla="*/ 947 h 1794"/>
              <a:gd name="T10" fmla="*/ 54 w 1800"/>
              <a:gd name="T11" fmla="*/ 607 h 1794"/>
              <a:gd name="T12" fmla="*/ 227 w 1800"/>
              <a:gd name="T13" fmla="*/ 310 h 1794"/>
              <a:gd name="T14" fmla="*/ 500 w 1800"/>
              <a:gd name="T15" fmla="*/ 100 h 1794"/>
              <a:gd name="T16" fmla="*/ 831 w 1800"/>
              <a:gd name="T17" fmla="*/ 8 h 1794"/>
              <a:gd name="T18" fmla="*/ 1173 w 1800"/>
              <a:gd name="T19" fmla="*/ 49 h 1794"/>
              <a:gd name="T20" fmla="*/ 1474 w 1800"/>
              <a:gd name="T21" fmla="*/ 215 h 1794"/>
              <a:gd name="T22" fmla="*/ 1689 w 1800"/>
              <a:gd name="T23" fmla="*/ 483 h 1794"/>
              <a:gd name="T24" fmla="*/ 1789 w 1800"/>
              <a:gd name="T25" fmla="*/ 812 h 1794"/>
              <a:gd name="T26" fmla="*/ 1756 w 1800"/>
              <a:gd name="T27" fmla="*/ 1155 h 1794"/>
              <a:gd name="T28" fmla="*/ 1745 w 1800"/>
              <a:gd name="T29" fmla="*/ 1160 h 1794"/>
              <a:gd name="T30" fmla="*/ 1740 w 1800"/>
              <a:gd name="T31" fmla="*/ 1150 h 1794"/>
              <a:gd name="T32" fmla="*/ 1772 w 1800"/>
              <a:gd name="T33" fmla="*/ 814 h 1794"/>
              <a:gd name="T34" fmla="*/ 1674 w 1800"/>
              <a:gd name="T35" fmla="*/ 491 h 1794"/>
              <a:gd name="T36" fmla="*/ 1463 w 1800"/>
              <a:gd name="T37" fmla="*/ 228 h 1794"/>
              <a:gd name="T38" fmla="*/ 1167 w 1800"/>
              <a:gd name="T39" fmla="*/ 65 h 1794"/>
              <a:gd name="T40" fmla="*/ 832 w 1800"/>
              <a:gd name="T41" fmla="*/ 25 h 1794"/>
              <a:gd name="T42" fmla="*/ 507 w 1800"/>
              <a:gd name="T43" fmla="*/ 115 h 1794"/>
              <a:gd name="T44" fmla="*/ 240 w 1800"/>
              <a:gd name="T45" fmla="*/ 321 h 1794"/>
              <a:gd name="T46" fmla="*/ 70 w 1800"/>
              <a:gd name="T47" fmla="*/ 612 h 1794"/>
              <a:gd name="T48" fmla="*/ 23 w 1800"/>
              <a:gd name="T49" fmla="*/ 947 h 1794"/>
              <a:gd name="T50" fmla="*/ 105 w 1800"/>
              <a:gd name="T51" fmla="*/ 1274 h 1794"/>
              <a:gd name="T52" fmla="*/ 305 w 1800"/>
              <a:gd name="T53" fmla="*/ 1546 h 1794"/>
              <a:gd name="T54" fmla="*/ 592 w 1800"/>
              <a:gd name="T55" fmla="*/ 1722 h 1794"/>
              <a:gd name="T56" fmla="*/ 925 w 1800"/>
              <a:gd name="T57" fmla="*/ 1777 h 1794"/>
              <a:gd name="T58" fmla="*/ 1254 w 1800"/>
              <a:gd name="T59" fmla="*/ 1702 h 1794"/>
              <a:gd name="T60" fmla="*/ 1531 w 1800"/>
              <a:gd name="T61" fmla="*/ 1509 h 1794"/>
              <a:gd name="T62" fmla="*/ 1713 w 1800"/>
              <a:gd name="T63" fmla="*/ 1225 h 1794"/>
              <a:gd name="T64" fmla="*/ 1724 w 1800"/>
              <a:gd name="T65" fmla="*/ 1221 h 1794"/>
              <a:gd name="T66" fmla="*/ 1729 w 1800"/>
              <a:gd name="T67" fmla="*/ 1232 h 1794"/>
              <a:gd name="T68" fmla="*/ 1543 w 1800"/>
              <a:gd name="T69" fmla="*/ 1521 h 1794"/>
              <a:gd name="T70" fmla="*/ 1261 w 1800"/>
              <a:gd name="T71" fmla="*/ 1718 h 1794"/>
              <a:gd name="T72" fmla="*/ 926 w 1800"/>
              <a:gd name="T73" fmla="*/ 1794 h 1794"/>
              <a:gd name="T74" fmla="*/ 899 w 1800"/>
              <a:gd name="T75" fmla="*/ 1794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00" h="1794">
                <a:moveTo>
                  <a:pt x="899" y="1794"/>
                </a:moveTo>
                <a:cubicBezTo>
                  <a:pt x="794" y="1794"/>
                  <a:pt x="686" y="1775"/>
                  <a:pt x="586" y="1738"/>
                </a:cubicBezTo>
                <a:cubicBezTo>
                  <a:pt x="479" y="1698"/>
                  <a:pt x="377" y="1636"/>
                  <a:pt x="293" y="1558"/>
                </a:cubicBezTo>
                <a:cubicBezTo>
                  <a:pt x="209" y="1481"/>
                  <a:pt x="139" y="1385"/>
                  <a:pt x="90" y="1281"/>
                </a:cubicBezTo>
                <a:cubicBezTo>
                  <a:pt x="41" y="1177"/>
                  <a:pt x="12" y="1062"/>
                  <a:pt x="6" y="947"/>
                </a:cubicBezTo>
                <a:cubicBezTo>
                  <a:pt x="0" y="834"/>
                  <a:pt x="16" y="716"/>
                  <a:pt x="54" y="607"/>
                </a:cubicBezTo>
                <a:cubicBezTo>
                  <a:pt x="92" y="498"/>
                  <a:pt x="152" y="395"/>
                  <a:pt x="227" y="310"/>
                </a:cubicBezTo>
                <a:cubicBezTo>
                  <a:pt x="303" y="224"/>
                  <a:pt x="397" y="151"/>
                  <a:pt x="500" y="100"/>
                </a:cubicBezTo>
                <a:cubicBezTo>
                  <a:pt x="603" y="49"/>
                  <a:pt x="717" y="17"/>
                  <a:pt x="831" y="8"/>
                </a:cubicBezTo>
                <a:cubicBezTo>
                  <a:pt x="945" y="0"/>
                  <a:pt x="1063" y="14"/>
                  <a:pt x="1173" y="49"/>
                </a:cubicBezTo>
                <a:cubicBezTo>
                  <a:pt x="1282" y="85"/>
                  <a:pt x="1387" y="142"/>
                  <a:pt x="1474" y="215"/>
                </a:cubicBezTo>
                <a:cubicBezTo>
                  <a:pt x="1561" y="289"/>
                  <a:pt x="1636" y="381"/>
                  <a:pt x="1689" y="483"/>
                </a:cubicBezTo>
                <a:cubicBezTo>
                  <a:pt x="1743" y="585"/>
                  <a:pt x="1777" y="698"/>
                  <a:pt x="1789" y="812"/>
                </a:cubicBezTo>
                <a:cubicBezTo>
                  <a:pt x="1800" y="926"/>
                  <a:pt x="1789" y="1044"/>
                  <a:pt x="1756" y="1155"/>
                </a:cubicBezTo>
                <a:cubicBezTo>
                  <a:pt x="1755" y="1159"/>
                  <a:pt x="1750" y="1162"/>
                  <a:pt x="1745" y="1160"/>
                </a:cubicBezTo>
                <a:cubicBezTo>
                  <a:pt x="1741" y="1159"/>
                  <a:pt x="1738" y="1154"/>
                  <a:pt x="1740" y="1150"/>
                </a:cubicBezTo>
                <a:cubicBezTo>
                  <a:pt x="1772" y="1042"/>
                  <a:pt x="1783" y="925"/>
                  <a:pt x="1772" y="814"/>
                </a:cubicBezTo>
                <a:cubicBezTo>
                  <a:pt x="1761" y="702"/>
                  <a:pt x="1727" y="591"/>
                  <a:pt x="1674" y="491"/>
                </a:cubicBezTo>
                <a:cubicBezTo>
                  <a:pt x="1622" y="391"/>
                  <a:pt x="1549" y="300"/>
                  <a:pt x="1463" y="228"/>
                </a:cubicBezTo>
                <a:cubicBezTo>
                  <a:pt x="1377" y="156"/>
                  <a:pt x="1275" y="100"/>
                  <a:pt x="1167" y="65"/>
                </a:cubicBezTo>
                <a:cubicBezTo>
                  <a:pt x="1060" y="31"/>
                  <a:pt x="944" y="17"/>
                  <a:pt x="832" y="25"/>
                </a:cubicBezTo>
                <a:cubicBezTo>
                  <a:pt x="721" y="34"/>
                  <a:pt x="608" y="65"/>
                  <a:pt x="507" y="115"/>
                </a:cubicBezTo>
                <a:cubicBezTo>
                  <a:pt x="406" y="166"/>
                  <a:pt x="314" y="237"/>
                  <a:pt x="240" y="321"/>
                </a:cubicBezTo>
                <a:cubicBezTo>
                  <a:pt x="166" y="405"/>
                  <a:pt x="107" y="506"/>
                  <a:pt x="70" y="612"/>
                </a:cubicBezTo>
                <a:cubicBezTo>
                  <a:pt x="33" y="719"/>
                  <a:pt x="17" y="835"/>
                  <a:pt x="23" y="947"/>
                </a:cubicBezTo>
                <a:cubicBezTo>
                  <a:pt x="29" y="1059"/>
                  <a:pt x="57" y="1172"/>
                  <a:pt x="105" y="1274"/>
                </a:cubicBezTo>
                <a:cubicBezTo>
                  <a:pt x="153" y="1376"/>
                  <a:pt x="222" y="1470"/>
                  <a:pt x="305" y="1546"/>
                </a:cubicBezTo>
                <a:cubicBezTo>
                  <a:pt x="387" y="1622"/>
                  <a:pt x="486" y="1683"/>
                  <a:pt x="592" y="1722"/>
                </a:cubicBezTo>
                <a:cubicBezTo>
                  <a:pt x="698" y="1761"/>
                  <a:pt x="813" y="1781"/>
                  <a:pt x="925" y="1777"/>
                </a:cubicBezTo>
                <a:cubicBezTo>
                  <a:pt x="1037" y="1774"/>
                  <a:pt x="1151" y="1748"/>
                  <a:pt x="1254" y="1702"/>
                </a:cubicBezTo>
                <a:cubicBezTo>
                  <a:pt x="1357" y="1656"/>
                  <a:pt x="1453" y="1590"/>
                  <a:pt x="1531" y="1509"/>
                </a:cubicBezTo>
                <a:cubicBezTo>
                  <a:pt x="1608" y="1428"/>
                  <a:pt x="1672" y="1330"/>
                  <a:pt x="1713" y="1225"/>
                </a:cubicBezTo>
                <a:cubicBezTo>
                  <a:pt x="1715" y="1221"/>
                  <a:pt x="1720" y="1219"/>
                  <a:pt x="1724" y="1221"/>
                </a:cubicBezTo>
                <a:cubicBezTo>
                  <a:pt x="1729" y="1222"/>
                  <a:pt x="1731" y="1227"/>
                  <a:pt x="1729" y="1232"/>
                </a:cubicBezTo>
                <a:cubicBezTo>
                  <a:pt x="1687" y="1338"/>
                  <a:pt x="1622" y="1438"/>
                  <a:pt x="1543" y="1521"/>
                </a:cubicBezTo>
                <a:cubicBezTo>
                  <a:pt x="1463" y="1603"/>
                  <a:pt x="1366" y="1671"/>
                  <a:pt x="1261" y="1718"/>
                </a:cubicBezTo>
                <a:cubicBezTo>
                  <a:pt x="1156" y="1764"/>
                  <a:pt x="1040" y="1791"/>
                  <a:pt x="926" y="1794"/>
                </a:cubicBezTo>
                <a:cubicBezTo>
                  <a:pt x="917" y="1794"/>
                  <a:pt x="908" y="1794"/>
                  <a:pt x="899" y="1794"/>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3" name="Freeform 10">
            <a:extLst>
              <a:ext uri="{FF2B5EF4-FFF2-40B4-BE49-F238E27FC236}">
                <a16:creationId xmlns:a16="http://schemas.microsoft.com/office/drawing/2014/main" id="{250BFA0E-E377-4251-95AD-25EB8729EA96}"/>
              </a:ext>
            </a:extLst>
          </p:cNvPr>
          <p:cNvSpPr>
            <a:spLocks noEditPoints="1"/>
          </p:cNvSpPr>
          <p:nvPr/>
        </p:nvSpPr>
        <p:spPr bwMode="auto">
          <a:xfrm>
            <a:off x="9466262" y="4122738"/>
            <a:ext cx="5454650" cy="5462588"/>
          </a:xfrm>
          <a:custGeom>
            <a:avLst/>
            <a:gdLst>
              <a:gd name="T0" fmla="*/ 634 w 1716"/>
              <a:gd name="T1" fmla="*/ 1679 h 1718"/>
              <a:gd name="T2" fmla="*/ 866 w 1716"/>
              <a:gd name="T3" fmla="*/ 1718 h 1718"/>
              <a:gd name="T4" fmla="*/ 903 w 1716"/>
              <a:gd name="T5" fmla="*/ 1708 h 1718"/>
              <a:gd name="T6" fmla="*/ 916 w 1716"/>
              <a:gd name="T7" fmla="*/ 1701 h 1718"/>
              <a:gd name="T8" fmla="*/ 1092 w 1716"/>
              <a:gd name="T9" fmla="*/ 1685 h 1718"/>
              <a:gd name="T10" fmla="*/ 623 w 1716"/>
              <a:gd name="T11" fmla="*/ 1676 h 1718"/>
              <a:gd name="T12" fmla="*/ 379 w 1716"/>
              <a:gd name="T13" fmla="*/ 1561 h 1718"/>
              <a:gd name="T14" fmla="*/ 588 w 1716"/>
              <a:gd name="T15" fmla="*/ 1674 h 1718"/>
              <a:gd name="T16" fmla="*/ 1178 w 1716"/>
              <a:gd name="T17" fmla="*/ 1647 h 1718"/>
              <a:gd name="T18" fmla="*/ 1339 w 1716"/>
              <a:gd name="T19" fmla="*/ 1550 h 1718"/>
              <a:gd name="T20" fmla="*/ 1199 w 1716"/>
              <a:gd name="T21" fmla="*/ 1647 h 1718"/>
              <a:gd name="T22" fmla="*/ 367 w 1716"/>
              <a:gd name="T23" fmla="*/ 1543 h 1718"/>
              <a:gd name="T24" fmla="*/ 251 w 1716"/>
              <a:gd name="T25" fmla="*/ 1467 h 1718"/>
              <a:gd name="T26" fmla="*/ 345 w 1716"/>
              <a:gd name="T27" fmla="*/ 1526 h 1718"/>
              <a:gd name="T28" fmla="*/ 1418 w 1716"/>
              <a:gd name="T29" fmla="*/ 1499 h 1718"/>
              <a:gd name="T30" fmla="*/ 1538 w 1716"/>
              <a:gd name="T31" fmla="*/ 1354 h 1718"/>
              <a:gd name="T32" fmla="*/ 1438 w 1716"/>
              <a:gd name="T33" fmla="*/ 1492 h 1718"/>
              <a:gd name="T34" fmla="*/ 159 w 1716"/>
              <a:gd name="T35" fmla="*/ 1343 h 1718"/>
              <a:gd name="T36" fmla="*/ 67 w 1716"/>
              <a:gd name="T37" fmla="*/ 1193 h 1718"/>
              <a:gd name="T38" fmla="*/ 155 w 1716"/>
              <a:gd name="T39" fmla="*/ 1322 h 1718"/>
              <a:gd name="T40" fmla="*/ 1584 w 1716"/>
              <a:gd name="T41" fmla="*/ 1284 h 1718"/>
              <a:gd name="T42" fmla="*/ 1601 w 1716"/>
              <a:gd name="T43" fmla="*/ 1271 h 1718"/>
              <a:gd name="T44" fmla="*/ 1687 w 1716"/>
              <a:gd name="T45" fmla="*/ 1044 h 1718"/>
              <a:gd name="T46" fmla="*/ 42 w 1716"/>
              <a:gd name="T47" fmla="*/ 1105 h 1718"/>
              <a:gd name="T48" fmla="*/ 35 w 1716"/>
              <a:gd name="T49" fmla="*/ 1077 h 1718"/>
              <a:gd name="T50" fmla="*/ 9 w 1716"/>
              <a:gd name="T51" fmla="*/ 836 h 1718"/>
              <a:gd name="T52" fmla="*/ 42 w 1716"/>
              <a:gd name="T53" fmla="*/ 1073 h 1718"/>
              <a:gd name="T54" fmla="*/ 1700 w 1716"/>
              <a:gd name="T55" fmla="*/ 1027 h 1718"/>
              <a:gd name="T56" fmla="*/ 1699 w 1716"/>
              <a:gd name="T57" fmla="*/ 829 h 1718"/>
              <a:gd name="T58" fmla="*/ 1716 w 1716"/>
              <a:gd name="T59" fmla="*/ 859 h 1718"/>
              <a:gd name="T60" fmla="*/ 9 w 1716"/>
              <a:gd name="T61" fmla="*/ 825 h 1718"/>
              <a:gd name="T62" fmla="*/ 11 w 1716"/>
              <a:gd name="T63" fmla="*/ 797 h 1718"/>
              <a:gd name="T64" fmla="*/ 26 w 1716"/>
              <a:gd name="T65" fmla="*/ 733 h 1718"/>
              <a:gd name="T66" fmla="*/ 1699 w 1716"/>
              <a:gd name="T67" fmla="*/ 735 h 1718"/>
              <a:gd name="T68" fmla="*/ 1647 w 1716"/>
              <a:gd name="T69" fmla="*/ 569 h 1718"/>
              <a:gd name="T70" fmla="*/ 1704 w 1716"/>
              <a:gd name="T71" fmla="*/ 714 h 1718"/>
              <a:gd name="T72" fmla="*/ 78 w 1716"/>
              <a:gd name="T73" fmla="*/ 545 h 1718"/>
              <a:gd name="T74" fmla="*/ 98 w 1716"/>
              <a:gd name="T75" fmla="*/ 461 h 1718"/>
              <a:gd name="T76" fmla="*/ 81 w 1716"/>
              <a:gd name="T77" fmla="*/ 524 h 1718"/>
              <a:gd name="T78" fmla="*/ 1624 w 1716"/>
              <a:gd name="T79" fmla="*/ 478 h 1718"/>
              <a:gd name="T80" fmla="*/ 1479 w 1716"/>
              <a:gd name="T81" fmla="*/ 292 h 1718"/>
              <a:gd name="T82" fmla="*/ 1610 w 1716"/>
              <a:gd name="T83" fmla="*/ 446 h 1718"/>
              <a:gd name="T84" fmla="*/ 224 w 1716"/>
              <a:gd name="T85" fmla="*/ 307 h 1718"/>
              <a:gd name="T86" fmla="*/ 237 w 1716"/>
              <a:gd name="T87" fmla="*/ 267 h 1718"/>
              <a:gd name="T88" fmla="*/ 242 w 1716"/>
              <a:gd name="T89" fmla="*/ 286 h 1718"/>
              <a:gd name="T90" fmla="*/ 1454 w 1716"/>
              <a:gd name="T91" fmla="*/ 242 h 1718"/>
              <a:gd name="T92" fmla="*/ 1287 w 1716"/>
              <a:gd name="T93" fmla="*/ 136 h 1718"/>
              <a:gd name="T94" fmla="*/ 1434 w 1716"/>
              <a:gd name="T95" fmla="*/ 235 h 1718"/>
              <a:gd name="T96" fmla="*/ 439 w 1716"/>
              <a:gd name="T97" fmla="*/ 130 h 1718"/>
              <a:gd name="T98" fmla="*/ 518 w 1716"/>
              <a:gd name="T99" fmla="*/ 81 h 1718"/>
              <a:gd name="T100" fmla="*/ 1212 w 1716"/>
              <a:gd name="T101" fmla="*/ 97 h 1718"/>
              <a:gd name="T102" fmla="*/ 1190 w 1716"/>
              <a:gd name="T103" fmla="*/ 86 h 1718"/>
              <a:gd name="T104" fmla="*/ 1030 w 1716"/>
              <a:gd name="T105" fmla="*/ 19 h 1718"/>
              <a:gd name="T106" fmla="*/ 582 w 1716"/>
              <a:gd name="T107" fmla="*/ 64 h 1718"/>
              <a:gd name="T108" fmla="*/ 639 w 1716"/>
              <a:gd name="T109" fmla="*/ 47 h 1718"/>
              <a:gd name="T110" fmla="*/ 662 w 1716"/>
              <a:gd name="T111" fmla="*/ 24 h 1718"/>
              <a:gd name="T112" fmla="*/ 683 w 1716"/>
              <a:gd name="T113" fmla="*/ 28 h 1718"/>
              <a:gd name="T114" fmla="*/ 916 w 1716"/>
              <a:gd name="T115" fmla="*/ 20 h 1718"/>
              <a:gd name="T116" fmla="*/ 945 w 1716"/>
              <a:gd name="T117" fmla="*/ 23 h 1718"/>
              <a:gd name="T118" fmla="*/ 945 w 1716"/>
              <a:gd name="T119" fmla="*/ 2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16" h="1718">
                <a:moveTo>
                  <a:pt x="859" y="1718"/>
                </a:moveTo>
                <a:cubicBezTo>
                  <a:pt x="855" y="1718"/>
                  <a:pt x="852" y="1718"/>
                  <a:pt x="849" y="1718"/>
                </a:cubicBezTo>
                <a:cubicBezTo>
                  <a:pt x="836" y="1718"/>
                  <a:pt x="822" y="1717"/>
                  <a:pt x="809" y="1716"/>
                </a:cubicBezTo>
                <a:cubicBezTo>
                  <a:pt x="753" y="1713"/>
                  <a:pt x="696" y="1704"/>
                  <a:pt x="641" y="1690"/>
                </a:cubicBezTo>
                <a:cubicBezTo>
                  <a:pt x="640" y="1689"/>
                  <a:pt x="640" y="1689"/>
                  <a:pt x="640" y="1689"/>
                </a:cubicBezTo>
                <a:cubicBezTo>
                  <a:pt x="638" y="1689"/>
                  <a:pt x="636" y="1688"/>
                  <a:pt x="635" y="1686"/>
                </a:cubicBezTo>
                <a:cubicBezTo>
                  <a:pt x="634" y="1684"/>
                  <a:pt x="634" y="1681"/>
                  <a:pt x="634" y="1679"/>
                </a:cubicBezTo>
                <a:cubicBezTo>
                  <a:pt x="635" y="1675"/>
                  <a:pt x="640" y="1672"/>
                  <a:pt x="645" y="1673"/>
                </a:cubicBezTo>
                <a:cubicBezTo>
                  <a:pt x="699" y="1687"/>
                  <a:pt x="755" y="1696"/>
                  <a:pt x="810" y="1699"/>
                </a:cubicBezTo>
                <a:cubicBezTo>
                  <a:pt x="823" y="1700"/>
                  <a:pt x="836" y="1701"/>
                  <a:pt x="849" y="1701"/>
                </a:cubicBezTo>
                <a:cubicBezTo>
                  <a:pt x="855" y="1701"/>
                  <a:pt x="861" y="1701"/>
                  <a:pt x="866" y="1701"/>
                </a:cubicBezTo>
                <a:cubicBezTo>
                  <a:pt x="866" y="1701"/>
                  <a:pt x="866" y="1701"/>
                  <a:pt x="866" y="1701"/>
                </a:cubicBezTo>
                <a:cubicBezTo>
                  <a:pt x="871" y="1701"/>
                  <a:pt x="875" y="1704"/>
                  <a:pt x="875" y="1709"/>
                </a:cubicBezTo>
                <a:cubicBezTo>
                  <a:pt x="875" y="1714"/>
                  <a:pt x="871" y="1718"/>
                  <a:pt x="866" y="1718"/>
                </a:cubicBezTo>
                <a:cubicBezTo>
                  <a:pt x="864" y="1718"/>
                  <a:pt x="862" y="1718"/>
                  <a:pt x="859" y="1718"/>
                </a:cubicBezTo>
                <a:close/>
                <a:moveTo>
                  <a:pt x="895" y="1717"/>
                </a:moveTo>
                <a:cubicBezTo>
                  <a:pt x="890" y="1717"/>
                  <a:pt x="886" y="1713"/>
                  <a:pt x="886" y="1709"/>
                </a:cubicBezTo>
                <a:cubicBezTo>
                  <a:pt x="886" y="1707"/>
                  <a:pt x="887" y="1704"/>
                  <a:pt x="888" y="1703"/>
                </a:cubicBezTo>
                <a:cubicBezTo>
                  <a:pt x="890" y="1701"/>
                  <a:pt x="892" y="1700"/>
                  <a:pt x="894" y="1700"/>
                </a:cubicBezTo>
                <a:cubicBezTo>
                  <a:pt x="894" y="1700"/>
                  <a:pt x="894" y="1700"/>
                  <a:pt x="894" y="1700"/>
                </a:cubicBezTo>
                <a:cubicBezTo>
                  <a:pt x="899" y="1700"/>
                  <a:pt x="903" y="1703"/>
                  <a:pt x="903" y="1708"/>
                </a:cubicBezTo>
                <a:cubicBezTo>
                  <a:pt x="903" y="1713"/>
                  <a:pt x="900" y="1717"/>
                  <a:pt x="895" y="1717"/>
                </a:cubicBezTo>
                <a:cubicBezTo>
                  <a:pt x="895" y="1717"/>
                  <a:pt x="895" y="1717"/>
                  <a:pt x="895" y="1717"/>
                </a:cubicBezTo>
                <a:cubicBezTo>
                  <a:pt x="895" y="1717"/>
                  <a:pt x="895" y="1717"/>
                  <a:pt x="895" y="1717"/>
                </a:cubicBezTo>
                <a:close/>
                <a:moveTo>
                  <a:pt x="923" y="1715"/>
                </a:moveTo>
                <a:cubicBezTo>
                  <a:pt x="923" y="1715"/>
                  <a:pt x="923" y="1715"/>
                  <a:pt x="923" y="1715"/>
                </a:cubicBezTo>
                <a:cubicBezTo>
                  <a:pt x="919" y="1715"/>
                  <a:pt x="915" y="1712"/>
                  <a:pt x="914" y="1707"/>
                </a:cubicBezTo>
                <a:cubicBezTo>
                  <a:pt x="914" y="1705"/>
                  <a:pt x="915" y="1703"/>
                  <a:pt x="916" y="1701"/>
                </a:cubicBezTo>
                <a:cubicBezTo>
                  <a:pt x="918" y="1700"/>
                  <a:pt x="920" y="1698"/>
                  <a:pt x="922" y="1698"/>
                </a:cubicBezTo>
                <a:cubicBezTo>
                  <a:pt x="978" y="1694"/>
                  <a:pt x="1033" y="1684"/>
                  <a:pt x="1087" y="1669"/>
                </a:cubicBezTo>
                <a:cubicBezTo>
                  <a:pt x="1105" y="1664"/>
                  <a:pt x="1123" y="1658"/>
                  <a:pt x="1141" y="1652"/>
                </a:cubicBezTo>
                <a:cubicBezTo>
                  <a:pt x="1145" y="1650"/>
                  <a:pt x="1150" y="1653"/>
                  <a:pt x="1152" y="1657"/>
                </a:cubicBezTo>
                <a:cubicBezTo>
                  <a:pt x="1152" y="1659"/>
                  <a:pt x="1152" y="1661"/>
                  <a:pt x="1151" y="1663"/>
                </a:cubicBezTo>
                <a:cubicBezTo>
                  <a:pt x="1150" y="1665"/>
                  <a:pt x="1148" y="1667"/>
                  <a:pt x="1146" y="1668"/>
                </a:cubicBezTo>
                <a:cubicBezTo>
                  <a:pt x="1128" y="1674"/>
                  <a:pt x="1110" y="1680"/>
                  <a:pt x="1092" y="1685"/>
                </a:cubicBezTo>
                <a:cubicBezTo>
                  <a:pt x="1037" y="1701"/>
                  <a:pt x="980" y="1711"/>
                  <a:pt x="923" y="1715"/>
                </a:cubicBezTo>
                <a:close/>
                <a:moveTo>
                  <a:pt x="615" y="1682"/>
                </a:moveTo>
                <a:cubicBezTo>
                  <a:pt x="614" y="1682"/>
                  <a:pt x="614" y="1682"/>
                  <a:pt x="613" y="1682"/>
                </a:cubicBezTo>
                <a:cubicBezTo>
                  <a:pt x="608" y="1680"/>
                  <a:pt x="606" y="1676"/>
                  <a:pt x="607" y="1671"/>
                </a:cubicBezTo>
                <a:cubicBezTo>
                  <a:pt x="608" y="1667"/>
                  <a:pt x="613" y="1664"/>
                  <a:pt x="618" y="1665"/>
                </a:cubicBezTo>
                <a:cubicBezTo>
                  <a:pt x="620" y="1666"/>
                  <a:pt x="622" y="1668"/>
                  <a:pt x="623" y="1670"/>
                </a:cubicBezTo>
                <a:cubicBezTo>
                  <a:pt x="624" y="1672"/>
                  <a:pt x="624" y="1674"/>
                  <a:pt x="623" y="1676"/>
                </a:cubicBezTo>
                <a:cubicBezTo>
                  <a:pt x="622" y="1680"/>
                  <a:pt x="619" y="1682"/>
                  <a:pt x="615" y="1682"/>
                </a:cubicBezTo>
                <a:close/>
                <a:moveTo>
                  <a:pt x="588" y="1674"/>
                </a:moveTo>
                <a:cubicBezTo>
                  <a:pt x="587" y="1674"/>
                  <a:pt x="586" y="1673"/>
                  <a:pt x="586" y="1673"/>
                </a:cubicBezTo>
                <a:cubicBezTo>
                  <a:pt x="568" y="1667"/>
                  <a:pt x="550" y="1660"/>
                  <a:pt x="532" y="1653"/>
                </a:cubicBezTo>
                <a:cubicBezTo>
                  <a:pt x="530" y="1652"/>
                  <a:pt x="527" y="1651"/>
                  <a:pt x="525" y="1650"/>
                </a:cubicBezTo>
                <a:cubicBezTo>
                  <a:pt x="475" y="1629"/>
                  <a:pt x="427" y="1603"/>
                  <a:pt x="381" y="1573"/>
                </a:cubicBezTo>
                <a:cubicBezTo>
                  <a:pt x="377" y="1570"/>
                  <a:pt x="376" y="1565"/>
                  <a:pt x="379" y="1561"/>
                </a:cubicBezTo>
                <a:cubicBezTo>
                  <a:pt x="381" y="1557"/>
                  <a:pt x="387" y="1556"/>
                  <a:pt x="390" y="1559"/>
                </a:cubicBezTo>
                <a:cubicBezTo>
                  <a:pt x="435" y="1589"/>
                  <a:pt x="483" y="1614"/>
                  <a:pt x="532" y="1635"/>
                </a:cubicBezTo>
                <a:cubicBezTo>
                  <a:pt x="533" y="1635"/>
                  <a:pt x="535" y="1636"/>
                  <a:pt x="536" y="1637"/>
                </a:cubicBezTo>
                <a:cubicBezTo>
                  <a:pt x="539" y="1637"/>
                  <a:pt x="539" y="1637"/>
                  <a:pt x="539" y="1637"/>
                </a:cubicBezTo>
                <a:cubicBezTo>
                  <a:pt x="556" y="1645"/>
                  <a:pt x="573" y="1651"/>
                  <a:pt x="591" y="1657"/>
                </a:cubicBezTo>
                <a:cubicBezTo>
                  <a:pt x="595" y="1659"/>
                  <a:pt x="598" y="1663"/>
                  <a:pt x="596" y="1668"/>
                </a:cubicBezTo>
                <a:cubicBezTo>
                  <a:pt x="595" y="1671"/>
                  <a:pt x="592" y="1674"/>
                  <a:pt x="588" y="1674"/>
                </a:cubicBezTo>
                <a:close/>
                <a:moveTo>
                  <a:pt x="1170" y="1658"/>
                </a:moveTo>
                <a:cubicBezTo>
                  <a:pt x="1166" y="1658"/>
                  <a:pt x="1163" y="1656"/>
                  <a:pt x="1162" y="1653"/>
                </a:cubicBezTo>
                <a:cubicBezTo>
                  <a:pt x="1161" y="1651"/>
                  <a:pt x="1161" y="1649"/>
                  <a:pt x="1162" y="1646"/>
                </a:cubicBezTo>
                <a:cubicBezTo>
                  <a:pt x="1163" y="1644"/>
                  <a:pt x="1165" y="1643"/>
                  <a:pt x="1167" y="1642"/>
                </a:cubicBezTo>
                <a:cubicBezTo>
                  <a:pt x="1167" y="1642"/>
                  <a:pt x="1167" y="1642"/>
                  <a:pt x="1167" y="1642"/>
                </a:cubicBezTo>
                <a:cubicBezTo>
                  <a:pt x="1167" y="1642"/>
                  <a:pt x="1167" y="1642"/>
                  <a:pt x="1167" y="1642"/>
                </a:cubicBezTo>
                <a:cubicBezTo>
                  <a:pt x="1171" y="1640"/>
                  <a:pt x="1176" y="1643"/>
                  <a:pt x="1178" y="1647"/>
                </a:cubicBezTo>
                <a:cubicBezTo>
                  <a:pt x="1180" y="1651"/>
                  <a:pt x="1177" y="1656"/>
                  <a:pt x="1173" y="1658"/>
                </a:cubicBezTo>
                <a:cubicBezTo>
                  <a:pt x="1172" y="1658"/>
                  <a:pt x="1171" y="1658"/>
                  <a:pt x="1170" y="1658"/>
                </a:cubicBezTo>
                <a:close/>
                <a:moveTo>
                  <a:pt x="1196" y="1648"/>
                </a:moveTo>
                <a:cubicBezTo>
                  <a:pt x="1193" y="1648"/>
                  <a:pt x="1190" y="1645"/>
                  <a:pt x="1188" y="1642"/>
                </a:cubicBezTo>
                <a:cubicBezTo>
                  <a:pt x="1187" y="1640"/>
                  <a:pt x="1187" y="1638"/>
                  <a:pt x="1188" y="1636"/>
                </a:cubicBezTo>
                <a:cubicBezTo>
                  <a:pt x="1189" y="1634"/>
                  <a:pt x="1191" y="1632"/>
                  <a:pt x="1193" y="1631"/>
                </a:cubicBezTo>
                <a:cubicBezTo>
                  <a:pt x="1244" y="1609"/>
                  <a:pt x="1293" y="1581"/>
                  <a:pt x="1339" y="1550"/>
                </a:cubicBezTo>
                <a:cubicBezTo>
                  <a:pt x="1354" y="1539"/>
                  <a:pt x="1369" y="1528"/>
                  <a:pt x="1384" y="1516"/>
                </a:cubicBezTo>
                <a:cubicBezTo>
                  <a:pt x="1388" y="1513"/>
                  <a:pt x="1393" y="1514"/>
                  <a:pt x="1396" y="1517"/>
                </a:cubicBezTo>
                <a:cubicBezTo>
                  <a:pt x="1397" y="1519"/>
                  <a:pt x="1398" y="1521"/>
                  <a:pt x="1398" y="1524"/>
                </a:cubicBezTo>
                <a:cubicBezTo>
                  <a:pt x="1398" y="1526"/>
                  <a:pt x="1396" y="1528"/>
                  <a:pt x="1395" y="1529"/>
                </a:cubicBezTo>
                <a:cubicBezTo>
                  <a:pt x="1380" y="1541"/>
                  <a:pt x="1365" y="1553"/>
                  <a:pt x="1349" y="1563"/>
                </a:cubicBezTo>
                <a:cubicBezTo>
                  <a:pt x="1302" y="1596"/>
                  <a:pt x="1252" y="1624"/>
                  <a:pt x="1199" y="1647"/>
                </a:cubicBezTo>
                <a:cubicBezTo>
                  <a:pt x="1199" y="1647"/>
                  <a:pt x="1199" y="1647"/>
                  <a:pt x="1199" y="1647"/>
                </a:cubicBezTo>
                <a:cubicBezTo>
                  <a:pt x="1199" y="1647"/>
                  <a:pt x="1199" y="1647"/>
                  <a:pt x="1199" y="1647"/>
                </a:cubicBezTo>
                <a:cubicBezTo>
                  <a:pt x="1198" y="1647"/>
                  <a:pt x="1197" y="1648"/>
                  <a:pt x="1196" y="1648"/>
                </a:cubicBezTo>
                <a:close/>
                <a:moveTo>
                  <a:pt x="362" y="1558"/>
                </a:moveTo>
                <a:cubicBezTo>
                  <a:pt x="361" y="1558"/>
                  <a:pt x="359" y="1558"/>
                  <a:pt x="358" y="1557"/>
                </a:cubicBezTo>
                <a:cubicBezTo>
                  <a:pt x="354" y="1554"/>
                  <a:pt x="353" y="1549"/>
                  <a:pt x="356" y="1545"/>
                </a:cubicBezTo>
                <a:cubicBezTo>
                  <a:pt x="358" y="1541"/>
                  <a:pt x="363" y="1540"/>
                  <a:pt x="367" y="1543"/>
                </a:cubicBezTo>
                <a:cubicBezTo>
                  <a:pt x="367" y="1543"/>
                  <a:pt x="367" y="1543"/>
                  <a:pt x="367" y="1543"/>
                </a:cubicBezTo>
                <a:cubicBezTo>
                  <a:pt x="367" y="1543"/>
                  <a:pt x="367" y="1543"/>
                  <a:pt x="367" y="1543"/>
                </a:cubicBezTo>
                <a:cubicBezTo>
                  <a:pt x="371" y="1545"/>
                  <a:pt x="372" y="1551"/>
                  <a:pt x="369" y="1555"/>
                </a:cubicBezTo>
                <a:cubicBezTo>
                  <a:pt x="368" y="1557"/>
                  <a:pt x="365" y="1558"/>
                  <a:pt x="362" y="1558"/>
                </a:cubicBezTo>
                <a:close/>
                <a:moveTo>
                  <a:pt x="340" y="1541"/>
                </a:moveTo>
                <a:cubicBezTo>
                  <a:pt x="338" y="1541"/>
                  <a:pt x="336" y="1541"/>
                  <a:pt x="335" y="1540"/>
                </a:cubicBezTo>
                <a:cubicBezTo>
                  <a:pt x="319" y="1528"/>
                  <a:pt x="305" y="1516"/>
                  <a:pt x="290" y="1503"/>
                </a:cubicBezTo>
                <a:cubicBezTo>
                  <a:pt x="277" y="1491"/>
                  <a:pt x="264" y="1479"/>
                  <a:pt x="251" y="1467"/>
                </a:cubicBezTo>
                <a:cubicBezTo>
                  <a:pt x="224" y="1439"/>
                  <a:pt x="198" y="1409"/>
                  <a:pt x="174" y="1378"/>
                </a:cubicBezTo>
                <a:cubicBezTo>
                  <a:pt x="171" y="1374"/>
                  <a:pt x="172" y="1369"/>
                  <a:pt x="176" y="1366"/>
                </a:cubicBezTo>
                <a:cubicBezTo>
                  <a:pt x="179" y="1363"/>
                  <a:pt x="185" y="1364"/>
                  <a:pt x="188" y="1368"/>
                </a:cubicBezTo>
                <a:cubicBezTo>
                  <a:pt x="211" y="1398"/>
                  <a:pt x="236" y="1428"/>
                  <a:pt x="263" y="1455"/>
                </a:cubicBezTo>
                <a:cubicBezTo>
                  <a:pt x="276" y="1467"/>
                  <a:pt x="288" y="1479"/>
                  <a:pt x="302" y="1491"/>
                </a:cubicBezTo>
                <a:cubicBezTo>
                  <a:pt x="302" y="1491"/>
                  <a:pt x="302" y="1491"/>
                  <a:pt x="302" y="1491"/>
                </a:cubicBezTo>
                <a:cubicBezTo>
                  <a:pt x="316" y="1503"/>
                  <a:pt x="330" y="1515"/>
                  <a:pt x="345" y="1526"/>
                </a:cubicBezTo>
                <a:cubicBezTo>
                  <a:pt x="349" y="1529"/>
                  <a:pt x="349" y="1534"/>
                  <a:pt x="346" y="1538"/>
                </a:cubicBezTo>
                <a:cubicBezTo>
                  <a:pt x="345" y="1540"/>
                  <a:pt x="342" y="1541"/>
                  <a:pt x="340" y="1541"/>
                </a:cubicBezTo>
                <a:close/>
                <a:moveTo>
                  <a:pt x="1411" y="1513"/>
                </a:moveTo>
                <a:cubicBezTo>
                  <a:pt x="1409" y="1513"/>
                  <a:pt x="1406" y="1512"/>
                  <a:pt x="1405" y="1510"/>
                </a:cubicBezTo>
                <a:cubicBezTo>
                  <a:pt x="1403" y="1508"/>
                  <a:pt x="1403" y="1506"/>
                  <a:pt x="1403" y="1504"/>
                </a:cubicBezTo>
                <a:cubicBezTo>
                  <a:pt x="1403" y="1502"/>
                  <a:pt x="1404" y="1500"/>
                  <a:pt x="1406" y="1498"/>
                </a:cubicBezTo>
                <a:cubicBezTo>
                  <a:pt x="1409" y="1495"/>
                  <a:pt x="1415" y="1496"/>
                  <a:pt x="1418" y="1499"/>
                </a:cubicBezTo>
                <a:cubicBezTo>
                  <a:pt x="1421" y="1503"/>
                  <a:pt x="1420" y="1508"/>
                  <a:pt x="1417" y="1511"/>
                </a:cubicBezTo>
                <a:cubicBezTo>
                  <a:pt x="1415" y="1512"/>
                  <a:pt x="1413" y="1513"/>
                  <a:pt x="1411" y="1513"/>
                </a:cubicBezTo>
                <a:close/>
                <a:moveTo>
                  <a:pt x="1432" y="1494"/>
                </a:moveTo>
                <a:cubicBezTo>
                  <a:pt x="1430" y="1494"/>
                  <a:pt x="1428" y="1493"/>
                  <a:pt x="1426" y="1492"/>
                </a:cubicBezTo>
                <a:cubicBezTo>
                  <a:pt x="1423" y="1488"/>
                  <a:pt x="1423" y="1483"/>
                  <a:pt x="1427" y="1480"/>
                </a:cubicBezTo>
                <a:cubicBezTo>
                  <a:pt x="1431" y="1475"/>
                  <a:pt x="1435" y="1471"/>
                  <a:pt x="1439" y="1468"/>
                </a:cubicBezTo>
                <a:cubicBezTo>
                  <a:pt x="1475" y="1433"/>
                  <a:pt x="1509" y="1395"/>
                  <a:pt x="1538" y="1354"/>
                </a:cubicBezTo>
                <a:cubicBezTo>
                  <a:pt x="1549" y="1339"/>
                  <a:pt x="1560" y="1324"/>
                  <a:pt x="1570" y="1308"/>
                </a:cubicBezTo>
                <a:cubicBezTo>
                  <a:pt x="1572" y="1304"/>
                  <a:pt x="1577" y="1303"/>
                  <a:pt x="1581" y="1305"/>
                </a:cubicBezTo>
                <a:cubicBezTo>
                  <a:pt x="1585" y="1308"/>
                  <a:pt x="1586" y="1313"/>
                  <a:pt x="1584" y="1317"/>
                </a:cubicBezTo>
                <a:cubicBezTo>
                  <a:pt x="1574" y="1333"/>
                  <a:pt x="1563" y="1349"/>
                  <a:pt x="1552" y="1364"/>
                </a:cubicBezTo>
                <a:cubicBezTo>
                  <a:pt x="1522" y="1406"/>
                  <a:pt x="1488" y="1445"/>
                  <a:pt x="1451" y="1480"/>
                </a:cubicBezTo>
                <a:cubicBezTo>
                  <a:pt x="1447" y="1484"/>
                  <a:pt x="1442" y="1488"/>
                  <a:pt x="1438" y="1492"/>
                </a:cubicBezTo>
                <a:cubicBezTo>
                  <a:pt x="1438" y="1492"/>
                  <a:pt x="1438" y="1492"/>
                  <a:pt x="1438" y="1492"/>
                </a:cubicBezTo>
                <a:cubicBezTo>
                  <a:pt x="1438" y="1492"/>
                  <a:pt x="1438" y="1492"/>
                  <a:pt x="1438" y="1492"/>
                </a:cubicBezTo>
                <a:cubicBezTo>
                  <a:pt x="1436" y="1494"/>
                  <a:pt x="1434" y="1494"/>
                  <a:pt x="1432" y="1494"/>
                </a:cubicBezTo>
                <a:close/>
                <a:moveTo>
                  <a:pt x="164" y="1358"/>
                </a:moveTo>
                <a:cubicBezTo>
                  <a:pt x="161" y="1358"/>
                  <a:pt x="159" y="1357"/>
                  <a:pt x="157" y="1355"/>
                </a:cubicBezTo>
                <a:cubicBezTo>
                  <a:pt x="157" y="1355"/>
                  <a:pt x="157" y="1355"/>
                  <a:pt x="157" y="1355"/>
                </a:cubicBezTo>
                <a:cubicBezTo>
                  <a:pt x="156" y="1353"/>
                  <a:pt x="155" y="1351"/>
                  <a:pt x="156" y="1348"/>
                </a:cubicBezTo>
                <a:cubicBezTo>
                  <a:pt x="156" y="1346"/>
                  <a:pt x="157" y="1344"/>
                  <a:pt x="159" y="1343"/>
                </a:cubicBezTo>
                <a:cubicBezTo>
                  <a:pt x="163" y="1340"/>
                  <a:pt x="168" y="1341"/>
                  <a:pt x="171" y="1345"/>
                </a:cubicBezTo>
                <a:cubicBezTo>
                  <a:pt x="174" y="1349"/>
                  <a:pt x="173" y="1354"/>
                  <a:pt x="169" y="1357"/>
                </a:cubicBezTo>
                <a:cubicBezTo>
                  <a:pt x="168" y="1358"/>
                  <a:pt x="166" y="1358"/>
                  <a:pt x="164" y="1358"/>
                </a:cubicBezTo>
                <a:close/>
                <a:moveTo>
                  <a:pt x="148" y="1335"/>
                </a:moveTo>
                <a:cubicBezTo>
                  <a:pt x="145" y="1335"/>
                  <a:pt x="143" y="1334"/>
                  <a:pt x="141" y="1331"/>
                </a:cubicBezTo>
                <a:cubicBezTo>
                  <a:pt x="131" y="1315"/>
                  <a:pt x="121" y="1299"/>
                  <a:pt x="111" y="1282"/>
                </a:cubicBezTo>
                <a:cubicBezTo>
                  <a:pt x="95" y="1253"/>
                  <a:pt x="80" y="1223"/>
                  <a:pt x="67" y="1193"/>
                </a:cubicBezTo>
                <a:cubicBezTo>
                  <a:pt x="58" y="1171"/>
                  <a:pt x="50" y="1148"/>
                  <a:pt x="42" y="1126"/>
                </a:cubicBezTo>
                <a:cubicBezTo>
                  <a:pt x="42" y="1124"/>
                  <a:pt x="42" y="1121"/>
                  <a:pt x="43" y="1119"/>
                </a:cubicBezTo>
                <a:cubicBezTo>
                  <a:pt x="44" y="1117"/>
                  <a:pt x="46" y="1116"/>
                  <a:pt x="48" y="1115"/>
                </a:cubicBezTo>
                <a:cubicBezTo>
                  <a:pt x="52" y="1114"/>
                  <a:pt x="57" y="1116"/>
                  <a:pt x="59" y="1121"/>
                </a:cubicBezTo>
                <a:cubicBezTo>
                  <a:pt x="66" y="1143"/>
                  <a:pt x="74" y="1165"/>
                  <a:pt x="83" y="1186"/>
                </a:cubicBezTo>
                <a:cubicBezTo>
                  <a:pt x="96" y="1216"/>
                  <a:pt x="110" y="1246"/>
                  <a:pt x="126" y="1274"/>
                </a:cubicBezTo>
                <a:cubicBezTo>
                  <a:pt x="135" y="1290"/>
                  <a:pt x="145" y="1306"/>
                  <a:pt x="155" y="1322"/>
                </a:cubicBezTo>
                <a:cubicBezTo>
                  <a:pt x="158" y="1326"/>
                  <a:pt x="157" y="1331"/>
                  <a:pt x="153" y="1334"/>
                </a:cubicBezTo>
                <a:cubicBezTo>
                  <a:pt x="151" y="1335"/>
                  <a:pt x="150" y="1335"/>
                  <a:pt x="148" y="1335"/>
                </a:cubicBezTo>
                <a:close/>
                <a:moveTo>
                  <a:pt x="1591" y="1297"/>
                </a:moveTo>
                <a:cubicBezTo>
                  <a:pt x="1590" y="1297"/>
                  <a:pt x="1588" y="1296"/>
                  <a:pt x="1587" y="1296"/>
                </a:cubicBezTo>
                <a:cubicBezTo>
                  <a:pt x="1583" y="1293"/>
                  <a:pt x="1582" y="1288"/>
                  <a:pt x="1584" y="1284"/>
                </a:cubicBezTo>
                <a:cubicBezTo>
                  <a:pt x="1584" y="1284"/>
                  <a:pt x="1584" y="1284"/>
                  <a:pt x="1584" y="1284"/>
                </a:cubicBezTo>
                <a:cubicBezTo>
                  <a:pt x="1584" y="1284"/>
                  <a:pt x="1584" y="1284"/>
                  <a:pt x="1584" y="1284"/>
                </a:cubicBezTo>
                <a:cubicBezTo>
                  <a:pt x="1586" y="1280"/>
                  <a:pt x="1592" y="1279"/>
                  <a:pt x="1596" y="1281"/>
                </a:cubicBezTo>
                <a:cubicBezTo>
                  <a:pt x="1598" y="1282"/>
                  <a:pt x="1599" y="1284"/>
                  <a:pt x="1600" y="1286"/>
                </a:cubicBezTo>
                <a:cubicBezTo>
                  <a:pt x="1600" y="1288"/>
                  <a:pt x="1600" y="1291"/>
                  <a:pt x="1599" y="1293"/>
                </a:cubicBezTo>
                <a:cubicBezTo>
                  <a:pt x="1599" y="1293"/>
                  <a:pt x="1599" y="1293"/>
                  <a:pt x="1599" y="1293"/>
                </a:cubicBezTo>
                <a:cubicBezTo>
                  <a:pt x="1597" y="1295"/>
                  <a:pt x="1594" y="1297"/>
                  <a:pt x="1591" y="1297"/>
                </a:cubicBezTo>
                <a:close/>
                <a:moveTo>
                  <a:pt x="1605" y="1272"/>
                </a:moveTo>
                <a:cubicBezTo>
                  <a:pt x="1604" y="1272"/>
                  <a:pt x="1602" y="1272"/>
                  <a:pt x="1601" y="1271"/>
                </a:cubicBezTo>
                <a:cubicBezTo>
                  <a:pt x="1599" y="1270"/>
                  <a:pt x="1598" y="1268"/>
                  <a:pt x="1597" y="1266"/>
                </a:cubicBezTo>
                <a:cubicBezTo>
                  <a:pt x="1596" y="1264"/>
                  <a:pt x="1597" y="1262"/>
                  <a:pt x="1598" y="1260"/>
                </a:cubicBezTo>
                <a:cubicBezTo>
                  <a:pt x="1608" y="1241"/>
                  <a:pt x="1617" y="1222"/>
                  <a:pt x="1626" y="1203"/>
                </a:cubicBezTo>
                <a:cubicBezTo>
                  <a:pt x="1640" y="1171"/>
                  <a:pt x="1652" y="1138"/>
                  <a:pt x="1662" y="1105"/>
                </a:cubicBezTo>
                <a:cubicBezTo>
                  <a:pt x="1663" y="1105"/>
                  <a:pt x="1663" y="1105"/>
                  <a:pt x="1663" y="1105"/>
                </a:cubicBezTo>
                <a:cubicBezTo>
                  <a:pt x="1668" y="1087"/>
                  <a:pt x="1673" y="1069"/>
                  <a:pt x="1677" y="1051"/>
                </a:cubicBezTo>
                <a:cubicBezTo>
                  <a:pt x="1678" y="1046"/>
                  <a:pt x="1683" y="1043"/>
                  <a:pt x="1687" y="1044"/>
                </a:cubicBezTo>
                <a:cubicBezTo>
                  <a:pt x="1690" y="1045"/>
                  <a:pt x="1691" y="1046"/>
                  <a:pt x="1693" y="1048"/>
                </a:cubicBezTo>
                <a:cubicBezTo>
                  <a:pt x="1694" y="1050"/>
                  <a:pt x="1694" y="1052"/>
                  <a:pt x="1694" y="1055"/>
                </a:cubicBezTo>
                <a:cubicBezTo>
                  <a:pt x="1689" y="1073"/>
                  <a:pt x="1684" y="1092"/>
                  <a:pt x="1679" y="1110"/>
                </a:cubicBezTo>
                <a:cubicBezTo>
                  <a:pt x="1668" y="1144"/>
                  <a:pt x="1656" y="1178"/>
                  <a:pt x="1641" y="1210"/>
                </a:cubicBezTo>
                <a:cubicBezTo>
                  <a:pt x="1633" y="1229"/>
                  <a:pt x="1623" y="1249"/>
                  <a:pt x="1613" y="1268"/>
                </a:cubicBezTo>
                <a:cubicBezTo>
                  <a:pt x="1611" y="1270"/>
                  <a:pt x="1608" y="1272"/>
                  <a:pt x="1605" y="1272"/>
                </a:cubicBezTo>
                <a:close/>
                <a:moveTo>
                  <a:pt x="42" y="1105"/>
                </a:moveTo>
                <a:cubicBezTo>
                  <a:pt x="38" y="1105"/>
                  <a:pt x="35" y="1102"/>
                  <a:pt x="34" y="1098"/>
                </a:cubicBezTo>
                <a:cubicBezTo>
                  <a:pt x="33" y="1094"/>
                  <a:pt x="35" y="1089"/>
                  <a:pt x="40" y="1088"/>
                </a:cubicBezTo>
                <a:cubicBezTo>
                  <a:pt x="44" y="1087"/>
                  <a:pt x="49" y="1089"/>
                  <a:pt x="50" y="1094"/>
                </a:cubicBezTo>
                <a:cubicBezTo>
                  <a:pt x="51" y="1096"/>
                  <a:pt x="51" y="1098"/>
                  <a:pt x="50" y="1100"/>
                </a:cubicBezTo>
                <a:cubicBezTo>
                  <a:pt x="48" y="1102"/>
                  <a:pt x="47" y="1104"/>
                  <a:pt x="44" y="1104"/>
                </a:cubicBezTo>
                <a:cubicBezTo>
                  <a:pt x="44" y="1104"/>
                  <a:pt x="43" y="1105"/>
                  <a:pt x="42" y="1105"/>
                </a:cubicBezTo>
                <a:close/>
                <a:moveTo>
                  <a:pt x="35" y="1077"/>
                </a:moveTo>
                <a:cubicBezTo>
                  <a:pt x="31" y="1077"/>
                  <a:pt x="27" y="1075"/>
                  <a:pt x="26" y="1071"/>
                </a:cubicBezTo>
                <a:cubicBezTo>
                  <a:pt x="22" y="1053"/>
                  <a:pt x="18" y="1034"/>
                  <a:pt x="14" y="1015"/>
                </a:cubicBezTo>
                <a:cubicBezTo>
                  <a:pt x="5" y="967"/>
                  <a:pt x="0" y="918"/>
                  <a:pt x="0" y="870"/>
                </a:cubicBezTo>
                <a:cubicBezTo>
                  <a:pt x="0" y="866"/>
                  <a:pt x="0" y="863"/>
                  <a:pt x="0" y="859"/>
                </a:cubicBezTo>
                <a:cubicBezTo>
                  <a:pt x="0" y="854"/>
                  <a:pt x="0" y="849"/>
                  <a:pt x="0" y="845"/>
                </a:cubicBezTo>
                <a:cubicBezTo>
                  <a:pt x="0" y="840"/>
                  <a:pt x="4" y="836"/>
                  <a:pt x="8" y="836"/>
                </a:cubicBezTo>
                <a:cubicBezTo>
                  <a:pt x="9" y="836"/>
                  <a:pt x="9" y="836"/>
                  <a:pt x="9" y="836"/>
                </a:cubicBezTo>
                <a:cubicBezTo>
                  <a:pt x="11" y="836"/>
                  <a:pt x="13" y="837"/>
                  <a:pt x="14" y="839"/>
                </a:cubicBezTo>
                <a:cubicBezTo>
                  <a:pt x="16" y="841"/>
                  <a:pt x="17" y="843"/>
                  <a:pt x="17" y="845"/>
                </a:cubicBezTo>
                <a:cubicBezTo>
                  <a:pt x="17" y="850"/>
                  <a:pt x="17" y="855"/>
                  <a:pt x="17" y="859"/>
                </a:cubicBezTo>
                <a:cubicBezTo>
                  <a:pt x="17" y="863"/>
                  <a:pt x="17" y="866"/>
                  <a:pt x="17" y="869"/>
                </a:cubicBezTo>
                <a:cubicBezTo>
                  <a:pt x="17" y="917"/>
                  <a:pt x="22" y="965"/>
                  <a:pt x="31" y="1012"/>
                </a:cubicBezTo>
                <a:cubicBezTo>
                  <a:pt x="34" y="1030"/>
                  <a:pt x="38" y="1049"/>
                  <a:pt x="43" y="1067"/>
                </a:cubicBezTo>
                <a:cubicBezTo>
                  <a:pt x="43" y="1069"/>
                  <a:pt x="43" y="1071"/>
                  <a:pt x="42" y="1073"/>
                </a:cubicBezTo>
                <a:cubicBezTo>
                  <a:pt x="41" y="1075"/>
                  <a:pt x="39" y="1077"/>
                  <a:pt x="37" y="1077"/>
                </a:cubicBezTo>
                <a:cubicBezTo>
                  <a:pt x="36" y="1077"/>
                  <a:pt x="35" y="1077"/>
                  <a:pt x="35" y="1077"/>
                </a:cubicBezTo>
                <a:close/>
                <a:moveTo>
                  <a:pt x="1691" y="1034"/>
                </a:moveTo>
                <a:cubicBezTo>
                  <a:pt x="1691" y="1034"/>
                  <a:pt x="1690" y="1034"/>
                  <a:pt x="1690" y="1033"/>
                </a:cubicBezTo>
                <a:cubicBezTo>
                  <a:pt x="1685" y="1033"/>
                  <a:pt x="1682" y="1028"/>
                  <a:pt x="1683" y="1023"/>
                </a:cubicBezTo>
                <a:cubicBezTo>
                  <a:pt x="1684" y="1019"/>
                  <a:pt x="1689" y="1016"/>
                  <a:pt x="1693" y="1017"/>
                </a:cubicBezTo>
                <a:cubicBezTo>
                  <a:pt x="1698" y="1018"/>
                  <a:pt x="1701" y="1022"/>
                  <a:pt x="1700" y="1027"/>
                </a:cubicBezTo>
                <a:cubicBezTo>
                  <a:pt x="1699" y="1031"/>
                  <a:pt x="1695" y="1034"/>
                  <a:pt x="1691" y="1034"/>
                </a:cubicBezTo>
                <a:close/>
                <a:moveTo>
                  <a:pt x="1696" y="1006"/>
                </a:moveTo>
                <a:cubicBezTo>
                  <a:pt x="1696" y="1006"/>
                  <a:pt x="1696" y="1006"/>
                  <a:pt x="1695" y="1006"/>
                </a:cubicBezTo>
                <a:cubicBezTo>
                  <a:pt x="1690" y="1005"/>
                  <a:pt x="1687" y="1001"/>
                  <a:pt x="1688" y="996"/>
                </a:cubicBezTo>
                <a:cubicBezTo>
                  <a:pt x="1694" y="960"/>
                  <a:pt x="1698" y="924"/>
                  <a:pt x="1699" y="888"/>
                </a:cubicBezTo>
                <a:cubicBezTo>
                  <a:pt x="1699" y="878"/>
                  <a:pt x="1699" y="869"/>
                  <a:pt x="1699" y="859"/>
                </a:cubicBezTo>
                <a:cubicBezTo>
                  <a:pt x="1699" y="849"/>
                  <a:pt x="1699" y="839"/>
                  <a:pt x="1699" y="829"/>
                </a:cubicBezTo>
                <a:cubicBezTo>
                  <a:pt x="1699" y="829"/>
                  <a:pt x="1699" y="829"/>
                  <a:pt x="1699" y="829"/>
                </a:cubicBezTo>
                <a:cubicBezTo>
                  <a:pt x="1699" y="829"/>
                  <a:pt x="1699" y="829"/>
                  <a:pt x="1699" y="829"/>
                </a:cubicBezTo>
                <a:cubicBezTo>
                  <a:pt x="1698" y="810"/>
                  <a:pt x="1697" y="791"/>
                  <a:pt x="1695" y="773"/>
                </a:cubicBezTo>
                <a:cubicBezTo>
                  <a:pt x="1694" y="768"/>
                  <a:pt x="1698" y="764"/>
                  <a:pt x="1702" y="763"/>
                </a:cubicBezTo>
                <a:cubicBezTo>
                  <a:pt x="1707" y="763"/>
                  <a:pt x="1711" y="766"/>
                  <a:pt x="1712" y="771"/>
                </a:cubicBezTo>
                <a:cubicBezTo>
                  <a:pt x="1714" y="790"/>
                  <a:pt x="1715" y="809"/>
                  <a:pt x="1716" y="828"/>
                </a:cubicBezTo>
                <a:cubicBezTo>
                  <a:pt x="1716" y="838"/>
                  <a:pt x="1716" y="849"/>
                  <a:pt x="1716" y="859"/>
                </a:cubicBezTo>
                <a:cubicBezTo>
                  <a:pt x="1716" y="869"/>
                  <a:pt x="1716" y="879"/>
                  <a:pt x="1716" y="888"/>
                </a:cubicBezTo>
                <a:cubicBezTo>
                  <a:pt x="1715" y="925"/>
                  <a:pt x="1711" y="962"/>
                  <a:pt x="1705" y="998"/>
                </a:cubicBezTo>
                <a:cubicBezTo>
                  <a:pt x="1705" y="998"/>
                  <a:pt x="1705" y="998"/>
                  <a:pt x="1705" y="998"/>
                </a:cubicBezTo>
                <a:cubicBezTo>
                  <a:pt x="1705" y="999"/>
                  <a:pt x="1705" y="999"/>
                  <a:pt x="1705" y="999"/>
                </a:cubicBezTo>
                <a:cubicBezTo>
                  <a:pt x="1704" y="1003"/>
                  <a:pt x="1701" y="1006"/>
                  <a:pt x="1696" y="1006"/>
                </a:cubicBezTo>
                <a:close/>
                <a:moveTo>
                  <a:pt x="9" y="825"/>
                </a:moveTo>
                <a:cubicBezTo>
                  <a:pt x="9" y="825"/>
                  <a:pt x="9" y="825"/>
                  <a:pt x="9" y="825"/>
                </a:cubicBezTo>
                <a:cubicBezTo>
                  <a:pt x="4" y="825"/>
                  <a:pt x="1" y="821"/>
                  <a:pt x="1" y="816"/>
                </a:cubicBezTo>
                <a:cubicBezTo>
                  <a:pt x="1" y="811"/>
                  <a:pt x="5" y="808"/>
                  <a:pt x="10" y="808"/>
                </a:cubicBezTo>
                <a:cubicBezTo>
                  <a:pt x="14" y="808"/>
                  <a:pt x="18" y="812"/>
                  <a:pt x="18" y="817"/>
                </a:cubicBezTo>
                <a:cubicBezTo>
                  <a:pt x="18" y="821"/>
                  <a:pt x="14" y="825"/>
                  <a:pt x="9" y="825"/>
                </a:cubicBezTo>
                <a:close/>
                <a:moveTo>
                  <a:pt x="11" y="797"/>
                </a:moveTo>
                <a:cubicBezTo>
                  <a:pt x="11" y="797"/>
                  <a:pt x="11" y="797"/>
                  <a:pt x="11" y="797"/>
                </a:cubicBezTo>
                <a:cubicBezTo>
                  <a:pt x="11" y="797"/>
                  <a:pt x="11" y="797"/>
                  <a:pt x="11" y="797"/>
                </a:cubicBezTo>
                <a:cubicBezTo>
                  <a:pt x="8" y="797"/>
                  <a:pt x="6" y="796"/>
                  <a:pt x="5" y="794"/>
                </a:cubicBezTo>
                <a:cubicBezTo>
                  <a:pt x="3" y="792"/>
                  <a:pt x="3" y="790"/>
                  <a:pt x="3" y="788"/>
                </a:cubicBezTo>
                <a:cubicBezTo>
                  <a:pt x="4" y="769"/>
                  <a:pt x="7" y="750"/>
                  <a:pt x="10" y="731"/>
                </a:cubicBezTo>
                <a:cubicBezTo>
                  <a:pt x="18" y="674"/>
                  <a:pt x="32" y="619"/>
                  <a:pt x="52" y="565"/>
                </a:cubicBezTo>
                <a:cubicBezTo>
                  <a:pt x="54" y="561"/>
                  <a:pt x="59" y="558"/>
                  <a:pt x="63" y="560"/>
                </a:cubicBezTo>
                <a:cubicBezTo>
                  <a:pt x="67" y="562"/>
                  <a:pt x="70" y="567"/>
                  <a:pt x="68" y="571"/>
                </a:cubicBezTo>
                <a:cubicBezTo>
                  <a:pt x="49" y="623"/>
                  <a:pt x="35" y="678"/>
                  <a:pt x="26" y="733"/>
                </a:cubicBezTo>
                <a:cubicBezTo>
                  <a:pt x="24" y="752"/>
                  <a:pt x="21" y="771"/>
                  <a:pt x="20" y="789"/>
                </a:cubicBezTo>
                <a:cubicBezTo>
                  <a:pt x="19" y="793"/>
                  <a:pt x="16" y="797"/>
                  <a:pt x="11" y="797"/>
                </a:cubicBezTo>
                <a:close/>
                <a:moveTo>
                  <a:pt x="1700" y="752"/>
                </a:moveTo>
                <a:cubicBezTo>
                  <a:pt x="1696" y="752"/>
                  <a:pt x="1692" y="749"/>
                  <a:pt x="1691" y="745"/>
                </a:cubicBezTo>
                <a:cubicBezTo>
                  <a:pt x="1691" y="745"/>
                  <a:pt x="1691" y="745"/>
                  <a:pt x="1691" y="745"/>
                </a:cubicBezTo>
                <a:cubicBezTo>
                  <a:pt x="1691" y="743"/>
                  <a:pt x="1692" y="740"/>
                  <a:pt x="1693" y="739"/>
                </a:cubicBezTo>
                <a:cubicBezTo>
                  <a:pt x="1694" y="737"/>
                  <a:pt x="1696" y="736"/>
                  <a:pt x="1699" y="735"/>
                </a:cubicBezTo>
                <a:cubicBezTo>
                  <a:pt x="1703" y="735"/>
                  <a:pt x="1708" y="738"/>
                  <a:pt x="1708" y="743"/>
                </a:cubicBezTo>
                <a:cubicBezTo>
                  <a:pt x="1709" y="745"/>
                  <a:pt x="1708" y="747"/>
                  <a:pt x="1707" y="749"/>
                </a:cubicBezTo>
                <a:cubicBezTo>
                  <a:pt x="1705" y="751"/>
                  <a:pt x="1703" y="752"/>
                  <a:pt x="1701" y="752"/>
                </a:cubicBezTo>
                <a:cubicBezTo>
                  <a:pt x="1701" y="752"/>
                  <a:pt x="1700" y="752"/>
                  <a:pt x="1700" y="752"/>
                </a:cubicBezTo>
                <a:close/>
                <a:moveTo>
                  <a:pt x="1695" y="724"/>
                </a:moveTo>
                <a:cubicBezTo>
                  <a:pt x="1691" y="724"/>
                  <a:pt x="1688" y="721"/>
                  <a:pt x="1687" y="717"/>
                </a:cubicBezTo>
                <a:cubicBezTo>
                  <a:pt x="1678" y="667"/>
                  <a:pt x="1665" y="617"/>
                  <a:pt x="1647" y="569"/>
                </a:cubicBezTo>
                <a:cubicBezTo>
                  <a:pt x="1646" y="564"/>
                  <a:pt x="1644" y="560"/>
                  <a:pt x="1642" y="556"/>
                </a:cubicBezTo>
                <a:cubicBezTo>
                  <a:pt x="1635" y="538"/>
                  <a:pt x="1628" y="521"/>
                  <a:pt x="1620" y="504"/>
                </a:cubicBezTo>
                <a:cubicBezTo>
                  <a:pt x="1618" y="500"/>
                  <a:pt x="1620" y="495"/>
                  <a:pt x="1624" y="493"/>
                </a:cubicBezTo>
                <a:cubicBezTo>
                  <a:pt x="1628" y="491"/>
                  <a:pt x="1634" y="493"/>
                  <a:pt x="1636" y="497"/>
                </a:cubicBezTo>
                <a:cubicBezTo>
                  <a:pt x="1644" y="514"/>
                  <a:pt x="1651" y="532"/>
                  <a:pt x="1658" y="549"/>
                </a:cubicBezTo>
                <a:cubicBezTo>
                  <a:pt x="1660" y="554"/>
                  <a:pt x="1661" y="558"/>
                  <a:pt x="1663" y="563"/>
                </a:cubicBezTo>
                <a:cubicBezTo>
                  <a:pt x="1681" y="612"/>
                  <a:pt x="1695" y="663"/>
                  <a:pt x="1704" y="714"/>
                </a:cubicBezTo>
                <a:cubicBezTo>
                  <a:pt x="1705" y="719"/>
                  <a:pt x="1701" y="723"/>
                  <a:pt x="1697" y="724"/>
                </a:cubicBezTo>
                <a:cubicBezTo>
                  <a:pt x="1696" y="724"/>
                  <a:pt x="1696" y="724"/>
                  <a:pt x="1695" y="724"/>
                </a:cubicBezTo>
                <a:close/>
                <a:moveTo>
                  <a:pt x="70" y="550"/>
                </a:moveTo>
                <a:cubicBezTo>
                  <a:pt x="69" y="550"/>
                  <a:pt x="68" y="550"/>
                  <a:pt x="67" y="550"/>
                </a:cubicBezTo>
                <a:cubicBezTo>
                  <a:pt x="63" y="548"/>
                  <a:pt x="61" y="543"/>
                  <a:pt x="62" y="538"/>
                </a:cubicBezTo>
                <a:cubicBezTo>
                  <a:pt x="64" y="534"/>
                  <a:pt x="69" y="532"/>
                  <a:pt x="73" y="534"/>
                </a:cubicBezTo>
                <a:cubicBezTo>
                  <a:pt x="78" y="536"/>
                  <a:pt x="80" y="540"/>
                  <a:pt x="78" y="545"/>
                </a:cubicBezTo>
                <a:cubicBezTo>
                  <a:pt x="77" y="548"/>
                  <a:pt x="74" y="550"/>
                  <a:pt x="70" y="550"/>
                </a:cubicBezTo>
                <a:close/>
                <a:moveTo>
                  <a:pt x="81" y="524"/>
                </a:moveTo>
                <a:cubicBezTo>
                  <a:pt x="80" y="524"/>
                  <a:pt x="79" y="524"/>
                  <a:pt x="78" y="523"/>
                </a:cubicBezTo>
                <a:cubicBezTo>
                  <a:pt x="76" y="522"/>
                  <a:pt x="74" y="521"/>
                  <a:pt x="73" y="519"/>
                </a:cubicBezTo>
                <a:cubicBezTo>
                  <a:pt x="72" y="517"/>
                  <a:pt x="73" y="514"/>
                  <a:pt x="73" y="512"/>
                </a:cubicBezTo>
                <a:cubicBezTo>
                  <a:pt x="81" y="495"/>
                  <a:pt x="89" y="478"/>
                  <a:pt x="98" y="461"/>
                </a:cubicBezTo>
                <a:cubicBezTo>
                  <a:pt x="98" y="461"/>
                  <a:pt x="98" y="461"/>
                  <a:pt x="98" y="461"/>
                </a:cubicBezTo>
                <a:cubicBezTo>
                  <a:pt x="98" y="461"/>
                  <a:pt x="98" y="461"/>
                  <a:pt x="98" y="460"/>
                </a:cubicBezTo>
                <a:cubicBezTo>
                  <a:pt x="125" y="410"/>
                  <a:pt x="157" y="362"/>
                  <a:pt x="192" y="318"/>
                </a:cubicBezTo>
                <a:cubicBezTo>
                  <a:pt x="195" y="314"/>
                  <a:pt x="201" y="314"/>
                  <a:pt x="204" y="317"/>
                </a:cubicBezTo>
                <a:cubicBezTo>
                  <a:pt x="208" y="320"/>
                  <a:pt x="209" y="325"/>
                  <a:pt x="206" y="329"/>
                </a:cubicBezTo>
                <a:cubicBezTo>
                  <a:pt x="170" y="372"/>
                  <a:pt x="139" y="419"/>
                  <a:pt x="113" y="469"/>
                </a:cubicBezTo>
                <a:cubicBezTo>
                  <a:pt x="105" y="485"/>
                  <a:pt x="96" y="502"/>
                  <a:pt x="89" y="519"/>
                </a:cubicBezTo>
                <a:cubicBezTo>
                  <a:pt x="88" y="522"/>
                  <a:pt x="85" y="524"/>
                  <a:pt x="81" y="524"/>
                </a:cubicBezTo>
                <a:close/>
                <a:moveTo>
                  <a:pt x="1616" y="484"/>
                </a:moveTo>
                <a:cubicBezTo>
                  <a:pt x="1613" y="484"/>
                  <a:pt x="1610" y="482"/>
                  <a:pt x="1608" y="480"/>
                </a:cubicBezTo>
                <a:cubicBezTo>
                  <a:pt x="1608" y="480"/>
                  <a:pt x="1608" y="480"/>
                  <a:pt x="1608" y="480"/>
                </a:cubicBezTo>
                <a:cubicBezTo>
                  <a:pt x="1608" y="479"/>
                  <a:pt x="1608" y="479"/>
                  <a:pt x="1608" y="479"/>
                </a:cubicBezTo>
                <a:cubicBezTo>
                  <a:pt x="1606" y="475"/>
                  <a:pt x="1608" y="470"/>
                  <a:pt x="1612" y="467"/>
                </a:cubicBezTo>
                <a:cubicBezTo>
                  <a:pt x="1616" y="465"/>
                  <a:pt x="1621" y="467"/>
                  <a:pt x="1623" y="471"/>
                </a:cubicBezTo>
                <a:cubicBezTo>
                  <a:pt x="1624" y="473"/>
                  <a:pt x="1624" y="476"/>
                  <a:pt x="1624" y="478"/>
                </a:cubicBezTo>
                <a:cubicBezTo>
                  <a:pt x="1623" y="480"/>
                  <a:pt x="1621" y="482"/>
                  <a:pt x="1619" y="483"/>
                </a:cubicBezTo>
                <a:cubicBezTo>
                  <a:pt x="1618" y="483"/>
                  <a:pt x="1617" y="484"/>
                  <a:pt x="1616" y="484"/>
                </a:cubicBezTo>
                <a:close/>
                <a:moveTo>
                  <a:pt x="1602" y="459"/>
                </a:moveTo>
                <a:cubicBezTo>
                  <a:pt x="1599" y="459"/>
                  <a:pt x="1596" y="457"/>
                  <a:pt x="1595" y="454"/>
                </a:cubicBezTo>
                <a:cubicBezTo>
                  <a:pt x="1568" y="405"/>
                  <a:pt x="1536" y="358"/>
                  <a:pt x="1500" y="316"/>
                </a:cubicBezTo>
                <a:cubicBezTo>
                  <a:pt x="1500" y="316"/>
                  <a:pt x="1500" y="316"/>
                  <a:pt x="1500" y="316"/>
                </a:cubicBezTo>
                <a:cubicBezTo>
                  <a:pt x="1493" y="308"/>
                  <a:pt x="1486" y="300"/>
                  <a:pt x="1479" y="292"/>
                </a:cubicBezTo>
                <a:cubicBezTo>
                  <a:pt x="1474" y="286"/>
                  <a:pt x="1468" y="280"/>
                  <a:pt x="1462" y="274"/>
                </a:cubicBezTo>
                <a:cubicBezTo>
                  <a:pt x="1461" y="273"/>
                  <a:pt x="1460" y="271"/>
                  <a:pt x="1460" y="268"/>
                </a:cubicBezTo>
                <a:cubicBezTo>
                  <a:pt x="1460" y="266"/>
                  <a:pt x="1461" y="264"/>
                  <a:pt x="1463" y="262"/>
                </a:cubicBezTo>
                <a:cubicBezTo>
                  <a:pt x="1466" y="259"/>
                  <a:pt x="1471" y="259"/>
                  <a:pt x="1475" y="263"/>
                </a:cubicBezTo>
                <a:cubicBezTo>
                  <a:pt x="1480" y="268"/>
                  <a:pt x="1486" y="275"/>
                  <a:pt x="1492" y="281"/>
                </a:cubicBezTo>
                <a:cubicBezTo>
                  <a:pt x="1499" y="289"/>
                  <a:pt x="1506" y="297"/>
                  <a:pt x="1513" y="305"/>
                </a:cubicBezTo>
                <a:cubicBezTo>
                  <a:pt x="1550" y="348"/>
                  <a:pt x="1582" y="396"/>
                  <a:pt x="1610" y="446"/>
                </a:cubicBezTo>
                <a:cubicBezTo>
                  <a:pt x="1612" y="450"/>
                  <a:pt x="1611" y="455"/>
                  <a:pt x="1606" y="457"/>
                </a:cubicBezTo>
                <a:cubicBezTo>
                  <a:pt x="1605" y="458"/>
                  <a:pt x="1604" y="459"/>
                  <a:pt x="1602" y="459"/>
                </a:cubicBezTo>
                <a:close/>
                <a:moveTo>
                  <a:pt x="217" y="310"/>
                </a:moveTo>
                <a:cubicBezTo>
                  <a:pt x="215" y="310"/>
                  <a:pt x="213" y="309"/>
                  <a:pt x="212" y="308"/>
                </a:cubicBezTo>
                <a:cubicBezTo>
                  <a:pt x="208" y="305"/>
                  <a:pt x="208" y="299"/>
                  <a:pt x="211" y="296"/>
                </a:cubicBezTo>
                <a:cubicBezTo>
                  <a:pt x="214" y="293"/>
                  <a:pt x="219" y="292"/>
                  <a:pt x="223" y="295"/>
                </a:cubicBezTo>
                <a:cubicBezTo>
                  <a:pt x="226" y="298"/>
                  <a:pt x="227" y="304"/>
                  <a:pt x="224" y="307"/>
                </a:cubicBezTo>
                <a:cubicBezTo>
                  <a:pt x="224" y="307"/>
                  <a:pt x="224" y="307"/>
                  <a:pt x="224" y="307"/>
                </a:cubicBezTo>
                <a:cubicBezTo>
                  <a:pt x="222" y="309"/>
                  <a:pt x="220" y="310"/>
                  <a:pt x="217" y="310"/>
                </a:cubicBezTo>
                <a:close/>
                <a:moveTo>
                  <a:pt x="236" y="289"/>
                </a:moveTo>
                <a:cubicBezTo>
                  <a:pt x="234" y="289"/>
                  <a:pt x="232" y="288"/>
                  <a:pt x="230" y="287"/>
                </a:cubicBezTo>
                <a:cubicBezTo>
                  <a:pt x="229" y="285"/>
                  <a:pt x="228" y="283"/>
                  <a:pt x="228" y="281"/>
                </a:cubicBezTo>
                <a:cubicBezTo>
                  <a:pt x="228" y="279"/>
                  <a:pt x="228" y="276"/>
                  <a:pt x="230" y="275"/>
                </a:cubicBezTo>
                <a:cubicBezTo>
                  <a:pt x="232" y="272"/>
                  <a:pt x="235" y="269"/>
                  <a:pt x="237" y="267"/>
                </a:cubicBezTo>
                <a:cubicBezTo>
                  <a:pt x="248" y="256"/>
                  <a:pt x="259" y="245"/>
                  <a:pt x="270" y="234"/>
                </a:cubicBezTo>
                <a:cubicBezTo>
                  <a:pt x="312" y="195"/>
                  <a:pt x="357" y="160"/>
                  <a:pt x="406" y="130"/>
                </a:cubicBezTo>
                <a:cubicBezTo>
                  <a:pt x="410" y="128"/>
                  <a:pt x="415" y="129"/>
                  <a:pt x="418" y="133"/>
                </a:cubicBezTo>
                <a:cubicBezTo>
                  <a:pt x="420" y="137"/>
                  <a:pt x="419" y="142"/>
                  <a:pt x="415" y="144"/>
                </a:cubicBezTo>
                <a:cubicBezTo>
                  <a:pt x="367" y="174"/>
                  <a:pt x="322" y="208"/>
                  <a:pt x="282" y="247"/>
                </a:cubicBezTo>
                <a:cubicBezTo>
                  <a:pt x="271" y="257"/>
                  <a:pt x="260" y="268"/>
                  <a:pt x="250" y="279"/>
                </a:cubicBezTo>
                <a:cubicBezTo>
                  <a:pt x="247" y="281"/>
                  <a:pt x="245" y="284"/>
                  <a:pt x="242" y="286"/>
                </a:cubicBezTo>
                <a:cubicBezTo>
                  <a:pt x="241" y="288"/>
                  <a:pt x="238" y="289"/>
                  <a:pt x="236" y="289"/>
                </a:cubicBezTo>
                <a:close/>
                <a:moveTo>
                  <a:pt x="1449" y="257"/>
                </a:moveTo>
                <a:cubicBezTo>
                  <a:pt x="1446" y="257"/>
                  <a:pt x="1444" y="256"/>
                  <a:pt x="1443" y="255"/>
                </a:cubicBezTo>
                <a:cubicBezTo>
                  <a:pt x="1441" y="253"/>
                  <a:pt x="1440" y="251"/>
                  <a:pt x="1440" y="249"/>
                </a:cubicBezTo>
                <a:cubicBezTo>
                  <a:pt x="1440" y="246"/>
                  <a:pt x="1441" y="244"/>
                  <a:pt x="1442" y="243"/>
                </a:cubicBezTo>
                <a:cubicBezTo>
                  <a:pt x="1445" y="239"/>
                  <a:pt x="1451" y="239"/>
                  <a:pt x="1454" y="242"/>
                </a:cubicBezTo>
                <a:cubicBezTo>
                  <a:pt x="1454" y="242"/>
                  <a:pt x="1454" y="242"/>
                  <a:pt x="1454" y="242"/>
                </a:cubicBezTo>
                <a:cubicBezTo>
                  <a:pt x="1454" y="242"/>
                  <a:pt x="1454" y="242"/>
                  <a:pt x="1454" y="242"/>
                </a:cubicBezTo>
                <a:cubicBezTo>
                  <a:pt x="1456" y="244"/>
                  <a:pt x="1457" y="246"/>
                  <a:pt x="1457" y="248"/>
                </a:cubicBezTo>
                <a:cubicBezTo>
                  <a:pt x="1457" y="251"/>
                  <a:pt x="1456" y="253"/>
                  <a:pt x="1455" y="254"/>
                </a:cubicBezTo>
                <a:cubicBezTo>
                  <a:pt x="1453" y="256"/>
                  <a:pt x="1451" y="257"/>
                  <a:pt x="1449" y="257"/>
                </a:cubicBezTo>
                <a:close/>
                <a:moveTo>
                  <a:pt x="1428" y="238"/>
                </a:moveTo>
                <a:cubicBezTo>
                  <a:pt x="1426" y="238"/>
                  <a:pt x="1424" y="237"/>
                  <a:pt x="1422" y="235"/>
                </a:cubicBezTo>
                <a:cubicBezTo>
                  <a:pt x="1381" y="198"/>
                  <a:pt x="1335" y="165"/>
                  <a:pt x="1287" y="136"/>
                </a:cubicBezTo>
                <a:cubicBezTo>
                  <a:pt x="1271" y="127"/>
                  <a:pt x="1255" y="118"/>
                  <a:pt x="1238" y="109"/>
                </a:cubicBezTo>
                <a:cubicBezTo>
                  <a:pt x="1236" y="108"/>
                  <a:pt x="1234" y="106"/>
                  <a:pt x="1234" y="104"/>
                </a:cubicBezTo>
                <a:cubicBezTo>
                  <a:pt x="1233" y="102"/>
                  <a:pt x="1233" y="100"/>
                  <a:pt x="1234" y="98"/>
                </a:cubicBezTo>
                <a:cubicBezTo>
                  <a:pt x="1236" y="94"/>
                  <a:pt x="1242" y="92"/>
                  <a:pt x="1246" y="94"/>
                </a:cubicBezTo>
                <a:cubicBezTo>
                  <a:pt x="1263" y="103"/>
                  <a:pt x="1279" y="112"/>
                  <a:pt x="1296" y="121"/>
                </a:cubicBezTo>
                <a:cubicBezTo>
                  <a:pt x="1345" y="151"/>
                  <a:pt x="1391" y="185"/>
                  <a:pt x="1434" y="223"/>
                </a:cubicBezTo>
                <a:cubicBezTo>
                  <a:pt x="1437" y="226"/>
                  <a:pt x="1437" y="231"/>
                  <a:pt x="1434" y="235"/>
                </a:cubicBezTo>
                <a:cubicBezTo>
                  <a:pt x="1433" y="237"/>
                  <a:pt x="1430" y="238"/>
                  <a:pt x="1428" y="238"/>
                </a:cubicBezTo>
                <a:close/>
                <a:moveTo>
                  <a:pt x="435" y="131"/>
                </a:moveTo>
                <a:cubicBezTo>
                  <a:pt x="435" y="131"/>
                  <a:pt x="435" y="131"/>
                  <a:pt x="435" y="131"/>
                </a:cubicBezTo>
                <a:cubicBezTo>
                  <a:pt x="432" y="131"/>
                  <a:pt x="429" y="130"/>
                  <a:pt x="427" y="127"/>
                </a:cubicBezTo>
                <a:cubicBezTo>
                  <a:pt x="425" y="123"/>
                  <a:pt x="426" y="118"/>
                  <a:pt x="430" y="115"/>
                </a:cubicBezTo>
                <a:cubicBezTo>
                  <a:pt x="434" y="113"/>
                  <a:pt x="440" y="115"/>
                  <a:pt x="442" y="119"/>
                </a:cubicBezTo>
                <a:cubicBezTo>
                  <a:pt x="444" y="123"/>
                  <a:pt x="443" y="128"/>
                  <a:pt x="439" y="130"/>
                </a:cubicBezTo>
                <a:cubicBezTo>
                  <a:pt x="438" y="131"/>
                  <a:pt x="436" y="131"/>
                  <a:pt x="435" y="131"/>
                </a:cubicBezTo>
                <a:close/>
                <a:moveTo>
                  <a:pt x="459" y="118"/>
                </a:moveTo>
                <a:cubicBezTo>
                  <a:pt x="456" y="118"/>
                  <a:pt x="453" y="116"/>
                  <a:pt x="452" y="113"/>
                </a:cubicBezTo>
                <a:cubicBezTo>
                  <a:pt x="451" y="111"/>
                  <a:pt x="451" y="109"/>
                  <a:pt x="451" y="107"/>
                </a:cubicBezTo>
                <a:cubicBezTo>
                  <a:pt x="452" y="104"/>
                  <a:pt x="453" y="103"/>
                  <a:pt x="455" y="102"/>
                </a:cubicBezTo>
                <a:cubicBezTo>
                  <a:pt x="472" y="93"/>
                  <a:pt x="489" y="84"/>
                  <a:pt x="507" y="77"/>
                </a:cubicBezTo>
                <a:cubicBezTo>
                  <a:pt x="511" y="75"/>
                  <a:pt x="516" y="77"/>
                  <a:pt x="518" y="81"/>
                </a:cubicBezTo>
                <a:cubicBezTo>
                  <a:pt x="520" y="85"/>
                  <a:pt x="518" y="90"/>
                  <a:pt x="514" y="92"/>
                </a:cubicBezTo>
                <a:cubicBezTo>
                  <a:pt x="497" y="100"/>
                  <a:pt x="480" y="108"/>
                  <a:pt x="463" y="117"/>
                </a:cubicBezTo>
                <a:cubicBezTo>
                  <a:pt x="462" y="117"/>
                  <a:pt x="461" y="118"/>
                  <a:pt x="459" y="118"/>
                </a:cubicBezTo>
                <a:close/>
                <a:moveTo>
                  <a:pt x="1216" y="98"/>
                </a:moveTo>
                <a:cubicBezTo>
                  <a:pt x="1215" y="98"/>
                  <a:pt x="1214" y="97"/>
                  <a:pt x="1213" y="97"/>
                </a:cubicBezTo>
                <a:cubicBezTo>
                  <a:pt x="1212" y="97"/>
                  <a:pt x="1212" y="97"/>
                  <a:pt x="1212" y="97"/>
                </a:cubicBezTo>
                <a:cubicBezTo>
                  <a:pt x="1212" y="97"/>
                  <a:pt x="1212" y="97"/>
                  <a:pt x="1212" y="97"/>
                </a:cubicBezTo>
                <a:cubicBezTo>
                  <a:pt x="1208" y="94"/>
                  <a:pt x="1207" y="90"/>
                  <a:pt x="1209" y="86"/>
                </a:cubicBezTo>
                <a:cubicBezTo>
                  <a:pt x="1211" y="82"/>
                  <a:pt x="1216" y="80"/>
                  <a:pt x="1220" y="82"/>
                </a:cubicBezTo>
                <a:cubicBezTo>
                  <a:pt x="1220" y="82"/>
                  <a:pt x="1220" y="82"/>
                  <a:pt x="1220" y="82"/>
                </a:cubicBezTo>
                <a:cubicBezTo>
                  <a:pt x="1222" y="82"/>
                  <a:pt x="1224" y="84"/>
                  <a:pt x="1224" y="86"/>
                </a:cubicBezTo>
                <a:cubicBezTo>
                  <a:pt x="1225" y="88"/>
                  <a:pt x="1225" y="91"/>
                  <a:pt x="1224" y="93"/>
                </a:cubicBezTo>
                <a:cubicBezTo>
                  <a:pt x="1223" y="96"/>
                  <a:pt x="1220" y="98"/>
                  <a:pt x="1216" y="98"/>
                </a:cubicBezTo>
                <a:close/>
                <a:moveTo>
                  <a:pt x="1190" y="86"/>
                </a:moveTo>
                <a:cubicBezTo>
                  <a:pt x="1189" y="86"/>
                  <a:pt x="1188" y="86"/>
                  <a:pt x="1187" y="86"/>
                </a:cubicBezTo>
                <a:cubicBezTo>
                  <a:pt x="1136" y="64"/>
                  <a:pt x="1082" y="47"/>
                  <a:pt x="1027" y="36"/>
                </a:cubicBezTo>
                <a:cubicBezTo>
                  <a:pt x="1009" y="32"/>
                  <a:pt x="990" y="29"/>
                  <a:pt x="972" y="26"/>
                </a:cubicBezTo>
                <a:cubicBezTo>
                  <a:pt x="970" y="26"/>
                  <a:pt x="968" y="25"/>
                  <a:pt x="966" y="23"/>
                </a:cubicBezTo>
                <a:cubicBezTo>
                  <a:pt x="965" y="21"/>
                  <a:pt x="964" y="19"/>
                  <a:pt x="965" y="16"/>
                </a:cubicBezTo>
                <a:cubicBezTo>
                  <a:pt x="965" y="12"/>
                  <a:pt x="970" y="9"/>
                  <a:pt x="974" y="9"/>
                </a:cubicBezTo>
                <a:cubicBezTo>
                  <a:pt x="993" y="12"/>
                  <a:pt x="1012" y="15"/>
                  <a:pt x="1030" y="19"/>
                </a:cubicBezTo>
                <a:cubicBezTo>
                  <a:pt x="1030" y="19"/>
                  <a:pt x="1030" y="19"/>
                  <a:pt x="1030" y="19"/>
                </a:cubicBezTo>
                <a:cubicBezTo>
                  <a:pt x="1031" y="19"/>
                  <a:pt x="1031" y="19"/>
                  <a:pt x="1031" y="19"/>
                </a:cubicBezTo>
                <a:cubicBezTo>
                  <a:pt x="1087" y="31"/>
                  <a:pt x="1141" y="48"/>
                  <a:pt x="1194" y="70"/>
                </a:cubicBezTo>
                <a:cubicBezTo>
                  <a:pt x="1196" y="71"/>
                  <a:pt x="1198" y="72"/>
                  <a:pt x="1198" y="75"/>
                </a:cubicBezTo>
                <a:cubicBezTo>
                  <a:pt x="1199" y="77"/>
                  <a:pt x="1199" y="79"/>
                  <a:pt x="1198" y="81"/>
                </a:cubicBezTo>
                <a:cubicBezTo>
                  <a:pt x="1197" y="84"/>
                  <a:pt x="1194" y="86"/>
                  <a:pt x="1190" y="86"/>
                </a:cubicBezTo>
                <a:close/>
                <a:moveTo>
                  <a:pt x="582" y="64"/>
                </a:moveTo>
                <a:cubicBezTo>
                  <a:pt x="579" y="64"/>
                  <a:pt x="576" y="62"/>
                  <a:pt x="574" y="59"/>
                </a:cubicBezTo>
                <a:cubicBezTo>
                  <a:pt x="574" y="56"/>
                  <a:pt x="574" y="54"/>
                  <a:pt x="575" y="52"/>
                </a:cubicBezTo>
                <a:cubicBezTo>
                  <a:pt x="576" y="50"/>
                  <a:pt x="577" y="49"/>
                  <a:pt x="580" y="48"/>
                </a:cubicBezTo>
                <a:cubicBezTo>
                  <a:pt x="598" y="42"/>
                  <a:pt x="616" y="36"/>
                  <a:pt x="634" y="31"/>
                </a:cubicBezTo>
                <a:cubicBezTo>
                  <a:pt x="639" y="30"/>
                  <a:pt x="644" y="33"/>
                  <a:pt x="645" y="37"/>
                </a:cubicBezTo>
                <a:cubicBezTo>
                  <a:pt x="645" y="39"/>
                  <a:pt x="645" y="41"/>
                  <a:pt x="644" y="43"/>
                </a:cubicBezTo>
                <a:cubicBezTo>
                  <a:pt x="643" y="45"/>
                  <a:pt x="641" y="47"/>
                  <a:pt x="639" y="47"/>
                </a:cubicBezTo>
                <a:cubicBezTo>
                  <a:pt x="621" y="52"/>
                  <a:pt x="603" y="58"/>
                  <a:pt x="585" y="64"/>
                </a:cubicBezTo>
                <a:cubicBezTo>
                  <a:pt x="584" y="64"/>
                  <a:pt x="583" y="64"/>
                  <a:pt x="582" y="64"/>
                </a:cubicBezTo>
                <a:close/>
                <a:moveTo>
                  <a:pt x="664" y="41"/>
                </a:moveTo>
                <a:cubicBezTo>
                  <a:pt x="660" y="41"/>
                  <a:pt x="657" y="38"/>
                  <a:pt x="656" y="34"/>
                </a:cubicBezTo>
                <a:cubicBezTo>
                  <a:pt x="655" y="32"/>
                  <a:pt x="656" y="30"/>
                  <a:pt x="657" y="28"/>
                </a:cubicBezTo>
                <a:cubicBezTo>
                  <a:pt x="658" y="26"/>
                  <a:pt x="660" y="25"/>
                  <a:pt x="662" y="24"/>
                </a:cubicBezTo>
                <a:cubicBezTo>
                  <a:pt x="662" y="24"/>
                  <a:pt x="662" y="24"/>
                  <a:pt x="662" y="24"/>
                </a:cubicBezTo>
                <a:cubicBezTo>
                  <a:pt x="663" y="24"/>
                  <a:pt x="663" y="24"/>
                  <a:pt x="664" y="24"/>
                </a:cubicBezTo>
                <a:cubicBezTo>
                  <a:pt x="668" y="24"/>
                  <a:pt x="671" y="26"/>
                  <a:pt x="672" y="30"/>
                </a:cubicBezTo>
                <a:cubicBezTo>
                  <a:pt x="673" y="33"/>
                  <a:pt x="672" y="35"/>
                  <a:pt x="671" y="37"/>
                </a:cubicBezTo>
                <a:cubicBezTo>
                  <a:pt x="670" y="39"/>
                  <a:pt x="668" y="40"/>
                  <a:pt x="666" y="41"/>
                </a:cubicBezTo>
                <a:cubicBezTo>
                  <a:pt x="665" y="41"/>
                  <a:pt x="665" y="41"/>
                  <a:pt x="664" y="41"/>
                </a:cubicBezTo>
                <a:close/>
                <a:moveTo>
                  <a:pt x="692" y="35"/>
                </a:moveTo>
                <a:cubicBezTo>
                  <a:pt x="688" y="35"/>
                  <a:pt x="684" y="32"/>
                  <a:pt x="683" y="28"/>
                </a:cubicBezTo>
                <a:cubicBezTo>
                  <a:pt x="683" y="26"/>
                  <a:pt x="683" y="23"/>
                  <a:pt x="685" y="22"/>
                </a:cubicBezTo>
                <a:cubicBezTo>
                  <a:pt x="686" y="20"/>
                  <a:pt x="688" y="18"/>
                  <a:pt x="690" y="18"/>
                </a:cubicBezTo>
                <a:cubicBezTo>
                  <a:pt x="709" y="14"/>
                  <a:pt x="728" y="11"/>
                  <a:pt x="746" y="9"/>
                </a:cubicBezTo>
                <a:cubicBezTo>
                  <a:pt x="799" y="2"/>
                  <a:pt x="853" y="0"/>
                  <a:pt x="907" y="3"/>
                </a:cubicBezTo>
                <a:cubicBezTo>
                  <a:pt x="910" y="3"/>
                  <a:pt x="914" y="3"/>
                  <a:pt x="917" y="3"/>
                </a:cubicBezTo>
                <a:cubicBezTo>
                  <a:pt x="922" y="4"/>
                  <a:pt x="926" y="8"/>
                  <a:pt x="925" y="12"/>
                </a:cubicBezTo>
                <a:cubicBezTo>
                  <a:pt x="925" y="17"/>
                  <a:pt x="921" y="21"/>
                  <a:pt x="916" y="20"/>
                </a:cubicBezTo>
                <a:cubicBezTo>
                  <a:pt x="913" y="20"/>
                  <a:pt x="910" y="20"/>
                  <a:pt x="906" y="20"/>
                </a:cubicBezTo>
                <a:cubicBezTo>
                  <a:pt x="890" y="19"/>
                  <a:pt x="874" y="18"/>
                  <a:pt x="858" y="18"/>
                </a:cubicBezTo>
                <a:cubicBezTo>
                  <a:pt x="821" y="18"/>
                  <a:pt x="785" y="21"/>
                  <a:pt x="749" y="25"/>
                </a:cubicBezTo>
                <a:cubicBezTo>
                  <a:pt x="749" y="25"/>
                  <a:pt x="749" y="25"/>
                  <a:pt x="749" y="25"/>
                </a:cubicBezTo>
                <a:cubicBezTo>
                  <a:pt x="730" y="28"/>
                  <a:pt x="711" y="31"/>
                  <a:pt x="693" y="35"/>
                </a:cubicBezTo>
                <a:cubicBezTo>
                  <a:pt x="693" y="35"/>
                  <a:pt x="692" y="35"/>
                  <a:pt x="692" y="35"/>
                </a:cubicBezTo>
                <a:close/>
                <a:moveTo>
                  <a:pt x="945" y="23"/>
                </a:moveTo>
                <a:cubicBezTo>
                  <a:pt x="945" y="23"/>
                  <a:pt x="944" y="23"/>
                  <a:pt x="944" y="23"/>
                </a:cubicBezTo>
                <a:cubicBezTo>
                  <a:pt x="942" y="22"/>
                  <a:pt x="940" y="21"/>
                  <a:pt x="938" y="20"/>
                </a:cubicBezTo>
                <a:cubicBezTo>
                  <a:pt x="937" y="18"/>
                  <a:pt x="936" y="16"/>
                  <a:pt x="937" y="13"/>
                </a:cubicBezTo>
                <a:cubicBezTo>
                  <a:pt x="937" y="9"/>
                  <a:pt x="941" y="5"/>
                  <a:pt x="946" y="6"/>
                </a:cubicBezTo>
                <a:cubicBezTo>
                  <a:pt x="946" y="6"/>
                  <a:pt x="946" y="6"/>
                  <a:pt x="946" y="6"/>
                </a:cubicBezTo>
                <a:cubicBezTo>
                  <a:pt x="950" y="6"/>
                  <a:pt x="954" y="10"/>
                  <a:pt x="953" y="15"/>
                </a:cubicBezTo>
                <a:cubicBezTo>
                  <a:pt x="953" y="19"/>
                  <a:pt x="949" y="23"/>
                  <a:pt x="945" y="23"/>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4" name="Freeform 11">
            <a:extLst>
              <a:ext uri="{FF2B5EF4-FFF2-40B4-BE49-F238E27FC236}">
                <a16:creationId xmlns:a16="http://schemas.microsoft.com/office/drawing/2014/main" id="{AD8F959F-211E-4D26-996F-1F73BF8C7298}"/>
              </a:ext>
            </a:extLst>
          </p:cNvPr>
          <p:cNvSpPr>
            <a:spLocks noEditPoints="1"/>
          </p:cNvSpPr>
          <p:nvPr/>
        </p:nvSpPr>
        <p:spPr bwMode="auto">
          <a:xfrm>
            <a:off x="9580562" y="4241801"/>
            <a:ext cx="5229225" cy="5229225"/>
          </a:xfrm>
          <a:custGeom>
            <a:avLst/>
            <a:gdLst>
              <a:gd name="T0" fmla="*/ 598 w 1645"/>
              <a:gd name="T1" fmla="*/ 1611 h 1645"/>
              <a:gd name="T2" fmla="*/ 820 w 1645"/>
              <a:gd name="T3" fmla="*/ 1637 h 1645"/>
              <a:gd name="T4" fmla="*/ 840 w 1645"/>
              <a:gd name="T5" fmla="*/ 1628 h 1645"/>
              <a:gd name="T6" fmla="*/ 978 w 1645"/>
              <a:gd name="T7" fmla="*/ 1613 h 1645"/>
              <a:gd name="T8" fmla="*/ 982 w 1645"/>
              <a:gd name="T9" fmla="*/ 1629 h 1645"/>
              <a:gd name="T10" fmla="*/ 581 w 1645"/>
              <a:gd name="T11" fmla="*/ 1591 h 1645"/>
              <a:gd name="T12" fmla="*/ 548 w 1645"/>
              <a:gd name="T13" fmla="*/ 1598 h 1645"/>
              <a:gd name="T14" fmla="*/ 466 w 1645"/>
              <a:gd name="T15" fmla="*/ 1545 h 1645"/>
              <a:gd name="T16" fmla="*/ 1092 w 1645"/>
              <a:gd name="T17" fmla="*/ 1590 h 1645"/>
              <a:gd name="T18" fmla="*/ 1100 w 1645"/>
              <a:gd name="T19" fmla="*/ 1596 h 1645"/>
              <a:gd name="T20" fmla="*/ 1304 w 1645"/>
              <a:gd name="T21" fmla="*/ 1469 h 1645"/>
              <a:gd name="T22" fmla="*/ 342 w 1645"/>
              <a:gd name="T23" fmla="*/ 1488 h 1645"/>
              <a:gd name="T24" fmla="*/ 342 w 1645"/>
              <a:gd name="T25" fmla="*/ 1488 h 1645"/>
              <a:gd name="T26" fmla="*/ 166 w 1645"/>
              <a:gd name="T27" fmla="*/ 1318 h 1645"/>
              <a:gd name="T28" fmla="*/ 253 w 1645"/>
              <a:gd name="T29" fmla="*/ 1392 h 1645"/>
              <a:gd name="T30" fmla="*/ 1326 w 1645"/>
              <a:gd name="T31" fmla="*/ 1452 h 1645"/>
              <a:gd name="T32" fmla="*/ 1347 w 1645"/>
              <a:gd name="T33" fmla="*/ 1434 h 1645"/>
              <a:gd name="T34" fmla="*/ 1358 w 1645"/>
              <a:gd name="T35" fmla="*/ 1447 h 1645"/>
              <a:gd name="T36" fmla="*/ 163 w 1645"/>
              <a:gd name="T37" fmla="*/ 1285 h 1645"/>
              <a:gd name="T38" fmla="*/ 42 w 1645"/>
              <a:gd name="T39" fmla="*/ 1081 h 1645"/>
              <a:gd name="T40" fmla="*/ 141 w 1645"/>
              <a:gd name="T41" fmla="*/ 1275 h 1645"/>
              <a:gd name="T42" fmla="*/ 1508 w 1645"/>
              <a:gd name="T43" fmla="*/ 1270 h 1645"/>
              <a:gd name="T44" fmla="*/ 1597 w 1645"/>
              <a:gd name="T45" fmla="*/ 1043 h 1645"/>
              <a:gd name="T46" fmla="*/ 1530 w 1645"/>
              <a:gd name="T47" fmla="*/ 1242 h 1645"/>
              <a:gd name="T48" fmla="*/ 49 w 1645"/>
              <a:gd name="T49" fmla="*/ 1056 h 1645"/>
              <a:gd name="T50" fmla="*/ 1 w 1645"/>
              <a:gd name="T51" fmla="*/ 818 h 1645"/>
              <a:gd name="T52" fmla="*/ 25 w 1645"/>
              <a:gd name="T53" fmla="*/ 929 h 1645"/>
              <a:gd name="T54" fmla="*/ 1604 w 1645"/>
              <a:gd name="T55" fmla="*/ 1016 h 1645"/>
              <a:gd name="T56" fmla="*/ 1619 w 1645"/>
              <a:gd name="T57" fmla="*/ 940 h 1645"/>
              <a:gd name="T58" fmla="*/ 1645 w 1645"/>
              <a:gd name="T59" fmla="*/ 823 h 1645"/>
              <a:gd name="T60" fmla="*/ 3 w 1645"/>
              <a:gd name="T61" fmla="*/ 795 h 1645"/>
              <a:gd name="T62" fmla="*/ 11 w 1645"/>
              <a:gd name="T63" fmla="*/ 769 h 1645"/>
              <a:gd name="T64" fmla="*/ 46 w 1645"/>
              <a:gd name="T65" fmla="*/ 554 h 1645"/>
              <a:gd name="T66" fmla="*/ 1634 w 1645"/>
              <a:gd name="T67" fmla="*/ 763 h 1645"/>
              <a:gd name="T68" fmla="*/ 1642 w 1645"/>
              <a:gd name="T69" fmla="*/ 754 h 1645"/>
              <a:gd name="T70" fmla="*/ 1611 w 1645"/>
              <a:gd name="T71" fmla="*/ 620 h 1645"/>
              <a:gd name="T72" fmla="*/ 1547 w 1645"/>
              <a:gd name="T73" fmla="*/ 472 h 1645"/>
              <a:gd name="T74" fmla="*/ 1592 w 1645"/>
              <a:gd name="T75" fmla="*/ 566 h 1645"/>
              <a:gd name="T76" fmla="*/ 72 w 1645"/>
              <a:gd name="T77" fmla="*/ 533 h 1645"/>
              <a:gd name="T78" fmla="*/ 96 w 1645"/>
              <a:gd name="T79" fmla="*/ 438 h 1645"/>
              <a:gd name="T80" fmla="*/ 82 w 1645"/>
              <a:gd name="T81" fmla="*/ 507 h 1645"/>
              <a:gd name="T82" fmla="*/ 1546 w 1645"/>
              <a:gd name="T83" fmla="*/ 451 h 1645"/>
              <a:gd name="T84" fmla="*/ 1397 w 1645"/>
              <a:gd name="T85" fmla="*/ 246 h 1645"/>
              <a:gd name="T86" fmla="*/ 198 w 1645"/>
              <a:gd name="T87" fmla="*/ 310 h 1645"/>
              <a:gd name="T88" fmla="*/ 198 w 1645"/>
              <a:gd name="T89" fmla="*/ 310 h 1645"/>
              <a:gd name="T90" fmla="*/ 370 w 1645"/>
              <a:gd name="T91" fmla="*/ 137 h 1645"/>
              <a:gd name="T92" fmla="*/ 223 w 1645"/>
              <a:gd name="T93" fmla="*/ 286 h 1645"/>
              <a:gd name="T94" fmla="*/ 1391 w 1645"/>
              <a:gd name="T95" fmla="*/ 232 h 1645"/>
              <a:gd name="T96" fmla="*/ 1180 w 1645"/>
              <a:gd name="T97" fmla="*/ 99 h 1645"/>
              <a:gd name="T98" fmla="*/ 1361 w 1645"/>
              <a:gd name="T99" fmla="*/ 222 h 1645"/>
              <a:gd name="T100" fmla="*/ 398 w 1645"/>
              <a:gd name="T101" fmla="*/ 137 h 1645"/>
              <a:gd name="T102" fmla="*/ 614 w 1645"/>
              <a:gd name="T103" fmla="*/ 28 h 1645"/>
              <a:gd name="T104" fmla="*/ 423 w 1645"/>
              <a:gd name="T105" fmla="*/ 123 h 1645"/>
              <a:gd name="T106" fmla="*/ 1163 w 1645"/>
              <a:gd name="T107" fmla="*/ 92 h 1645"/>
              <a:gd name="T108" fmla="*/ 928 w 1645"/>
              <a:gd name="T109" fmla="*/ 16 h 1645"/>
              <a:gd name="T110" fmla="*/ 635 w 1645"/>
              <a:gd name="T111" fmla="*/ 31 h 1645"/>
              <a:gd name="T112" fmla="*/ 664 w 1645"/>
              <a:gd name="T113" fmla="*/ 19 h 1645"/>
              <a:gd name="T114" fmla="*/ 767 w 1645"/>
              <a:gd name="T115" fmla="*/ 20 h 1645"/>
              <a:gd name="T116" fmla="*/ 899 w 1645"/>
              <a:gd name="T117" fmla="*/ 13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45" h="1645">
                <a:moveTo>
                  <a:pt x="812" y="1645"/>
                </a:moveTo>
                <a:cubicBezTo>
                  <a:pt x="812" y="1645"/>
                  <a:pt x="812" y="1645"/>
                  <a:pt x="812" y="1645"/>
                </a:cubicBezTo>
                <a:cubicBezTo>
                  <a:pt x="782" y="1645"/>
                  <a:pt x="752" y="1643"/>
                  <a:pt x="722" y="1639"/>
                </a:cubicBezTo>
                <a:cubicBezTo>
                  <a:pt x="721" y="1639"/>
                  <a:pt x="721" y="1639"/>
                  <a:pt x="721" y="1639"/>
                </a:cubicBezTo>
                <a:cubicBezTo>
                  <a:pt x="719" y="1639"/>
                  <a:pt x="717" y="1638"/>
                  <a:pt x="715" y="1638"/>
                </a:cubicBezTo>
                <a:cubicBezTo>
                  <a:pt x="677" y="1633"/>
                  <a:pt x="640" y="1625"/>
                  <a:pt x="603" y="1615"/>
                </a:cubicBezTo>
                <a:cubicBezTo>
                  <a:pt x="601" y="1614"/>
                  <a:pt x="599" y="1613"/>
                  <a:pt x="598" y="1611"/>
                </a:cubicBezTo>
                <a:cubicBezTo>
                  <a:pt x="597" y="1609"/>
                  <a:pt x="596" y="1607"/>
                  <a:pt x="597" y="1605"/>
                </a:cubicBezTo>
                <a:cubicBezTo>
                  <a:pt x="598" y="1600"/>
                  <a:pt x="603" y="1597"/>
                  <a:pt x="607" y="1599"/>
                </a:cubicBezTo>
                <a:cubicBezTo>
                  <a:pt x="643" y="1609"/>
                  <a:pt x="680" y="1616"/>
                  <a:pt x="717" y="1621"/>
                </a:cubicBezTo>
                <a:cubicBezTo>
                  <a:pt x="719" y="1622"/>
                  <a:pt x="722" y="1622"/>
                  <a:pt x="724" y="1622"/>
                </a:cubicBezTo>
                <a:cubicBezTo>
                  <a:pt x="753" y="1626"/>
                  <a:pt x="783" y="1628"/>
                  <a:pt x="812" y="1628"/>
                </a:cubicBezTo>
                <a:cubicBezTo>
                  <a:pt x="814" y="1628"/>
                  <a:pt x="816" y="1629"/>
                  <a:pt x="818" y="1631"/>
                </a:cubicBezTo>
                <a:cubicBezTo>
                  <a:pt x="819" y="1632"/>
                  <a:pt x="820" y="1634"/>
                  <a:pt x="820" y="1637"/>
                </a:cubicBezTo>
                <a:cubicBezTo>
                  <a:pt x="820" y="1641"/>
                  <a:pt x="816" y="1645"/>
                  <a:pt x="812" y="1645"/>
                </a:cubicBezTo>
                <a:close/>
                <a:moveTo>
                  <a:pt x="840" y="1645"/>
                </a:moveTo>
                <a:cubicBezTo>
                  <a:pt x="840" y="1645"/>
                  <a:pt x="840" y="1645"/>
                  <a:pt x="840" y="1645"/>
                </a:cubicBezTo>
                <a:cubicBezTo>
                  <a:pt x="835" y="1645"/>
                  <a:pt x="832" y="1641"/>
                  <a:pt x="831" y="1637"/>
                </a:cubicBezTo>
                <a:cubicBezTo>
                  <a:pt x="831" y="1634"/>
                  <a:pt x="832" y="1632"/>
                  <a:pt x="834" y="1631"/>
                </a:cubicBezTo>
                <a:cubicBezTo>
                  <a:pt x="835" y="1629"/>
                  <a:pt x="838" y="1628"/>
                  <a:pt x="840" y="1628"/>
                </a:cubicBezTo>
                <a:cubicBezTo>
                  <a:pt x="840" y="1628"/>
                  <a:pt x="840" y="1628"/>
                  <a:pt x="840" y="1628"/>
                </a:cubicBezTo>
                <a:cubicBezTo>
                  <a:pt x="845" y="1628"/>
                  <a:pt x="848" y="1632"/>
                  <a:pt x="848" y="1636"/>
                </a:cubicBezTo>
                <a:cubicBezTo>
                  <a:pt x="849" y="1641"/>
                  <a:pt x="845" y="1645"/>
                  <a:pt x="840" y="1645"/>
                </a:cubicBezTo>
                <a:close/>
                <a:moveTo>
                  <a:pt x="868" y="1644"/>
                </a:moveTo>
                <a:cubicBezTo>
                  <a:pt x="864" y="1644"/>
                  <a:pt x="860" y="1640"/>
                  <a:pt x="860" y="1636"/>
                </a:cubicBezTo>
                <a:cubicBezTo>
                  <a:pt x="860" y="1634"/>
                  <a:pt x="860" y="1631"/>
                  <a:pt x="862" y="1630"/>
                </a:cubicBezTo>
                <a:cubicBezTo>
                  <a:pt x="863" y="1628"/>
                  <a:pt x="865" y="1627"/>
                  <a:pt x="868" y="1627"/>
                </a:cubicBezTo>
                <a:cubicBezTo>
                  <a:pt x="905" y="1625"/>
                  <a:pt x="942" y="1620"/>
                  <a:pt x="978" y="1613"/>
                </a:cubicBezTo>
                <a:cubicBezTo>
                  <a:pt x="978" y="1613"/>
                  <a:pt x="979" y="1613"/>
                  <a:pt x="979" y="1613"/>
                </a:cubicBezTo>
                <a:cubicBezTo>
                  <a:pt x="997" y="1609"/>
                  <a:pt x="1015" y="1605"/>
                  <a:pt x="1033" y="1600"/>
                </a:cubicBezTo>
                <a:cubicBezTo>
                  <a:pt x="1045" y="1597"/>
                  <a:pt x="1058" y="1593"/>
                  <a:pt x="1071" y="1589"/>
                </a:cubicBezTo>
                <a:cubicBezTo>
                  <a:pt x="1075" y="1587"/>
                  <a:pt x="1080" y="1590"/>
                  <a:pt x="1081" y="1594"/>
                </a:cubicBezTo>
                <a:cubicBezTo>
                  <a:pt x="1083" y="1599"/>
                  <a:pt x="1080" y="1603"/>
                  <a:pt x="1076" y="1605"/>
                </a:cubicBezTo>
                <a:cubicBezTo>
                  <a:pt x="1063" y="1609"/>
                  <a:pt x="1050" y="1613"/>
                  <a:pt x="1037" y="1616"/>
                </a:cubicBezTo>
                <a:cubicBezTo>
                  <a:pt x="1019" y="1621"/>
                  <a:pt x="1000" y="1626"/>
                  <a:pt x="982" y="1629"/>
                </a:cubicBezTo>
                <a:cubicBezTo>
                  <a:pt x="945" y="1637"/>
                  <a:pt x="907" y="1642"/>
                  <a:pt x="869" y="1644"/>
                </a:cubicBezTo>
                <a:cubicBezTo>
                  <a:pt x="869" y="1644"/>
                  <a:pt x="868" y="1644"/>
                  <a:pt x="868" y="1644"/>
                </a:cubicBezTo>
                <a:close/>
                <a:moveTo>
                  <a:pt x="578" y="1607"/>
                </a:moveTo>
                <a:cubicBezTo>
                  <a:pt x="577" y="1607"/>
                  <a:pt x="576" y="1607"/>
                  <a:pt x="575" y="1607"/>
                </a:cubicBezTo>
                <a:cubicBezTo>
                  <a:pt x="573" y="1606"/>
                  <a:pt x="571" y="1605"/>
                  <a:pt x="570" y="1603"/>
                </a:cubicBezTo>
                <a:cubicBezTo>
                  <a:pt x="569" y="1601"/>
                  <a:pt x="569" y="1598"/>
                  <a:pt x="570" y="1596"/>
                </a:cubicBezTo>
                <a:cubicBezTo>
                  <a:pt x="571" y="1592"/>
                  <a:pt x="576" y="1589"/>
                  <a:pt x="581" y="1591"/>
                </a:cubicBezTo>
                <a:cubicBezTo>
                  <a:pt x="582" y="1591"/>
                  <a:pt x="582" y="1591"/>
                  <a:pt x="582" y="1591"/>
                </a:cubicBezTo>
                <a:cubicBezTo>
                  <a:pt x="582" y="1591"/>
                  <a:pt x="582" y="1591"/>
                  <a:pt x="582" y="1591"/>
                </a:cubicBezTo>
                <a:cubicBezTo>
                  <a:pt x="583" y="1592"/>
                  <a:pt x="585" y="1593"/>
                  <a:pt x="586" y="1595"/>
                </a:cubicBezTo>
                <a:cubicBezTo>
                  <a:pt x="587" y="1597"/>
                  <a:pt x="587" y="1599"/>
                  <a:pt x="586" y="1601"/>
                </a:cubicBezTo>
                <a:cubicBezTo>
                  <a:pt x="585" y="1605"/>
                  <a:pt x="582" y="1607"/>
                  <a:pt x="578" y="1607"/>
                </a:cubicBezTo>
                <a:close/>
                <a:moveTo>
                  <a:pt x="551" y="1598"/>
                </a:moveTo>
                <a:cubicBezTo>
                  <a:pt x="550" y="1598"/>
                  <a:pt x="549" y="1598"/>
                  <a:pt x="548" y="1598"/>
                </a:cubicBezTo>
                <a:cubicBezTo>
                  <a:pt x="518" y="1587"/>
                  <a:pt x="488" y="1574"/>
                  <a:pt x="459" y="1560"/>
                </a:cubicBezTo>
                <a:cubicBezTo>
                  <a:pt x="446" y="1554"/>
                  <a:pt x="434" y="1547"/>
                  <a:pt x="422" y="1540"/>
                </a:cubicBezTo>
                <a:cubicBezTo>
                  <a:pt x="401" y="1529"/>
                  <a:pt x="380" y="1516"/>
                  <a:pt x="360" y="1502"/>
                </a:cubicBezTo>
                <a:cubicBezTo>
                  <a:pt x="356" y="1500"/>
                  <a:pt x="355" y="1495"/>
                  <a:pt x="358" y="1491"/>
                </a:cubicBezTo>
                <a:cubicBezTo>
                  <a:pt x="361" y="1487"/>
                  <a:pt x="366" y="1486"/>
                  <a:pt x="370" y="1488"/>
                </a:cubicBezTo>
                <a:cubicBezTo>
                  <a:pt x="389" y="1502"/>
                  <a:pt x="410" y="1514"/>
                  <a:pt x="430" y="1526"/>
                </a:cubicBezTo>
                <a:cubicBezTo>
                  <a:pt x="442" y="1532"/>
                  <a:pt x="454" y="1539"/>
                  <a:pt x="466" y="1545"/>
                </a:cubicBezTo>
                <a:cubicBezTo>
                  <a:pt x="466" y="1545"/>
                  <a:pt x="466" y="1545"/>
                  <a:pt x="466" y="1545"/>
                </a:cubicBezTo>
                <a:cubicBezTo>
                  <a:pt x="495" y="1559"/>
                  <a:pt x="524" y="1571"/>
                  <a:pt x="554" y="1582"/>
                </a:cubicBezTo>
                <a:cubicBezTo>
                  <a:pt x="558" y="1583"/>
                  <a:pt x="561" y="1588"/>
                  <a:pt x="559" y="1593"/>
                </a:cubicBezTo>
                <a:cubicBezTo>
                  <a:pt x="558" y="1596"/>
                  <a:pt x="555" y="1598"/>
                  <a:pt x="551" y="1598"/>
                </a:cubicBezTo>
                <a:close/>
                <a:moveTo>
                  <a:pt x="1100" y="1596"/>
                </a:moveTo>
                <a:cubicBezTo>
                  <a:pt x="1100" y="1596"/>
                  <a:pt x="1100" y="1596"/>
                  <a:pt x="1100" y="1596"/>
                </a:cubicBezTo>
                <a:cubicBezTo>
                  <a:pt x="1097" y="1596"/>
                  <a:pt x="1093" y="1594"/>
                  <a:pt x="1092" y="1590"/>
                </a:cubicBezTo>
                <a:cubicBezTo>
                  <a:pt x="1091" y="1588"/>
                  <a:pt x="1091" y="1586"/>
                  <a:pt x="1092" y="1584"/>
                </a:cubicBezTo>
                <a:cubicBezTo>
                  <a:pt x="1093" y="1582"/>
                  <a:pt x="1095" y="1580"/>
                  <a:pt x="1097" y="1580"/>
                </a:cubicBezTo>
                <a:cubicBezTo>
                  <a:pt x="1098" y="1580"/>
                  <a:pt x="1098" y="1580"/>
                  <a:pt x="1098" y="1580"/>
                </a:cubicBezTo>
                <a:cubicBezTo>
                  <a:pt x="1098" y="1580"/>
                  <a:pt x="1098" y="1580"/>
                  <a:pt x="1098" y="1580"/>
                </a:cubicBezTo>
                <a:cubicBezTo>
                  <a:pt x="1102" y="1578"/>
                  <a:pt x="1107" y="1581"/>
                  <a:pt x="1108" y="1585"/>
                </a:cubicBezTo>
                <a:cubicBezTo>
                  <a:pt x="1110" y="1589"/>
                  <a:pt x="1107" y="1594"/>
                  <a:pt x="1103" y="1596"/>
                </a:cubicBezTo>
                <a:cubicBezTo>
                  <a:pt x="1102" y="1596"/>
                  <a:pt x="1101" y="1596"/>
                  <a:pt x="1100" y="1596"/>
                </a:cubicBezTo>
                <a:close/>
                <a:moveTo>
                  <a:pt x="1127" y="1586"/>
                </a:moveTo>
                <a:cubicBezTo>
                  <a:pt x="1123" y="1586"/>
                  <a:pt x="1120" y="1584"/>
                  <a:pt x="1119" y="1581"/>
                </a:cubicBezTo>
                <a:cubicBezTo>
                  <a:pt x="1118" y="1579"/>
                  <a:pt x="1118" y="1576"/>
                  <a:pt x="1119" y="1574"/>
                </a:cubicBezTo>
                <a:cubicBezTo>
                  <a:pt x="1120" y="1572"/>
                  <a:pt x="1121" y="1570"/>
                  <a:pt x="1123" y="1570"/>
                </a:cubicBezTo>
                <a:cubicBezTo>
                  <a:pt x="1158" y="1556"/>
                  <a:pt x="1192" y="1539"/>
                  <a:pt x="1224" y="1521"/>
                </a:cubicBezTo>
                <a:cubicBezTo>
                  <a:pt x="1224" y="1521"/>
                  <a:pt x="1224" y="1521"/>
                  <a:pt x="1224" y="1521"/>
                </a:cubicBezTo>
                <a:cubicBezTo>
                  <a:pt x="1252" y="1505"/>
                  <a:pt x="1278" y="1488"/>
                  <a:pt x="1304" y="1469"/>
                </a:cubicBezTo>
                <a:cubicBezTo>
                  <a:pt x="1307" y="1466"/>
                  <a:pt x="1313" y="1467"/>
                  <a:pt x="1316" y="1471"/>
                </a:cubicBezTo>
                <a:cubicBezTo>
                  <a:pt x="1318" y="1474"/>
                  <a:pt x="1318" y="1480"/>
                  <a:pt x="1314" y="1482"/>
                </a:cubicBezTo>
                <a:cubicBezTo>
                  <a:pt x="1288" y="1502"/>
                  <a:pt x="1261" y="1520"/>
                  <a:pt x="1233" y="1536"/>
                </a:cubicBezTo>
                <a:cubicBezTo>
                  <a:pt x="1200" y="1554"/>
                  <a:pt x="1165" y="1571"/>
                  <a:pt x="1130" y="1585"/>
                </a:cubicBezTo>
                <a:cubicBezTo>
                  <a:pt x="1130" y="1585"/>
                  <a:pt x="1130" y="1585"/>
                  <a:pt x="1130" y="1585"/>
                </a:cubicBezTo>
                <a:cubicBezTo>
                  <a:pt x="1129" y="1586"/>
                  <a:pt x="1128" y="1586"/>
                  <a:pt x="1127" y="1586"/>
                </a:cubicBezTo>
                <a:close/>
                <a:moveTo>
                  <a:pt x="342" y="1488"/>
                </a:moveTo>
                <a:cubicBezTo>
                  <a:pt x="340" y="1488"/>
                  <a:pt x="338" y="1487"/>
                  <a:pt x="337" y="1486"/>
                </a:cubicBezTo>
                <a:cubicBezTo>
                  <a:pt x="337" y="1486"/>
                  <a:pt x="337" y="1486"/>
                  <a:pt x="337" y="1486"/>
                </a:cubicBezTo>
                <a:cubicBezTo>
                  <a:pt x="335" y="1485"/>
                  <a:pt x="334" y="1483"/>
                  <a:pt x="333" y="1480"/>
                </a:cubicBezTo>
                <a:cubicBezTo>
                  <a:pt x="333" y="1478"/>
                  <a:pt x="334" y="1476"/>
                  <a:pt x="335" y="1474"/>
                </a:cubicBezTo>
                <a:cubicBezTo>
                  <a:pt x="338" y="1470"/>
                  <a:pt x="343" y="1470"/>
                  <a:pt x="347" y="1472"/>
                </a:cubicBezTo>
                <a:cubicBezTo>
                  <a:pt x="351" y="1475"/>
                  <a:pt x="351" y="1480"/>
                  <a:pt x="349" y="1484"/>
                </a:cubicBezTo>
                <a:cubicBezTo>
                  <a:pt x="347" y="1486"/>
                  <a:pt x="345" y="1488"/>
                  <a:pt x="342" y="1488"/>
                </a:cubicBezTo>
                <a:close/>
                <a:moveTo>
                  <a:pt x="319" y="1471"/>
                </a:moveTo>
                <a:cubicBezTo>
                  <a:pt x="317" y="1471"/>
                  <a:pt x="316" y="1470"/>
                  <a:pt x="314" y="1469"/>
                </a:cubicBezTo>
                <a:cubicBezTo>
                  <a:pt x="289" y="1449"/>
                  <a:pt x="264" y="1427"/>
                  <a:pt x="242" y="1404"/>
                </a:cubicBezTo>
                <a:cubicBezTo>
                  <a:pt x="241" y="1404"/>
                  <a:pt x="241" y="1404"/>
                  <a:pt x="241" y="1404"/>
                </a:cubicBezTo>
                <a:cubicBezTo>
                  <a:pt x="241" y="1404"/>
                  <a:pt x="241" y="1404"/>
                  <a:pt x="241" y="1404"/>
                </a:cubicBezTo>
                <a:cubicBezTo>
                  <a:pt x="220" y="1383"/>
                  <a:pt x="199" y="1360"/>
                  <a:pt x="180" y="1336"/>
                </a:cubicBezTo>
                <a:cubicBezTo>
                  <a:pt x="176" y="1330"/>
                  <a:pt x="171" y="1324"/>
                  <a:pt x="166" y="1318"/>
                </a:cubicBezTo>
                <a:cubicBezTo>
                  <a:pt x="166" y="1318"/>
                  <a:pt x="166" y="1318"/>
                  <a:pt x="166" y="1318"/>
                </a:cubicBezTo>
                <a:cubicBezTo>
                  <a:pt x="165" y="1316"/>
                  <a:pt x="164" y="1314"/>
                  <a:pt x="165" y="1312"/>
                </a:cubicBezTo>
                <a:cubicBezTo>
                  <a:pt x="165" y="1310"/>
                  <a:pt x="166" y="1308"/>
                  <a:pt x="168" y="1306"/>
                </a:cubicBezTo>
                <a:cubicBezTo>
                  <a:pt x="172" y="1304"/>
                  <a:pt x="177" y="1304"/>
                  <a:pt x="180" y="1308"/>
                </a:cubicBezTo>
                <a:cubicBezTo>
                  <a:pt x="184" y="1314"/>
                  <a:pt x="189" y="1320"/>
                  <a:pt x="194" y="1325"/>
                </a:cubicBezTo>
                <a:cubicBezTo>
                  <a:pt x="212" y="1349"/>
                  <a:pt x="232" y="1371"/>
                  <a:pt x="253" y="1392"/>
                </a:cubicBezTo>
                <a:cubicBezTo>
                  <a:pt x="253" y="1392"/>
                  <a:pt x="253" y="1392"/>
                  <a:pt x="253" y="1392"/>
                </a:cubicBezTo>
                <a:cubicBezTo>
                  <a:pt x="276" y="1415"/>
                  <a:pt x="300" y="1436"/>
                  <a:pt x="325" y="1455"/>
                </a:cubicBezTo>
                <a:cubicBezTo>
                  <a:pt x="328" y="1458"/>
                  <a:pt x="329" y="1464"/>
                  <a:pt x="326" y="1467"/>
                </a:cubicBezTo>
                <a:cubicBezTo>
                  <a:pt x="324" y="1469"/>
                  <a:pt x="322" y="1471"/>
                  <a:pt x="319" y="1471"/>
                </a:cubicBezTo>
                <a:close/>
                <a:moveTo>
                  <a:pt x="1331" y="1467"/>
                </a:moveTo>
                <a:cubicBezTo>
                  <a:pt x="1329" y="1467"/>
                  <a:pt x="1326" y="1466"/>
                  <a:pt x="1324" y="1464"/>
                </a:cubicBezTo>
                <a:cubicBezTo>
                  <a:pt x="1323" y="1462"/>
                  <a:pt x="1322" y="1460"/>
                  <a:pt x="1323" y="1457"/>
                </a:cubicBezTo>
                <a:cubicBezTo>
                  <a:pt x="1323" y="1455"/>
                  <a:pt x="1324" y="1453"/>
                  <a:pt x="1326" y="1452"/>
                </a:cubicBezTo>
                <a:cubicBezTo>
                  <a:pt x="1329" y="1449"/>
                  <a:pt x="1335" y="1449"/>
                  <a:pt x="1338" y="1453"/>
                </a:cubicBezTo>
                <a:cubicBezTo>
                  <a:pt x="1341" y="1457"/>
                  <a:pt x="1340" y="1462"/>
                  <a:pt x="1336" y="1465"/>
                </a:cubicBezTo>
                <a:cubicBezTo>
                  <a:pt x="1335" y="1466"/>
                  <a:pt x="1333" y="1467"/>
                  <a:pt x="1331" y="1467"/>
                </a:cubicBezTo>
                <a:close/>
                <a:moveTo>
                  <a:pt x="1353" y="1449"/>
                </a:moveTo>
                <a:cubicBezTo>
                  <a:pt x="1350" y="1449"/>
                  <a:pt x="1348" y="1448"/>
                  <a:pt x="1346" y="1446"/>
                </a:cubicBezTo>
                <a:cubicBezTo>
                  <a:pt x="1345" y="1444"/>
                  <a:pt x="1344" y="1442"/>
                  <a:pt x="1344" y="1440"/>
                </a:cubicBezTo>
                <a:cubicBezTo>
                  <a:pt x="1345" y="1437"/>
                  <a:pt x="1346" y="1435"/>
                  <a:pt x="1347" y="1434"/>
                </a:cubicBezTo>
                <a:cubicBezTo>
                  <a:pt x="1375" y="1410"/>
                  <a:pt x="1402" y="1383"/>
                  <a:pt x="1427" y="1355"/>
                </a:cubicBezTo>
                <a:cubicBezTo>
                  <a:pt x="1427" y="1355"/>
                  <a:pt x="1427" y="1355"/>
                  <a:pt x="1427" y="1355"/>
                </a:cubicBezTo>
                <a:cubicBezTo>
                  <a:pt x="1448" y="1331"/>
                  <a:pt x="1467" y="1306"/>
                  <a:pt x="1485" y="1280"/>
                </a:cubicBezTo>
                <a:cubicBezTo>
                  <a:pt x="1488" y="1276"/>
                  <a:pt x="1493" y="1275"/>
                  <a:pt x="1497" y="1278"/>
                </a:cubicBezTo>
                <a:cubicBezTo>
                  <a:pt x="1501" y="1281"/>
                  <a:pt x="1502" y="1286"/>
                  <a:pt x="1499" y="1290"/>
                </a:cubicBezTo>
                <a:cubicBezTo>
                  <a:pt x="1481" y="1316"/>
                  <a:pt x="1461" y="1342"/>
                  <a:pt x="1440" y="1366"/>
                </a:cubicBezTo>
                <a:cubicBezTo>
                  <a:pt x="1414" y="1395"/>
                  <a:pt x="1387" y="1422"/>
                  <a:pt x="1358" y="1447"/>
                </a:cubicBezTo>
                <a:cubicBezTo>
                  <a:pt x="1357" y="1448"/>
                  <a:pt x="1355" y="1449"/>
                  <a:pt x="1353" y="1449"/>
                </a:cubicBezTo>
                <a:close/>
                <a:moveTo>
                  <a:pt x="157" y="1299"/>
                </a:moveTo>
                <a:cubicBezTo>
                  <a:pt x="154" y="1299"/>
                  <a:pt x="151" y="1297"/>
                  <a:pt x="150" y="1295"/>
                </a:cubicBezTo>
                <a:cubicBezTo>
                  <a:pt x="150" y="1295"/>
                  <a:pt x="150" y="1295"/>
                  <a:pt x="150" y="1295"/>
                </a:cubicBezTo>
                <a:cubicBezTo>
                  <a:pt x="148" y="1293"/>
                  <a:pt x="148" y="1291"/>
                  <a:pt x="148" y="1289"/>
                </a:cubicBezTo>
                <a:cubicBezTo>
                  <a:pt x="149" y="1286"/>
                  <a:pt x="150" y="1285"/>
                  <a:pt x="152" y="1283"/>
                </a:cubicBezTo>
                <a:cubicBezTo>
                  <a:pt x="155" y="1281"/>
                  <a:pt x="161" y="1282"/>
                  <a:pt x="163" y="1285"/>
                </a:cubicBezTo>
                <a:cubicBezTo>
                  <a:pt x="163" y="1285"/>
                  <a:pt x="163" y="1285"/>
                  <a:pt x="163" y="1285"/>
                </a:cubicBezTo>
                <a:cubicBezTo>
                  <a:pt x="166" y="1289"/>
                  <a:pt x="165" y="1294"/>
                  <a:pt x="161" y="1297"/>
                </a:cubicBezTo>
                <a:cubicBezTo>
                  <a:pt x="160" y="1298"/>
                  <a:pt x="158" y="1299"/>
                  <a:pt x="157" y="1299"/>
                </a:cubicBezTo>
                <a:close/>
                <a:moveTo>
                  <a:pt x="141" y="1275"/>
                </a:moveTo>
                <a:cubicBezTo>
                  <a:pt x="138" y="1275"/>
                  <a:pt x="135" y="1274"/>
                  <a:pt x="134" y="1271"/>
                </a:cubicBezTo>
                <a:cubicBezTo>
                  <a:pt x="116" y="1244"/>
                  <a:pt x="100" y="1216"/>
                  <a:pt x="86" y="1187"/>
                </a:cubicBezTo>
                <a:cubicBezTo>
                  <a:pt x="69" y="1153"/>
                  <a:pt x="54" y="1117"/>
                  <a:pt x="42" y="1081"/>
                </a:cubicBezTo>
                <a:cubicBezTo>
                  <a:pt x="42" y="1079"/>
                  <a:pt x="42" y="1077"/>
                  <a:pt x="43" y="1075"/>
                </a:cubicBezTo>
                <a:cubicBezTo>
                  <a:pt x="44" y="1073"/>
                  <a:pt x="45" y="1071"/>
                  <a:pt x="48" y="1071"/>
                </a:cubicBezTo>
                <a:cubicBezTo>
                  <a:pt x="52" y="1069"/>
                  <a:pt x="57" y="1072"/>
                  <a:pt x="58" y="1076"/>
                </a:cubicBezTo>
                <a:cubicBezTo>
                  <a:pt x="70" y="1111"/>
                  <a:pt x="84" y="1146"/>
                  <a:pt x="101" y="1179"/>
                </a:cubicBezTo>
                <a:cubicBezTo>
                  <a:pt x="115" y="1208"/>
                  <a:pt x="131" y="1236"/>
                  <a:pt x="148" y="1262"/>
                </a:cubicBezTo>
                <a:cubicBezTo>
                  <a:pt x="150" y="1266"/>
                  <a:pt x="149" y="1271"/>
                  <a:pt x="145" y="1274"/>
                </a:cubicBezTo>
                <a:cubicBezTo>
                  <a:pt x="144" y="1275"/>
                  <a:pt x="142" y="1275"/>
                  <a:pt x="141" y="1275"/>
                </a:cubicBezTo>
                <a:close/>
                <a:moveTo>
                  <a:pt x="1508" y="1270"/>
                </a:moveTo>
                <a:cubicBezTo>
                  <a:pt x="1506" y="1270"/>
                  <a:pt x="1505" y="1269"/>
                  <a:pt x="1503" y="1269"/>
                </a:cubicBezTo>
                <a:cubicBezTo>
                  <a:pt x="1502" y="1267"/>
                  <a:pt x="1500" y="1265"/>
                  <a:pt x="1500" y="1263"/>
                </a:cubicBezTo>
                <a:cubicBezTo>
                  <a:pt x="1499" y="1261"/>
                  <a:pt x="1500" y="1259"/>
                  <a:pt x="1501" y="1257"/>
                </a:cubicBezTo>
                <a:cubicBezTo>
                  <a:pt x="1503" y="1253"/>
                  <a:pt x="1509" y="1252"/>
                  <a:pt x="1513" y="1254"/>
                </a:cubicBezTo>
                <a:cubicBezTo>
                  <a:pt x="1516" y="1257"/>
                  <a:pt x="1518" y="1262"/>
                  <a:pt x="1515" y="1266"/>
                </a:cubicBezTo>
                <a:cubicBezTo>
                  <a:pt x="1514" y="1268"/>
                  <a:pt x="1511" y="1270"/>
                  <a:pt x="1508" y="1270"/>
                </a:cubicBezTo>
                <a:close/>
                <a:moveTo>
                  <a:pt x="1523" y="1246"/>
                </a:moveTo>
                <a:cubicBezTo>
                  <a:pt x="1521" y="1246"/>
                  <a:pt x="1520" y="1245"/>
                  <a:pt x="1518" y="1245"/>
                </a:cubicBezTo>
                <a:cubicBezTo>
                  <a:pt x="1514" y="1242"/>
                  <a:pt x="1513" y="1237"/>
                  <a:pt x="1515" y="1233"/>
                </a:cubicBezTo>
                <a:cubicBezTo>
                  <a:pt x="1516" y="1233"/>
                  <a:pt x="1516" y="1232"/>
                  <a:pt x="1516" y="1232"/>
                </a:cubicBezTo>
                <a:cubicBezTo>
                  <a:pt x="1516" y="1232"/>
                  <a:pt x="1516" y="1232"/>
                  <a:pt x="1516" y="1232"/>
                </a:cubicBezTo>
                <a:cubicBezTo>
                  <a:pt x="1535" y="1200"/>
                  <a:pt x="1552" y="1167"/>
                  <a:pt x="1566" y="1133"/>
                </a:cubicBezTo>
                <a:cubicBezTo>
                  <a:pt x="1578" y="1104"/>
                  <a:pt x="1588" y="1074"/>
                  <a:pt x="1597" y="1043"/>
                </a:cubicBezTo>
                <a:cubicBezTo>
                  <a:pt x="1598" y="1039"/>
                  <a:pt x="1603" y="1036"/>
                  <a:pt x="1608" y="1037"/>
                </a:cubicBezTo>
                <a:cubicBezTo>
                  <a:pt x="1610" y="1038"/>
                  <a:pt x="1612" y="1039"/>
                  <a:pt x="1613" y="1041"/>
                </a:cubicBezTo>
                <a:cubicBezTo>
                  <a:pt x="1614" y="1043"/>
                  <a:pt x="1614" y="1046"/>
                  <a:pt x="1613" y="1048"/>
                </a:cubicBezTo>
                <a:cubicBezTo>
                  <a:pt x="1605" y="1079"/>
                  <a:pt x="1594" y="1110"/>
                  <a:pt x="1581" y="1140"/>
                </a:cubicBezTo>
                <a:cubicBezTo>
                  <a:pt x="1567" y="1174"/>
                  <a:pt x="1550" y="1208"/>
                  <a:pt x="1531" y="1240"/>
                </a:cubicBezTo>
                <a:cubicBezTo>
                  <a:pt x="1531" y="1241"/>
                  <a:pt x="1531" y="1241"/>
                  <a:pt x="1531" y="1241"/>
                </a:cubicBezTo>
                <a:cubicBezTo>
                  <a:pt x="1530" y="1241"/>
                  <a:pt x="1530" y="1241"/>
                  <a:pt x="1530" y="1242"/>
                </a:cubicBezTo>
                <a:cubicBezTo>
                  <a:pt x="1529" y="1244"/>
                  <a:pt x="1526" y="1246"/>
                  <a:pt x="1523" y="1246"/>
                </a:cubicBezTo>
                <a:close/>
                <a:moveTo>
                  <a:pt x="42" y="1060"/>
                </a:moveTo>
                <a:cubicBezTo>
                  <a:pt x="38" y="1060"/>
                  <a:pt x="35" y="1058"/>
                  <a:pt x="34" y="1054"/>
                </a:cubicBezTo>
                <a:cubicBezTo>
                  <a:pt x="33" y="1052"/>
                  <a:pt x="33" y="1050"/>
                  <a:pt x="34" y="1048"/>
                </a:cubicBezTo>
                <a:cubicBezTo>
                  <a:pt x="35" y="1046"/>
                  <a:pt x="37" y="1044"/>
                  <a:pt x="39" y="1043"/>
                </a:cubicBezTo>
                <a:cubicBezTo>
                  <a:pt x="44" y="1042"/>
                  <a:pt x="49" y="1045"/>
                  <a:pt x="50" y="1049"/>
                </a:cubicBezTo>
                <a:cubicBezTo>
                  <a:pt x="51" y="1051"/>
                  <a:pt x="50" y="1054"/>
                  <a:pt x="49" y="1056"/>
                </a:cubicBezTo>
                <a:cubicBezTo>
                  <a:pt x="48" y="1058"/>
                  <a:pt x="46" y="1059"/>
                  <a:pt x="44" y="1060"/>
                </a:cubicBezTo>
                <a:cubicBezTo>
                  <a:pt x="43" y="1060"/>
                  <a:pt x="43" y="1060"/>
                  <a:pt x="42" y="1060"/>
                </a:cubicBezTo>
                <a:close/>
                <a:moveTo>
                  <a:pt x="34" y="1033"/>
                </a:moveTo>
                <a:cubicBezTo>
                  <a:pt x="30" y="1033"/>
                  <a:pt x="27" y="1030"/>
                  <a:pt x="26" y="1026"/>
                </a:cubicBezTo>
                <a:cubicBezTo>
                  <a:pt x="18" y="995"/>
                  <a:pt x="12" y="963"/>
                  <a:pt x="8" y="931"/>
                </a:cubicBezTo>
                <a:cubicBezTo>
                  <a:pt x="3" y="895"/>
                  <a:pt x="0" y="859"/>
                  <a:pt x="0" y="822"/>
                </a:cubicBezTo>
                <a:cubicBezTo>
                  <a:pt x="0" y="821"/>
                  <a:pt x="1" y="820"/>
                  <a:pt x="1" y="818"/>
                </a:cubicBezTo>
                <a:cubicBezTo>
                  <a:pt x="1" y="817"/>
                  <a:pt x="1" y="817"/>
                  <a:pt x="1" y="817"/>
                </a:cubicBezTo>
                <a:cubicBezTo>
                  <a:pt x="1" y="812"/>
                  <a:pt x="4" y="809"/>
                  <a:pt x="9" y="809"/>
                </a:cubicBezTo>
                <a:cubicBezTo>
                  <a:pt x="9" y="809"/>
                  <a:pt x="9" y="809"/>
                  <a:pt x="9" y="809"/>
                </a:cubicBezTo>
                <a:cubicBezTo>
                  <a:pt x="11" y="809"/>
                  <a:pt x="13" y="810"/>
                  <a:pt x="15" y="811"/>
                </a:cubicBezTo>
                <a:cubicBezTo>
                  <a:pt x="17" y="813"/>
                  <a:pt x="17" y="815"/>
                  <a:pt x="17" y="817"/>
                </a:cubicBezTo>
                <a:cubicBezTo>
                  <a:pt x="17" y="819"/>
                  <a:pt x="17" y="821"/>
                  <a:pt x="17" y="822"/>
                </a:cubicBezTo>
                <a:cubicBezTo>
                  <a:pt x="17" y="858"/>
                  <a:pt x="20" y="894"/>
                  <a:pt x="25" y="929"/>
                </a:cubicBezTo>
                <a:cubicBezTo>
                  <a:pt x="29" y="960"/>
                  <a:pt x="35" y="992"/>
                  <a:pt x="43" y="1022"/>
                </a:cubicBezTo>
                <a:cubicBezTo>
                  <a:pt x="44" y="1027"/>
                  <a:pt x="41" y="1031"/>
                  <a:pt x="36" y="1033"/>
                </a:cubicBezTo>
                <a:cubicBezTo>
                  <a:pt x="36" y="1033"/>
                  <a:pt x="35" y="1033"/>
                  <a:pt x="34" y="1033"/>
                </a:cubicBezTo>
                <a:close/>
                <a:moveTo>
                  <a:pt x="1613" y="1027"/>
                </a:moveTo>
                <a:cubicBezTo>
                  <a:pt x="1612" y="1027"/>
                  <a:pt x="1611" y="1027"/>
                  <a:pt x="1611" y="1027"/>
                </a:cubicBezTo>
                <a:cubicBezTo>
                  <a:pt x="1608" y="1026"/>
                  <a:pt x="1606" y="1025"/>
                  <a:pt x="1605" y="1023"/>
                </a:cubicBezTo>
                <a:cubicBezTo>
                  <a:pt x="1604" y="1021"/>
                  <a:pt x="1604" y="1018"/>
                  <a:pt x="1604" y="1016"/>
                </a:cubicBezTo>
                <a:cubicBezTo>
                  <a:pt x="1605" y="1012"/>
                  <a:pt x="1610" y="1009"/>
                  <a:pt x="1615" y="1010"/>
                </a:cubicBezTo>
                <a:cubicBezTo>
                  <a:pt x="1619" y="1011"/>
                  <a:pt x="1622" y="1016"/>
                  <a:pt x="1621" y="1020"/>
                </a:cubicBezTo>
                <a:cubicBezTo>
                  <a:pt x="1620" y="1024"/>
                  <a:pt x="1617" y="1027"/>
                  <a:pt x="1613" y="1027"/>
                </a:cubicBezTo>
                <a:close/>
                <a:moveTo>
                  <a:pt x="1619" y="999"/>
                </a:moveTo>
                <a:cubicBezTo>
                  <a:pt x="1618" y="999"/>
                  <a:pt x="1618" y="999"/>
                  <a:pt x="1617" y="999"/>
                </a:cubicBezTo>
                <a:cubicBezTo>
                  <a:pt x="1613" y="998"/>
                  <a:pt x="1610" y="994"/>
                  <a:pt x="1611" y="989"/>
                </a:cubicBezTo>
                <a:cubicBezTo>
                  <a:pt x="1614" y="973"/>
                  <a:pt x="1617" y="956"/>
                  <a:pt x="1619" y="940"/>
                </a:cubicBezTo>
                <a:cubicBezTo>
                  <a:pt x="1622" y="919"/>
                  <a:pt x="1625" y="899"/>
                  <a:pt x="1626" y="878"/>
                </a:cubicBezTo>
                <a:cubicBezTo>
                  <a:pt x="1627" y="860"/>
                  <a:pt x="1628" y="842"/>
                  <a:pt x="1628" y="823"/>
                </a:cubicBezTo>
                <a:cubicBezTo>
                  <a:pt x="1628" y="810"/>
                  <a:pt x="1628" y="796"/>
                  <a:pt x="1627" y="783"/>
                </a:cubicBezTo>
                <a:cubicBezTo>
                  <a:pt x="1627" y="781"/>
                  <a:pt x="1628" y="779"/>
                  <a:pt x="1629" y="777"/>
                </a:cubicBezTo>
                <a:cubicBezTo>
                  <a:pt x="1631" y="775"/>
                  <a:pt x="1633" y="774"/>
                  <a:pt x="1635" y="774"/>
                </a:cubicBezTo>
                <a:cubicBezTo>
                  <a:pt x="1640" y="774"/>
                  <a:pt x="1644" y="778"/>
                  <a:pt x="1644" y="782"/>
                </a:cubicBezTo>
                <a:cubicBezTo>
                  <a:pt x="1645" y="796"/>
                  <a:pt x="1645" y="810"/>
                  <a:pt x="1645" y="823"/>
                </a:cubicBezTo>
                <a:cubicBezTo>
                  <a:pt x="1645" y="842"/>
                  <a:pt x="1644" y="861"/>
                  <a:pt x="1643" y="879"/>
                </a:cubicBezTo>
                <a:cubicBezTo>
                  <a:pt x="1642" y="900"/>
                  <a:pt x="1639" y="921"/>
                  <a:pt x="1636" y="942"/>
                </a:cubicBezTo>
                <a:cubicBezTo>
                  <a:pt x="1634" y="959"/>
                  <a:pt x="1631" y="976"/>
                  <a:pt x="1627" y="992"/>
                </a:cubicBezTo>
                <a:cubicBezTo>
                  <a:pt x="1626" y="996"/>
                  <a:pt x="1623" y="999"/>
                  <a:pt x="1619" y="999"/>
                </a:cubicBezTo>
                <a:close/>
                <a:moveTo>
                  <a:pt x="10" y="797"/>
                </a:moveTo>
                <a:cubicBezTo>
                  <a:pt x="10" y="797"/>
                  <a:pt x="9" y="797"/>
                  <a:pt x="9" y="797"/>
                </a:cubicBezTo>
                <a:cubicBezTo>
                  <a:pt x="7" y="797"/>
                  <a:pt x="5" y="796"/>
                  <a:pt x="3" y="795"/>
                </a:cubicBezTo>
                <a:cubicBezTo>
                  <a:pt x="2" y="793"/>
                  <a:pt x="1" y="791"/>
                  <a:pt x="1" y="789"/>
                </a:cubicBezTo>
                <a:cubicBezTo>
                  <a:pt x="1" y="784"/>
                  <a:pt x="5" y="780"/>
                  <a:pt x="10" y="780"/>
                </a:cubicBezTo>
                <a:cubicBezTo>
                  <a:pt x="12" y="780"/>
                  <a:pt x="14" y="781"/>
                  <a:pt x="16" y="783"/>
                </a:cubicBezTo>
                <a:cubicBezTo>
                  <a:pt x="17" y="785"/>
                  <a:pt x="18" y="787"/>
                  <a:pt x="18" y="789"/>
                </a:cubicBezTo>
                <a:cubicBezTo>
                  <a:pt x="18" y="794"/>
                  <a:pt x="14" y="797"/>
                  <a:pt x="10" y="797"/>
                </a:cubicBezTo>
                <a:close/>
                <a:moveTo>
                  <a:pt x="11" y="769"/>
                </a:moveTo>
                <a:cubicBezTo>
                  <a:pt x="11" y="769"/>
                  <a:pt x="11" y="769"/>
                  <a:pt x="11" y="769"/>
                </a:cubicBezTo>
                <a:cubicBezTo>
                  <a:pt x="8" y="769"/>
                  <a:pt x="6" y="768"/>
                  <a:pt x="5" y="766"/>
                </a:cubicBezTo>
                <a:cubicBezTo>
                  <a:pt x="3" y="764"/>
                  <a:pt x="3" y="762"/>
                  <a:pt x="3" y="760"/>
                </a:cubicBezTo>
                <a:cubicBezTo>
                  <a:pt x="3" y="754"/>
                  <a:pt x="4" y="748"/>
                  <a:pt x="5" y="741"/>
                </a:cubicBezTo>
                <a:cubicBezTo>
                  <a:pt x="7" y="715"/>
                  <a:pt x="11" y="689"/>
                  <a:pt x="16" y="664"/>
                </a:cubicBezTo>
                <a:cubicBezTo>
                  <a:pt x="16" y="664"/>
                  <a:pt x="16" y="664"/>
                  <a:pt x="16" y="664"/>
                </a:cubicBezTo>
                <a:cubicBezTo>
                  <a:pt x="16" y="664"/>
                  <a:pt x="16" y="663"/>
                  <a:pt x="16" y="663"/>
                </a:cubicBezTo>
                <a:cubicBezTo>
                  <a:pt x="24" y="626"/>
                  <a:pt x="34" y="589"/>
                  <a:pt x="46" y="554"/>
                </a:cubicBezTo>
                <a:cubicBezTo>
                  <a:pt x="48" y="549"/>
                  <a:pt x="52" y="547"/>
                  <a:pt x="57" y="548"/>
                </a:cubicBezTo>
                <a:cubicBezTo>
                  <a:pt x="61" y="550"/>
                  <a:pt x="64" y="555"/>
                  <a:pt x="62" y="559"/>
                </a:cubicBezTo>
                <a:cubicBezTo>
                  <a:pt x="50" y="594"/>
                  <a:pt x="40" y="631"/>
                  <a:pt x="33" y="667"/>
                </a:cubicBezTo>
                <a:cubicBezTo>
                  <a:pt x="28" y="692"/>
                  <a:pt x="24" y="717"/>
                  <a:pt x="21" y="743"/>
                </a:cubicBezTo>
                <a:cubicBezTo>
                  <a:pt x="21" y="749"/>
                  <a:pt x="20" y="755"/>
                  <a:pt x="20" y="761"/>
                </a:cubicBezTo>
                <a:cubicBezTo>
                  <a:pt x="19" y="766"/>
                  <a:pt x="16" y="769"/>
                  <a:pt x="11" y="769"/>
                </a:cubicBezTo>
                <a:close/>
                <a:moveTo>
                  <a:pt x="1634" y="763"/>
                </a:moveTo>
                <a:cubicBezTo>
                  <a:pt x="1629" y="763"/>
                  <a:pt x="1625" y="760"/>
                  <a:pt x="1625" y="755"/>
                </a:cubicBezTo>
                <a:cubicBezTo>
                  <a:pt x="1625" y="755"/>
                  <a:pt x="1625" y="755"/>
                  <a:pt x="1625" y="755"/>
                </a:cubicBezTo>
                <a:cubicBezTo>
                  <a:pt x="1625" y="753"/>
                  <a:pt x="1626" y="751"/>
                  <a:pt x="1627" y="749"/>
                </a:cubicBezTo>
                <a:cubicBezTo>
                  <a:pt x="1629" y="747"/>
                  <a:pt x="1631" y="746"/>
                  <a:pt x="1633" y="746"/>
                </a:cubicBezTo>
                <a:cubicBezTo>
                  <a:pt x="1638" y="746"/>
                  <a:pt x="1642" y="749"/>
                  <a:pt x="1642" y="754"/>
                </a:cubicBezTo>
                <a:cubicBezTo>
                  <a:pt x="1642" y="754"/>
                  <a:pt x="1642" y="754"/>
                  <a:pt x="1642" y="754"/>
                </a:cubicBezTo>
                <a:cubicBezTo>
                  <a:pt x="1642" y="754"/>
                  <a:pt x="1642" y="754"/>
                  <a:pt x="1642" y="754"/>
                </a:cubicBezTo>
                <a:cubicBezTo>
                  <a:pt x="1642" y="756"/>
                  <a:pt x="1641" y="758"/>
                  <a:pt x="1640" y="760"/>
                </a:cubicBezTo>
                <a:cubicBezTo>
                  <a:pt x="1639" y="762"/>
                  <a:pt x="1637" y="763"/>
                  <a:pt x="1634" y="763"/>
                </a:cubicBezTo>
                <a:cubicBezTo>
                  <a:pt x="1634" y="763"/>
                  <a:pt x="1634" y="763"/>
                  <a:pt x="1634" y="763"/>
                </a:cubicBezTo>
                <a:close/>
                <a:moveTo>
                  <a:pt x="1631" y="735"/>
                </a:moveTo>
                <a:cubicBezTo>
                  <a:pt x="1626" y="735"/>
                  <a:pt x="1623" y="732"/>
                  <a:pt x="1622" y="727"/>
                </a:cubicBezTo>
                <a:cubicBezTo>
                  <a:pt x="1618" y="695"/>
                  <a:pt x="1612" y="662"/>
                  <a:pt x="1605" y="630"/>
                </a:cubicBezTo>
                <a:cubicBezTo>
                  <a:pt x="1603" y="626"/>
                  <a:pt x="1606" y="621"/>
                  <a:pt x="1611" y="620"/>
                </a:cubicBezTo>
                <a:cubicBezTo>
                  <a:pt x="1615" y="619"/>
                  <a:pt x="1620" y="622"/>
                  <a:pt x="1621" y="626"/>
                </a:cubicBezTo>
                <a:cubicBezTo>
                  <a:pt x="1629" y="659"/>
                  <a:pt x="1635" y="692"/>
                  <a:pt x="1639" y="725"/>
                </a:cubicBezTo>
                <a:cubicBezTo>
                  <a:pt x="1640" y="730"/>
                  <a:pt x="1636" y="734"/>
                  <a:pt x="1632" y="735"/>
                </a:cubicBezTo>
                <a:cubicBezTo>
                  <a:pt x="1631" y="735"/>
                  <a:pt x="1631" y="735"/>
                  <a:pt x="1631" y="735"/>
                </a:cubicBezTo>
                <a:close/>
                <a:moveTo>
                  <a:pt x="1592" y="566"/>
                </a:moveTo>
                <a:cubicBezTo>
                  <a:pt x="1588" y="566"/>
                  <a:pt x="1585" y="563"/>
                  <a:pt x="1584" y="560"/>
                </a:cubicBezTo>
                <a:cubicBezTo>
                  <a:pt x="1573" y="530"/>
                  <a:pt x="1561" y="500"/>
                  <a:pt x="1547" y="472"/>
                </a:cubicBezTo>
                <a:cubicBezTo>
                  <a:pt x="1546" y="470"/>
                  <a:pt x="1546" y="468"/>
                  <a:pt x="1547" y="465"/>
                </a:cubicBezTo>
                <a:cubicBezTo>
                  <a:pt x="1548" y="463"/>
                  <a:pt x="1549" y="462"/>
                  <a:pt x="1551" y="461"/>
                </a:cubicBezTo>
                <a:cubicBezTo>
                  <a:pt x="1556" y="459"/>
                  <a:pt x="1561" y="461"/>
                  <a:pt x="1563" y="465"/>
                </a:cubicBezTo>
                <a:cubicBezTo>
                  <a:pt x="1577" y="494"/>
                  <a:pt x="1589" y="524"/>
                  <a:pt x="1600" y="554"/>
                </a:cubicBezTo>
                <a:cubicBezTo>
                  <a:pt x="1601" y="556"/>
                  <a:pt x="1600" y="559"/>
                  <a:pt x="1599" y="561"/>
                </a:cubicBezTo>
                <a:cubicBezTo>
                  <a:pt x="1598" y="563"/>
                  <a:pt x="1597" y="564"/>
                  <a:pt x="1595" y="565"/>
                </a:cubicBezTo>
                <a:cubicBezTo>
                  <a:pt x="1594" y="565"/>
                  <a:pt x="1593" y="566"/>
                  <a:pt x="1592" y="566"/>
                </a:cubicBezTo>
                <a:close/>
                <a:moveTo>
                  <a:pt x="64" y="538"/>
                </a:moveTo>
                <a:cubicBezTo>
                  <a:pt x="64" y="538"/>
                  <a:pt x="64" y="538"/>
                  <a:pt x="64" y="538"/>
                </a:cubicBezTo>
                <a:cubicBezTo>
                  <a:pt x="64" y="538"/>
                  <a:pt x="64" y="538"/>
                  <a:pt x="64" y="538"/>
                </a:cubicBezTo>
                <a:cubicBezTo>
                  <a:pt x="63" y="538"/>
                  <a:pt x="62" y="538"/>
                  <a:pt x="61" y="538"/>
                </a:cubicBezTo>
                <a:cubicBezTo>
                  <a:pt x="56" y="536"/>
                  <a:pt x="54" y="531"/>
                  <a:pt x="56" y="527"/>
                </a:cubicBezTo>
                <a:cubicBezTo>
                  <a:pt x="58" y="522"/>
                  <a:pt x="63" y="520"/>
                  <a:pt x="67" y="522"/>
                </a:cubicBezTo>
                <a:cubicBezTo>
                  <a:pt x="71" y="524"/>
                  <a:pt x="73" y="528"/>
                  <a:pt x="72" y="533"/>
                </a:cubicBezTo>
                <a:cubicBezTo>
                  <a:pt x="72" y="533"/>
                  <a:pt x="72" y="533"/>
                  <a:pt x="72" y="533"/>
                </a:cubicBezTo>
                <a:cubicBezTo>
                  <a:pt x="70" y="536"/>
                  <a:pt x="67" y="538"/>
                  <a:pt x="64" y="538"/>
                </a:cubicBezTo>
                <a:close/>
                <a:moveTo>
                  <a:pt x="74" y="512"/>
                </a:moveTo>
                <a:cubicBezTo>
                  <a:pt x="73" y="512"/>
                  <a:pt x="72" y="512"/>
                  <a:pt x="71" y="511"/>
                </a:cubicBezTo>
                <a:cubicBezTo>
                  <a:pt x="69" y="510"/>
                  <a:pt x="67" y="509"/>
                  <a:pt x="67" y="507"/>
                </a:cubicBezTo>
                <a:cubicBezTo>
                  <a:pt x="66" y="505"/>
                  <a:pt x="66" y="502"/>
                  <a:pt x="67" y="500"/>
                </a:cubicBezTo>
                <a:cubicBezTo>
                  <a:pt x="76" y="479"/>
                  <a:pt x="86" y="458"/>
                  <a:pt x="96" y="438"/>
                </a:cubicBezTo>
                <a:cubicBezTo>
                  <a:pt x="101" y="430"/>
                  <a:pt x="105" y="421"/>
                  <a:pt x="110" y="413"/>
                </a:cubicBezTo>
                <a:cubicBezTo>
                  <a:pt x="129" y="380"/>
                  <a:pt x="150" y="349"/>
                  <a:pt x="174" y="318"/>
                </a:cubicBezTo>
                <a:cubicBezTo>
                  <a:pt x="176" y="315"/>
                  <a:pt x="182" y="314"/>
                  <a:pt x="185" y="317"/>
                </a:cubicBezTo>
                <a:cubicBezTo>
                  <a:pt x="189" y="320"/>
                  <a:pt x="190" y="325"/>
                  <a:pt x="187" y="329"/>
                </a:cubicBezTo>
                <a:cubicBezTo>
                  <a:pt x="164" y="358"/>
                  <a:pt x="143" y="390"/>
                  <a:pt x="125" y="422"/>
                </a:cubicBezTo>
                <a:cubicBezTo>
                  <a:pt x="120" y="430"/>
                  <a:pt x="116" y="438"/>
                  <a:pt x="111" y="446"/>
                </a:cubicBezTo>
                <a:cubicBezTo>
                  <a:pt x="101" y="466"/>
                  <a:pt x="91" y="486"/>
                  <a:pt x="82" y="507"/>
                </a:cubicBezTo>
                <a:cubicBezTo>
                  <a:pt x="81" y="510"/>
                  <a:pt x="78" y="512"/>
                  <a:pt x="74" y="512"/>
                </a:cubicBezTo>
                <a:close/>
                <a:moveTo>
                  <a:pt x="1542" y="451"/>
                </a:moveTo>
                <a:cubicBezTo>
                  <a:pt x="1539" y="451"/>
                  <a:pt x="1536" y="450"/>
                  <a:pt x="1535" y="447"/>
                </a:cubicBezTo>
                <a:cubicBezTo>
                  <a:pt x="1533" y="443"/>
                  <a:pt x="1534" y="438"/>
                  <a:pt x="1538" y="436"/>
                </a:cubicBezTo>
                <a:cubicBezTo>
                  <a:pt x="1542" y="433"/>
                  <a:pt x="1548" y="435"/>
                  <a:pt x="1550" y="439"/>
                </a:cubicBezTo>
                <a:cubicBezTo>
                  <a:pt x="1551" y="441"/>
                  <a:pt x="1551" y="443"/>
                  <a:pt x="1550" y="446"/>
                </a:cubicBezTo>
                <a:cubicBezTo>
                  <a:pt x="1550" y="448"/>
                  <a:pt x="1548" y="449"/>
                  <a:pt x="1546" y="451"/>
                </a:cubicBezTo>
                <a:cubicBezTo>
                  <a:pt x="1545" y="451"/>
                  <a:pt x="1544" y="451"/>
                  <a:pt x="1542" y="451"/>
                </a:cubicBezTo>
                <a:close/>
                <a:moveTo>
                  <a:pt x="1529" y="427"/>
                </a:moveTo>
                <a:cubicBezTo>
                  <a:pt x="1526" y="427"/>
                  <a:pt x="1523" y="425"/>
                  <a:pt x="1521" y="422"/>
                </a:cubicBezTo>
                <a:cubicBezTo>
                  <a:pt x="1503" y="390"/>
                  <a:pt x="1482" y="359"/>
                  <a:pt x="1459" y="329"/>
                </a:cubicBezTo>
                <a:cubicBezTo>
                  <a:pt x="1449" y="317"/>
                  <a:pt x="1439" y="304"/>
                  <a:pt x="1428" y="292"/>
                </a:cubicBezTo>
                <a:cubicBezTo>
                  <a:pt x="1418" y="280"/>
                  <a:pt x="1407" y="269"/>
                  <a:pt x="1397" y="258"/>
                </a:cubicBezTo>
                <a:cubicBezTo>
                  <a:pt x="1393" y="255"/>
                  <a:pt x="1393" y="249"/>
                  <a:pt x="1397" y="246"/>
                </a:cubicBezTo>
                <a:cubicBezTo>
                  <a:pt x="1400" y="243"/>
                  <a:pt x="1405" y="243"/>
                  <a:pt x="1409" y="246"/>
                </a:cubicBezTo>
                <a:cubicBezTo>
                  <a:pt x="1420" y="257"/>
                  <a:pt x="1431" y="269"/>
                  <a:pt x="1441" y="281"/>
                </a:cubicBezTo>
                <a:cubicBezTo>
                  <a:pt x="1452" y="293"/>
                  <a:pt x="1462" y="306"/>
                  <a:pt x="1473" y="319"/>
                </a:cubicBezTo>
                <a:cubicBezTo>
                  <a:pt x="1496" y="349"/>
                  <a:pt x="1517" y="381"/>
                  <a:pt x="1536" y="414"/>
                </a:cubicBezTo>
                <a:cubicBezTo>
                  <a:pt x="1538" y="418"/>
                  <a:pt x="1537" y="423"/>
                  <a:pt x="1533" y="426"/>
                </a:cubicBezTo>
                <a:cubicBezTo>
                  <a:pt x="1532" y="426"/>
                  <a:pt x="1530" y="427"/>
                  <a:pt x="1529" y="427"/>
                </a:cubicBezTo>
                <a:close/>
                <a:moveTo>
                  <a:pt x="198" y="310"/>
                </a:moveTo>
                <a:cubicBezTo>
                  <a:pt x="196" y="310"/>
                  <a:pt x="194" y="309"/>
                  <a:pt x="193" y="308"/>
                </a:cubicBezTo>
                <a:cubicBezTo>
                  <a:pt x="191" y="307"/>
                  <a:pt x="190" y="305"/>
                  <a:pt x="190" y="302"/>
                </a:cubicBezTo>
                <a:cubicBezTo>
                  <a:pt x="189" y="300"/>
                  <a:pt x="190" y="298"/>
                  <a:pt x="191" y="296"/>
                </a:cubicBezTo>
                <a:cubicBezTo>
                  <a:pt x="194" y="293"/>
                  <a:pt x="200" y="292"/>
                  <a:pt x="203" y="295"/>
                </a:cubicBezTo>
                <a:cubicBezTo>
                  <a:pt x="207" y="298"/>
                  <a:pt x="208" y="303"/>
                  <a:pt x="205" y="307"/>
                </a:cubicBezTo>
                <a:cubicBezTo>
                  <a:pt x="204" y="307"/>
                  <a:pt x="204" y="307"/>
                  <a:pt x="204" y="307"/>
                </a:cubicBezTo>
                <a:cubicBezTo>
                  <a:pt x="203" y="309"/>
                  <a:pt x="200" y="310"/>
                  <a:pt x="198" y="310"/>
                </a:cubicBezTo>
                <a:close/>
                <a:moveTo>
                  <a:pt x="216" y="289"/>
                </a:moveTo>
                <a:cubicBezTo>
                  <a:pt x="214" y="289"/>
                  <a:pt x="212" y="288"/>
                  <a:pt x="211" y="287"/>
                </a:cubicBezTo>
                <a:cubicBezTo>
                  <a:pt x="209" y="285"/>
                  <a:pt x="208" y="283"/>
                  <a:pt x="208" y="281"/>
                </a:cubicBezTo>
                <a:cubicBezTo>
                  <a:pt x="208" y="278"/>
                  <a:pt x="209" y="276"/>
                  <a:pt x="210" y="275"/>
                </a:cubicBezTo>
                <a:cubicBezTo>
                  <a:pt x="232" y="250"/>
                  <a:pt x="255" y="227"/>
                  <a:pt x="279" y="206"/>
                </a:cubicBezTo>
                <a:cubicBezTo>
                  <a:pt x="284" y="201"/>
                  <a:pt x="290" y="197"/>
                  <a:pt x="295" y="192"/>
                </a:cubicBezTo>
                <a:cubicBezTo>
                  <a:pt x="319" y="172"/>
                  <a:pt x="344" y="154"/>
                  <a:pt x="370" y="137"/>
                </a:cubicBezTo>
                <a:cubicBezTo>
                  <a:pt x="370" y="137"/>
                  <a:pt x="370" y="137"/>
                  <a:pt x="370" y="137"/>
                </a:cubicBezTo>
                <a:cubicBezTo>
                  <a:pt x="374" y="134"/>
                  <a:pt x="379" y="135"/>
                  <a:pt x="381" y="139"/>
                </a:cubicBezTo>
                <a:cubicBezTo>
                  <a:pt x="383" y="141"/>
                  <a:pt x="383" y="143"/>
                  <a:pt x="383" y="145"/>
                </a:cubicBezTo>
                <a:cubicBezTo>
                  <a:pt x="382" y="148"/>
                  <a:pt x="381" y="150"/>
                  <a:pt x="379" y="151"/>
                </a:cubicBezTo>
                <a:cubicBezTo>
                  <a:pt x="354" y="168"/>
                  <a:pt x="329" y="186"/>
                  <a:pt x="306" y="205"/>
                </a:cubicBezTo>
                <a:cubicBezTo>
                  <a:pt x="301" y="210"/>
                  <a:pt x="295" y="214"/>
                  <a:pt x="290" y="219"/>
                </a:cubicBezTo>
                <a:cubicBezTo>
                  <a:pt x="267" y="240"/>
                  <a:pt x="244" y="262"/>
                  <a:pt x="223" y="286"/>
                </a:cubicBezTo>
                <a:cubicBezTo>
                  <a:pt x="221" y="288"/>
                  <a:pt x="219" y="289"/>
                  <a:pt x="216" y="289"/>
                </a:cubicBezTo>
                <a:close/>
                <a:moveTo>
                  <a:pt x="1382" y="241"/>
                </a:moveTo>
                <a:cubicBezTo>
                  <a:pt x="1380" y="241"/>
                  <a:pt x="1378" y="240"/>
                  <a:pt x="1377" y="238"/>
                </a:cubicBezTo>
                <a:cubicBezTo>
                  <a:pt x="1375" y="237"/>
                  <a:pt x="1374" y="235"/>
                  <a:pt x="1374" y="232"/>
                </a:cubicBezTo>
                <a:cubicBezTo>
                  <a:pt x="1374" y="230"/>
                  <a:pt x="1375" y="228"/>
                  <a:pt x="1376" y="226"/>
                </a:cubicBezTo>
                <a:cubicBezTo>
                  <a:pt x="1379" y="223"/>
                  <a:pt x="1385" y="223"/>
                  <a:pt x="1388" y="226"/>
                </a:cubicBezTo>
                <a:cubicBezTo>
                  <a:pt x="1390" y="228"/>
                  <a:pt x="1391" y="230"/>
                  <a:pt x="1391" y="232"/>
                </a:cubicBezTo>
                <a:cubicBezTo>
                  <a:pt x="1391" y="234"/>
                  <a:pt x="1390" y="236"/>
                  <a:pt x="1389" y="238"/>
                </a:cubicBezTo>
                <a:cubicBezTo>
                  <a:pt x="1387" y="240"/>
                  <a:pt x="1385" y="241"/>
                  <a:pt x="1382" y="241"/>
                </a:cubicBezTo>
                <a:close/>
                <a:moveTo>
                  <a:pt x="1361" y="222"/>
                </a:moveTo>
                <a:cubicBezTo>
                  <a:pt x="1359" y="222"/>
                  <a:pt x="1357" y="221"/>
                  <a:pt x="1356" y="219"/>
                </a:cubicBezTo>
                <a:cubicBezTo>
                  <a:pt x="1328" y="195"/>
                  <a:pt x="1298" y="172"/>
                  <a:pt x="1267" y="151"/>
                </a:cubicBezTo>
                <a:cubicBezTo>
                  <a:pt x="1241" y="134"/>
                  <a:pt x="1213" y="118"/>
                  <a:pt x="1185" y="104"/>
                </a:cubicBezTo>
                <a:cubicBezTo>
                  <a:pt x="1183" y="103"/>
                  <a:pt x="1181" y="101"/>
                  <a:pt x="1180" y="99"/>
                </a:cubicBezTo>
                <a:cubicBezTo>
                  <a:pt x="1180" y="97"/>
                  <a:pt x="1180" y="94"/>
                  <a:pt x="1181" y="92"/>
                </a:cubicBezTo>
                <a:cubicBezTo>
                  <a:pt x="1183" y="88"/>
                  <a:pt x="1188" y="87"/>
                  <a:pt x="1192" y="89"/>
                </a:cubicBezTo>
                <a:cubicBezTo>
                  <a:pt x="1221" y="103"/>
                  <a:pt x="1249" y="119"/>
                  <a:pt x="1276" y="137"/>
                </a:cubicBezTo>
                <a:cubicBezTo>
                  <a:pt x="1308" y="158"/>
                  <a:pt x="1339" y="182"/>
                  <a:pt x="1367" y="207"/>
                </a:cubicBezTo>
                <a:cubicBezTo>
                  <a:pt x="1367" y="207"/>
                  <a:pt x="1367" y="207"/>
                  <a:pt x="1367" y="207"/>
                </a:cubicBezTo>
                <a:cubicBezTo>
                  <a:pt x="1371" y="210"/>
                  <a:pt x="1371" y="215"/>
                  <a:pt x="1368" y="219"/>
                </a:cubicBezTo>
                <a:cubicBezTo>
                  <a:pt x="1366" y="221"/>
                  <a:pt x="1364" y="222"/>
                  <a:pt x="1361" y="222"/>
                </a:cubicBezTo>
                <a:close/>
                <a:moveTo>
                  <a:pt x="398" y="137"/>
                </a:moveTo>
                <a:cubicBezTo>
                  <a:pt x="395" y="137"/>
                  <a:pt x="393" y="136"/>
                  <a:pt x="391" y="133"/>
                </a:cubicBezTo>
                <a:cubicBezTo>
                  <a:pt x="390" y="131"/>
                  <a:pt x="390" y="129"/>
                  <a:pt x="390" y="127"/>
                </a:cubicBezTo>
                <a:cubicBezTo>
                  <a:pt x="391" y="124"/>
                  <a:pt x="392" y="123"/>
                  <a:pt x="394" y="121"/>
                </a:cubicBezTo>
                <a:cubicBezTo>
                  <a:pt x="398" y="119"/>
                  <a:pt x="403" y="120"/>
                  <a:pt x="406" y="124"/>
                </a:cubicBezTo>
                <a:cubicBezTo>
                  <a:pt x="408" y="128"/>
                  <a:pt x="407" y="133"/>
                  <a:pt x="403" y="136"/>
                </a:cubicBezTo>
                <a:cubicBezTo>
                  <a:pt x="401" y="137"/>
                  <a:pt x="400" y="137"/>
                  <a:pt x="398" y="137"/>
                </a:cubicBezTo>
                <a:close/>
                <a:moveTo>
                  <a:pt x="423" y="123"/>
                </a:moveTo>
                <a:cubicBezTo>
                  <a:pt x="423" y="123"/>
                  <a:pt x="423" y="123"/>
                  <a:pt x="423" y="123"/>
                </a:cubicBezTo>
                <a:cubicBezTo>
                  <a:pt x="420" y="123"/>
                  <a:pt x="417" y="121"/>
                  <a:pt x="415" y="118"/>
                </a:cubicBezTo>
                <a:cubicBezTo>
                  <a:pt x="413" y="114"/>
                  <a:pt x="414" y="109"/>
                  <a:pt x="419" y="107"/>
                </a:cubicBezTo>
                <a:cubicBezTo>
                  <a:pt x="447" y="91"/>
                  <a:pt x="476" y="77"/>
                  <a:pt x="506" y="64"/>
                </a:cubicBezTo>
                <a:cubicBezTo>
                  <a:pt x="528" y="55"/>
                  <a:pt x="550" y="47"/>
                  <a:pt x="572" y="40"/>
                </a:cubicBezTo>
                <a:cubicBezTo>
                  <a:pt x="586" y="36"/>
                  <a:pt x="600" y="32"/>
                  <a:pt x="614" y="28"/>
                </a:cubicBezTo>
                <a:cubicBezTo>
                  <a:pt x="619" y="27"/>
                  <a:pt x="623" y="29"/>
                  <a:pt x="624" y="34"/>
                </a:cubicBezTo>
                <a:cubicBezTo>
                  <a:pt x="625" y="36"/>
                  <a:pt x="625" y="38"/>
                  <a:pt x="624" y="40"/>
                </a:cubicBezTo>
                <a:cubicBezTo>
                  <a:pt x="622" y="42"/>
                  <a:pt x="621" y="44"/>
                  <a:pt x="618" y="44"/>
                </a:cubicBezTo>
                <a:cubicBezTo>
                  <a:pt x="605" y="48"/>
                  <a:pt x="591" y="52"/>
                  <a:pt x="577" y="56"/>
                </a:cubicBezTo>
                <a:cubicBezTo>
                  <a:pt x="555" y="63"/>
                  <a:pt x="534" y="71"/>
                  <a:pt x="512" y="80"/>
                </a:cubicBezTo>
                <a:cubicBezTo>
                  <a:pt x="483" y="92"/>
                  <a:pt x="454" y="106"/>
                  <a:pt x="427" y="122"/>
                </a:cubicBezTo>
                <a:cubicBezTo>
                  <a:pt x="426" y="122"/>
                  <a:pt x="424" y="123"/>
                  <a:pt x="423" y="123"/>
                </a:cubicBezTo>
                <a:close/>
                <a:moveTo>
                  <a:pt x="1163" y="92"/>
                </a:moveTo>
                <a:cubicBezTo>
                  <a:pt x="1162" y="92"/>
                  <a:pt x="1161" y="92"/>
                  <a:pt x="1160" y="92"/>
                </a:cubicBezTo>
                <a:cubicBezTo>
                  <a:pt x="1157" y="91"/>
                  <a:pt x="1156" y="89"/>
                  <a:pt x="1155" y="87"/>
                </a:cubicBezTo>
                <a:cubicBezTo>
                  <a:pt x="1154" y="85"/>
                  <a:pt x="1154" y="82"/>
                  <a:pt x="1155" y="80"/>
                </a:cubicBezTo>
                <a:cubicBezTo>
                  <a:pt x="1157" y="76"/>
                  <a:pt x="1162" y="74"/>
                  <a:pt x="1167" y="76"/>
                </a:cubicBezTo>
                <a:cubicBezTo>
                  <a:pt x="1171" y="78"/>
                  <a:pt x="1173" y="83"/>
                  <a:pt x="1171" y="87"/>
                </a:cubicBezTo>
                <a:cubicBezTo>
                  <a:pt x="1169" y="90"/>
                  <a:pt x="1166" y="92"/>
                  <a:pt x="1163" y="92"/>
                </a:cubicBezTo>
                <a:close/>
                <a:moveTo>
                  <a:pt x="1137" y="81"/>
                </a:moveTo>
                <a:cubicBezTo>
                  <a:pt x="1136" y="81"/>
                  <a:pt x="1135" y="81"/>
                  <a:pt x="1134" y="80"/>
                </a:cubicBezTo>
                <a:cubicBezTo>
                  <a:pt x="1100" y="66"/>
                  <a:pt x="1064" y="54"/>
                  <a:pt x="1028" y="44"/>
                </a:cubicBezTo>
                <a:cubicBezTo>
                  <a:pt x="1028" y="44"/>
                  <a:pt x="1028" y="44"/>
                  <a:pt x="1028" y="44"/>
                </a:cubicBezTo>
                <a:cubicBezTo>
                  <a:pt x="997" y="36"/>
                  <a:pt x="966" y="30"/>
                  <a:pt x="935" y="25"/>
                </a:cubicBezTo>
                <a:cubicBezTo>
                  <a:pt x="933" y="25"/>
                  <a:pt x="931" y="24"/>
                  <a:pt x="929" y="22"/>
                </a:cubicBezTo>
                <a:cubicBezTo>
                  <a:pt x="928" y="20"/>
                  <a:pt x="927" y="18"/>
                  <a:pt x="928" y="16"/>
                </a:cubicBezTo>
                <a:cubicBezTo>
                  <a:pt x="928" y="11"/>
                  <a:pt x="933" y="8"/>
                  <a:pt x="937" y="9"/>
                </a:cubicBezTo>
                <a:cubicBezTo>
                  <a:pt x="969" y="13"/>
                  <a:pt x="1001" y="20"/>
                  <a:pt x="1032" y="28"/>
                </a:cubicBezTo>
                <a:cubicBezTo>
                  <a:pt x="1069" y="38"/>
                  <a:pt x="1105" y="50"/>
                  <a:pt x="1140" y="65"/>
                </a:cubicBezTo>
                <a:cubicBezTo>
                  <a:pt x="1145" y="66"/>
                  <a:pt x="1147" y="71"/>
                  <a:pt x="1145" y="76"/>
                </a:cubicBezTo>
                <a:cubicBezTo>
                  <a:pt x="1144" y="79"/>
                  <a:pt x="1141" y="81"/>
                  <a:pt x="1137" y="81"/>
                </a:cubicBezTo>
                <a:close/>
                <a:moveTo>
                  <a:pt x="644" y="38"/>
                </a:moveTo>
                <a:cubicBezTo>
                  <a:pt x="640" y="38"/>
                  <a:pt x="636" y="35"/>
                  <a:pt x="635" y="31"/>
                </a:cubicBezTo>
                <a:cubicBezTo>
                  <a:pt x="634" y="27"/>
                  <a:pt x="637" y="22"/>
                  <a:pt x="642" y="21"/>
                </a:cubicBezTo>
                <a:cubicBezTo>
                  <a:pt x="646" y="20"/>
                  <a:pt x="651" y="23"/>
                  <a:pt x="652" y="27"/>
                </a:cubicBezTo>
                <a:cubicBezTo>
                  <a:pt x="653" y="32"/>
                  <a:pt x="650" y="37"/>
                  <a:pt x="646" y="38"/>
                </a:cubicBezTo>
                <a:cubicBezTo>
                  <a:pt x="645" y="38"/>
                  <a:pt x="644" y="38"/>
                  <a:pt x="644" y="38"/>
                </a:cubicBezTo>
                <a:close/>
                <a:moveTo>
                  <a:pt x="671" y="32"/>
                </a:moveTo>
                <a:cubicBezTo>
                  <a:pt x="667" y="32"/>
                  <a:pt x="664" y="29"/>
                  <a:pt x="663" y="25"/>
                </a:cubicBezTo>
                <a:cubicBezTo>
                  <a:pt x="663" y="23"/>
                  <a:pt x="663" y="21"/>
                  <a:pt x="664" y="19"/>
                </a:cubicBezTo>
                <a:cubicBezTo>
                  <a:pt x="666" y="17"/>
                  <a:pt x="668" y="16"/>
                  <a:pt x="670" y="15"/>
                </a:cubicBezTo>
                <a:cubicBezTo>
                  <a:pt x="702" y="9"/>
                  <a:pt x="734" y="5"/>
                  <a:pt x="766" y="3"/>
                </a:cubicBezTo>
                <a:cubicBezTo>
                  <a:pt x="766" y="3"/>
                  <a:pt x="766" y="3"/>
                  <a:pt x="766" y="3"/>
                </a:cubicBezTo>
                <a:cubicBezTo>
                  <a:pt x="804" y="0"/>
                  <a:pt x="843" y="0"/>
                  <a:pt x="880" y="3"/>
                </a:cubicBezTo>
                <a:cubicBezTo>
                  <a:pt x="885" y="3"/>
                  <a:pt x="888" y="7"/>
                  <a:pt x="888" y="12"/>
                </a:cubicBezTo>
                <a:cubicBezTo>
                  <a:pt x="888" y="16"/>
                  <a:pt x="884" y="20"/>
                  <a:pt x="879" y="20"/>
                </a:cubicBezTo>
                <a:cubicBezTo>
                  <a:pt x="842" y="17"/>
                  <a:pt x="804" y="17"/>
                  <a:pt x="767" y="20"/>
                </a:cubicBezTo>
                <a:cubicBezTo>
                  <a:pt x="767" y="20"/>
                  <a:pt x="767" y="20"/>
                  <a:pt x="767" y="20"/>
                </a:cubicBezTo>
                <a:cubicBezTo>
                  <a:pt x="736" y="22"/>
                  <a:pt x="704" y="26"/>
                  <a:pt x="673" y="32"/>
                </a:cubicBezTo>
                <a:cubicBezTo>
                  <a:pt x="672" y="32"/>
                  <a:pt x="672" y="32"/>
                  <a:pt x="671" y="32"/>
                </a:cubicBezTo>
                <a:close/>
                <a:moveTo>
                  <a:pt x="908" y="22"/>
                </a:moveTo>
                <a:cubicBezTo>
                  <a:pt x="908" y="22"/>
                  <a:pt x="907" y="22"/>
                  <a:pt x="907" y="22"/>
                </a:cubicBezTo>
                <a:cubicBezTo>
                  <a:pt x="905" y="22"/>
                  <a:pt x="903" y="21"/>
                  <a:pt x="901" y="19"/>
                </a:cubicBezTo>
                <a:cubicBezTo>
                  <a:pt x="900" y="17"/>
                  <a:pt x="899" y="15"/>
                  <a:pt x="899" y="13"/>
                </a:cubicBezTo>
                <a:cubicBezTo>
                  <a:pt x="900" y="8"/>
                  <a:pt x="904" y="5"/>
                  <a:pt x="909" y="5"/>
                </a:cubicBezTo>
                <a:cubicBezTo>
                  <a:pt x="913" y="6"/>
                  <a:pt x="917" y="10"/>
                  <a:pt x="916" y="14"/>
                </a:cubicBezTo>
                <a:cubicBezTo>
                  <a:pt x="916" y="19"/>
                  <a:pt x="912" y="22"/>
                  <a:pt x="908" y="22"/>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5" name="Freeform 12">
            <a:extLst>
              <a:ext uri="{FF2B5EF4-FFF2-40B4-BE49-F238E27FC236}">
                <a16:creationId xmlns:a16="http://schemas.microsoft.com/office/drawing/2014/main" id="{9ED9CFE3-ACD7-4CAB-BAB3-0DF1E60EABD9}"/>
              </a:ext>
            </a:extLst>
          </p:cNvPr>
          <p:cNvSpPr>
            <a:spLocks noEditPoints="1"/>
          </p:cNvSpPr>
          <p:nvPr/>
        </p:nvSpPr>
        <p:spPr bwMode="auto">
          <a:xfrm>
            <a:off x="9699625" y="4362451"/>
            <a:ext cx="4995863" cy="4994275"/>
          </a:xfrm>
          <a:custGeom>
            <a:avLst/>
            <a:gdLst>
              <a:gd name="T0" fmla="*/ 922 w 1572"/>
              <a:gd name="T1" fmla="*/ 1542 h 1571"/>
              <a:gd name="T2" fmla="*/ 1160 w 1572"/>
              <a:gd name="T3" fmla="*/ 1467 h 1571"/>
              <a:gd name="T4" fmla="*/ 925 w 1572"/>
              <a:gd name="T5" fmla="*/ 1559 h 1571"/>
              <a:gd name="T6" fmla="*/ 743 w 1572"/>
              <a:gd name="T7" fmla="*/ 1570 h 1571"/>
              <a:gd name="T8" fmla="*/ 744 w 1572"/>
              <a:gd name="T9" fmla="*/ 1553 h 1571"/>
              <a:gd name="T10" fmla="*/ 680 w 1572"/>
              <a:gd name="T11" fmla="*/ 1564 h 1571"/>
              <a:gd name="T12" fmla="*/ 342 w 1572"/>
              <a:gd name="T13" fmla="*/ 1434 h 1571"/>
              <a:gd name="T14" fmla="*/ 453 w 1572"/>
              <a:gd name="T15" fmla="*/ 1479 h 1571"/>
              <a:gd name="T16" fmla="*/ 681 w 1572"/>
              <a:gd name="T17" fmla="*/ 1564 h 1571"/>
              <a:gd name="T18" fmla="*/ 1201 w 1572"/>
              <a:gd name="T19" fmla="*/ 1433 h 1571"/>
              <a:gd name="T20" fmla="*/ 1187 w 1572"/>
              <a:gd name="T21" fmla="*/ 1460 h 1571"/>
              <a:gd name="T22" fmla="*/ 1304 w 1572"/>
              <a:gd name="T23" fmla="*/ 1353 h 1571"/>
              <a:gd name="T24" fmla="*/ 1257 w 1572"/>
              <a:gd name="T25" fmla="*/ 1412 h 1571"/>
              <a:gd name="T26" fmla="*/ 273 w 1572"/>
              <a:gd name="T27" fmla="*/ 1370 h 1571"/>
              <a:gd name="T28" fmla="*/ 297 w 1572"/>
              <a:gd name="T29" fmla="*/ 1398 h 1571"/>
              <a:gd name="T30" fmla="*/ 95 w 1572"/>
              <a:gd name="T31" fmla="*/ 1161 h 1571"/>
              <a:gd name="T32" fmla="*/ 51 w 1572"/>
              <a:gd name="T33" fmla="*/ 1040 h 1571"/>
              <a:gd name="T34" fmla="*/ 110 w 1572"/>
              <a:gd name="T35" fmla="*/ 1153 h 1571"/>
              <a:gd name="T36" fmla="*/ 250 w 1572"/>
              <a:gd name="T37" fmla="*/ 1357 h 1571"/>
              <a:gd name="T38" fmla="*/ 1486 w 1572"/>
              <a:gd name="T39" fmla="*/ 1104 h 1571"/>
              <a:gd name="T40" fmla="*/ 1360 w 1572"/>
              <a:gd name="T41" fmla="*/ 1318 h 1571"/>
              <a:gd name="T42" fmla="*/ 1507 w 1572"/>
              <a:gd name="T43" fmla="*/ 1051 h 1571"/>
              <a:gd name="T44" fmla="*/ 1523 w 1572"/>
              <a:gd name="T45" fmla="*/ 1057 h 1571"/>
              <a:gd name="T46" fmla="*/ 1534 w 1572"/>
              <a:gd name="T47" fmla="*/ 999 h 1571"/>
              <a:gd name="T48" fmla="*/ 1555 w 1572"/>
              <a:gd name="T49" fmla="*/ 785 h 1571"/>
              <a:gd name="T50" fmla="*/ 1556 w 1572"/>
              <a:gd name="T51" fmla="*/ 630 h 1571"/>
              <a:gd name="T52" fmla="*/ 1567 w 1572"/>
              <a:gd name="T53" fmla="*/ 875 h 1571"/>
              <a:gd name="T54" fmla="*/ 27 w 1572"/>
              <a:gd name="T55" fmla="*/ 991 h 1571"/>
              <a:gd name="T56" fmla="*/ 43 w 1572"/>
              <a:gd name="T57" fmla="*/ 987 h 1571"/>
              <a:gd name="T58" fmla="*/ 13 w 1572"/>
              <a:gd name="T59" fmla="*/ 930 h 1571"/>
              <a:gd name="T60" fmla="*/ 6 w 1572"/>
              <a:gd name="T61" fmla="*/ 685 h 1571"/>
              <a:gd name="T62" fmla="*/ 23 w 1572"/>
              <a:gd name="T63" fmla="*/ 687 h 1571"/>
              <a:gd name="T64" fmla="*/ 30 w 1572"/>
              <a:gd name="T65" fmla="*/ 927 h 1571"/>
              <a:gd name="T66" fmla="*/ 1531 w 1572"/>
              <a:gd name="T67" fmla="*/ 595 h 1571"/>
              <a:gd name="T68" fmla="*/ 1547 w 1572"/>
              <a:gd name="T69" fmla="*/ 591 h 1571"/>
              <a:gd name="T70" fmla="*/ 1506 w 1572"/>
              <a:gd name="T71" fmla="*/ 515 h 1571"/>
              <a:gd name="T72" fmla="*/ 1317 w 1572"/>
              <a:gd name="T73" fmla="*/ 229 h 1571"/>
              <a:gd name="T74" fmla="*/ 1329 w 1572"/>
              <a:gd name="T75" fmla="*/ 217 h 1571"/>
              <a:gd name="T76" fmla="*/ 1522 w 1572"/>
              <a:gd name="T77" fmla="*/ 509 h 1571"/>
              <a:gd name="T78" fmla="*/ 55 w 1572"/>
              <a:gd name="T79" fmla="*/ 519 h 1571"/>
              <a:gd name="T80" fmla="*/ 74 w 1572"/>
              <a:gd name="T81" fmla="*/ 493 h 1571"/>
              <a:gd name="T82" fmla="*/ 79 w 1572"/>
              <a:gd name="T83" fmla="*/ 461 h 1571"/>
              <a:gd name="T84" fmla="*/ 230 w 1572"/>
              <a:gd name="T85" fmla="*/ 229 h 1571"/>
              <a:gd name="T86" fmla="*/ 242 w 1572"/>
              <a:gd name="T87" fmla="*/ 241 h 1571"/>
              <a:gd name="T88" fmla="*/ 82 w 1572"/>
              <a:gd name="T89" fmla="*/ 462 h 1571"/>
              <a:gd name="T90" fmla="*/ 1260 w 1572"/>
              <a:gd name="T91" fmla="*/ 169 h 1571"/>
              <a:gd name="T92" fmla="*/ 1284 w 1572"/>
              <a:gd name="T93" fmla="*/ 197 h 1571"/>
              <a:gd name="T94" fmla="*/ 1109 w 1572"/>
              <a:gd name="T95" fmla="*/ 87 h 1571"/>
              <a:gd name="T96" fmla="*/ 880 w 1572"/>
              <a:gd name="T97" fmla="*/ 5 h 1571"/>
              <a:gd name="T98" fmla="*/ 1221 w 1572"/>
              <a:gd name="T99" fmla="*/ 131 h 1571"/>
              <a:gd name="T100" fmla="*/ 349 w 1572"/>
              <a:gd name="T101" fmla="*/ 141 h 1571"/>
              <a:gd name="T102" fmla="*/ 380 w 1572"/>
              <a:gd name="T103" fmla="*/ 132 h 1571"/>
              <a:gd name="T104" fmla="*/ 402 w 1572"/>
              <a:gd name="T105" fmla="*/ 109 h 1571"/>
              <a:gd name="T106" fmla="*/ 636 w 1572"/>
              <a:gd name="T107" fmla="*/ 14 h 1571"/>
              <a:gd name="T108" fmla="*/ 639 w 1572"/>
              <a:gd name="T109" fmla="*/ 30 h 1571"/>
              <a:gd name="T110" fmla="*/ 410 w 1572"/>
              <a:gd name="T111" fmla="*/ 113 h 1571"/>
              <a:gd name="T112" fmla="*/ 809 w 1572"/>
              <a:gd name="T113" fmla="*/ 8 h 1571"/>
              <a:gd name="T114" fmla="*/ 840 w 1572"/>
              <a:gd name="T115" fmla="*/ 18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2" h="1571">
                <a:moveTo>
                  <a:pt x="805" y="1571"/>
                </a:moveTo>
                <a:cubicBezTo>
                  <a:pt x="801" y="1571"/>
                  <a:pt x="797" y="1567"/>
                  <a:pt x="797" y="1563"/>
                </a:cubicBezTo>
                <a:cubicBezTo>
                  <a:pt x="797" y="1558"/>
                  <a:pt x="800" y="1554"/>
                  <a:pt x="805" y="1554"/>
                </a:cubicBezTo>
                <a:cubicBezTo>
                  <a:pt x="844" y="1553"/>
                  <a:pt x="883" y="1549"/>
                  <a:pt x="922" y="1542"/>
                </a:cubicBezTo>
                <a:cubicBezTo>
                  <a:pt x="922" y="1542"/>
                  <a:pt x="922" y="1542"/>
                  <a:pt x="922" y="1542"/>
                </a:cubicBezTo>
                <a:cubicBezTo>
                  <a:pt x="966" y="1534"/>
                  <a:pt x="1010" y="1523"/>
                  <a:pt x="1052" y="1507"/>
                </a:cubicBezTo>
                <a:cubicBezTo>
                  <a:pt x="1085" y="1495"/>
                  <a:pt x="1117" y="1480"/>
                  <a:pt x="1148" y="1464"/>
                </a:cubicBezTo>
                <a:cubicBezTo>
                  <a:pt x="1152" y="1462"/>
                  <a:pt x="1158" y="1463"/>
                  <a:pt x="1160" y="1467"/>
                </a:cubicBezTo>
                <a:cubicBezTo>
                  <a:pt x="1162" y="1471"/>
                  <a:pt x="1160" y="1476"/>
                  <a:pt x="1156" y="1479"/>
                </a:cubicBezTo>
                <a:cubicBezTo>
                  <a:pt x="1124" y="1496"/>
                  <a:pt x="1091" y="1511"/>
                  <a:pt x="1057" y="1523"/>
                </a:cubicBezTo>
                <a:cubicBezTo>
                  <a:pt x="1015" y="1539"/>
                  <a:pt x="970" y="1551"/>
                  <a:pt x="925" y="1559"/>
                </a:cubicBezTo>
                <a:cubicBezTo>
                  <a:pt x="925" y="1559"/>
                  <a:pt x="925" y="1559"/>
                  <a:pt x="925" y="1559"/>
                </a:cubicBezTo>
                <a:cubicBezTo>
                  <a:pt x="886" y="1566"/>
                  <a:pt x="845" y="1570"/>
                  <a:pt x="806" y="1571"/>
                </a:cubicBezTo>
                <a:cubicBezTo>
                  <a:pt x="806" y="1571"/>
                  <a:pt x="805" y="1571"/>
                  <a:pt x="805" y="1571"/>
                </a:cubicBezTo>
                <a:close/>
                <a:moveTo>
                  <a:pt x="743" y="1570"/>
                </a:moveTo>
                <a:cubicBezTo>
                  <a:pt x="743" y="1570"/>
                  <a:pt x="743" y="1570"/>
                  <a:pt x="743" y="1570"/>
                </a:cubicBezTo>
                <a:cubicBezTo>
                  <a:pt x="735" y="1570"/>
                  <a:pt x="727" y="1569"/>
                  <a:pt x="720" y="1569"/>
                </a:cubicBezTo>
                <a:cubicBezTo>
                  <a:pt x="715" y="1568"/>
                  <a:pt x="712" y="1564"/>
                  <a:pt x="712" y="1559"/>
                </a:cubicBezTo>
                <a:cubicBezTo>
                  <a:pt x="713" y="1555"/>
                  <a:pt x="717" y="1551"/>
                  <a:pt x="721" y="1552"/>
                </a:cubicBezTo>
                <a:cubicBezTo>
                  <a:pt x="729" y="1552"/>
                  <a:pt x="736" y="1553"/>
                  <a:pt x="744" y="1553"/>
                </a:cubicBezTo>
                <a:cubicBezTo>
                  <a:pt x="748" y="1553"/>
                  <a:pt x="752" y="1557"/>
                  <a:pt x="752" y="1562"/>
                </a:cubicBezTo>
                <a:cubicBezTo>
                  <a:pt x="751" y="1567"/>
                  <a:pt x="748" y="1570"/>
                  <a:pt x="743" y="1570"/>
                </a:cubicBezTo>
                <a:close/>
                <a:moveTo>
                  <a:pt x="681" y="1564"/>
                </a:moveTo>
                <a:cubicBezTo>
                  <a:pt x="681" y="1564"/>
                  <a:pt x="681" y="1564"/>
                  <a:pt x="680" y="1564"/>
                </a:cubicBezTo>
                <a:cubicBezTo>
                  <a:pt x="605" y="1554"/>
                  <a:pt x="533" y="1534"/>
                  <a:pt x="464" y="1503"/>
                </a:cubicBezTo>
                <a:cubicBezTo>
                  <a:pt x="458" y="1500"/>
                  <a:pt x="452" y="1497"/>
                  <a:pt x="446" y="1494"/>
                </a:cubicBezTo>
                <a:cubicBezTo>
                  <a:pt x="446" y="1494"/>
                  <a:pt x="446" y="1494"/>
                  <a:pt x="445" y="1494"/>
                </a:cubicBezTo>
                <a:cubicBezTo>
                  <a:pt x="410" y="1477"/>
                  <a:pt x="375" y="1457"/>
                  <a:pt x="342" y="1434"/>
                </a:cubicBezTo>
                <a:cubicBezTo>
                  <a:pt x="338" y="1431"/>
                  <a:pt x="337" y="1426"/>
                  <a:pt x="339" y="1422"/>
                </a:cubicBezTo>
                <a:cubicBezTo>
                  <a:pt x="342" y="1418"/>
                  <a:pt x="347" y="1417"/>
                  <a:pt x="351" y="1420"/>
                </a:cubicBezTo>
                <a:cubicBezTo>
                  <a:pt x="383" y="1442"/>
                  <a:pt x="418" y="1462"/>
                  <a:pt x="453" y="1479"/>
                </a:cubicBezTo>
                <a:cubicBezTo>
                  <a:pt x="453" y="1479"/>
                  <a:pt x="453" y="1479"/>
                  <a:pt x="453" y="1479"/>
                </a:cubicBezTo>
                <a:cubicBezTo>
                  <a:pt x="459" y="1482"/>
                  <a:pt x="465" y="1485"/>
                  <a:pt x="471" y="1487"/>
                </a:cubicBezTo>
                <a:cubicBezTo>
                  <a:pt x="538" y="1517"/>
                  <a:pt x="609" y="1538"/>
                  <a:pt x="682" y="1547"/>
                </a:cubicBezTo>
                <a:cubicBezTo>
                  <a:pt x="687" y="1548"/>
                  <a:pt x="690" y="1552"/>
                  <a:pt x="690" y="1557"/>
                </a:cubicBezTo>
                <a:cubicBezTo>
                  <a:pt x="689" y="1561"/>
                  <a:pt x="685" y="1564"/>
                  <a:pt x="681" y="1564"/>
                </a:cubicBezTo>
                <a:close/>
                <a:moveTo>
                  <a:pt x="1187" y="1460"/>
                </a:moveTo>
                <a:cubicBezTo>
                  <a:pt x="1184" y="1460"/>
                  <a:pt x="1181" y="1459"/>
                  <a:pt x="1179" y="1456"/>
                </a:cubicBezTo>
                <a:cubicBezTo>
                  <a:pt x="1177" y="1452"/>
                  <a:pt x="1178" y="1447"/>
                  <a:pt x="1182" y="1444"/>
                </a:cubicBezTo>
                <a:cubicBezTo>
                  <a:pt x="1189" y="1441"/>
                  <a:pt x="1195" y="1437"/>
                  <a:pt x="1201" y="1433"/>
                </a:cubicBezTo>
                <a:cubicBezTo>
                  <a:pt x="1205" y="1430"/>
                  <a:pt x="1211" y="1431"/>
                  <a:pt x="1213" y="1435"/>
                </a:cubicBezTo>
                <a:cubicBezTo>
                  <a:pt x="1216" y="1439"/>
                  <a:pt x="1214" y="1444"/>
                  <a:pt x="1211" y="1447"/>
                </a:cubicBezTo>
                <a:cubicBezTo>
                  <a:pt x="1204" y="1451"/>
                  <a:pt x="1198" y="1455"/>
                  <a:pt x="1191" y="1459"/>
                </a:cubicBezTo>
                <a:cubicBezTo>
                  <a:pt x="1190" y="1460"/>
                  <a:pt x="1188" y="1460"/>
                  <a:pt x="1187" y="1460"/>
                </a:cubicBezTo>
                <a:close/>
                <a:moveTo>
                  <a:pt x="1257" y="1412"/>
                </a:moveTo>
                <a:cubicBezTo>
                  <a:pt x="1254" y="1412"/>
                  <a:pt x="1252" y="1411"/>
                  <a:pt x="1250" y="1409"/>
                </a:cubicBezTo>
                <a:cubicBezTo>
                  <a:pt x="1247" y="1405"/>
                  <a:pt x="1248" y="1400"/>
                  <a:pt x="1252" y="1397"/>
                </a:cubicBezTo>
                <a:cubicBezTo>
                  <a:pt x="1270" y="1383"/>
                  <a:pt x="1287" y="1369"/>
                  <a:pt x="1304" y="1353"/>
                </a:cubicBezTo>
                <a:cubicBezTo>
                  <a:pt x="1308" y="1350"/>
                  <a:pt x="1313" y="1351"/>
                  <a:pt x="1316" y="1354"/>
                </a:cubicBezTo>
                <a:cubicBezTo>
                  <a:pt x="1319" y="1357"/>
                  <a:pt x="1319" y="1363"/>
                  <a:pt x="1316" y="1366"/>
                </a:cubicBezTo>
                <a:cubicBezTo>
                  <a:pt x="1298" y="1382"/>
                  <a:pt x="1280" y="1397"/>
                  <a:pt x="1262" y="1411"/>
                </a:cubicBezTo>
                <a:cubicBezTo>
                  <a:pt x="1260" y="1412"/>
                  <a:pt x="1259" y="1412"/>
                  <a:pt x="1257" y="1412"/>
                </a:cubicBezTo>
                <a:close/>
                <a:moveTo>
                  <a:pt x="297" y="1398"/>
                </a:moveTo>
                <a:cubicBezTo>
                  <a:pt x="295" y="1398"/>
                  <a:pt x="293" y="1398"/>
                  <a:pt x="291" y="1396"/>
                </a:cubicBezTo>
                <a:cubicBezTo>
                  <a:pt x="285" y="1392"/>
                  <a:pt x="279" y="1387"/>
                  <a:pt x="274" y="1382"/>
                </a:cubicBezTo>
                <a:cubicBezTo>
                  <a:pt x="270" y="1379"/>
                  <a:pt x="270" y="1373"/>
                  <a:pt x="273" y="1370"/>
                </a:cubicBezTo>
                <a:cubicBezTo>
                  <a:pt x="276" y="1366"/>
                  <a:pt x="281" y="1366"/>
                  <a:pt x="285" y="1369"/>
                </a:cubicBezTo>
                <a:cubicBezTo>
                  <a:pt x="290" y="1374"/>
                  <a:pt x="296" y="1378"/>
                  <a:pt x="302" y="1383"/>
                </a:cubicBezTo>
                <a:cubicBezTo>
                  <a:pt x="306" y="1386"/>
                  <a:pt x="306" y="1392"/>
                  <a:pt x="303" y="1395"/>
                </a:cubicBezTo>
                <a:cubicBezTo>
                  <a:pt x="302" y="1397"/>
                  <a:pt x="299" y="1398"/>
                  <a:pt x="297" y="1398"/>
                </a:cubicBezTo>
                <a:close/>
                <a:moveTo>
                  <a:pt x="250" y="1357"/>
                </a:moveTo>
                <a:cubicBezTo>
                  <a:pt x="248" y="1357"/>
                  <a:pt x="246" y="1356"/>
                  <a:pt x="244" y="1355"/>
                </a:cubicBezTo>
                <a:cubicBezTo>
                  <a:pt x="235" y="1346"/>
                  <a:pt x="226" y="1337"/>
                  <a:pt x="217" y="1328"/>
                </a:cubicBezTo>
                <a:cubicBezTo>
                  <a:pt x="169" y="1278"/>
                  <a:pt x="128" y="1222"/>
                  <a:pt x="95" y="1161"/>
                </a:cubicBezTo>
                <a:cubicBezTo>
                  <a:pt x="95" y="1161"/>
                  <a:pt x="95" y="1161"/>
                  <a:pt x="95" y="1161"/>
                </a:cubicBezTo>
                <a:cubicBezTo>
                  <a:pt x="80" y="1133"/>
                  <a:pt x="66" y="1103"/>
                  <a:pt x="54" y="1074"/>
                </a:cubicBezTo>
                <a:cubicBezTo>
                  <a:pt x="51" y="1066"/>
                  <a:pt x="48" y="1059"/>
                  <a:pt x="46" y="1051"/>
                </a:cubicBezTo>
                <a:cubicBezTo>
                  <a:pt x="44" y="1047"/>
                  <a:pt x="46" y="1042"/>
                  <a:pt x="51" y="1040"/>
                </a:cubicBezTo>
                <a:cubicBezTo>
                  <a:pt x="55" y="1039"/>
                  <a:pt x="60" y="1041"/>
                  <a:pt x="62" y="1046"/>
                </a:cubicBezTo>
                <a:cubicBezTo>
                  <a:pt x="64" y="1053"/>
                  <a:pt x="67" y="1060"/>
                  <a:pt x="70" y="1068"/>
                </a:cubicBezTo>
                <a:cubicBezTo>
                  <a:pt x="81" y="1097"/>
                  <a:pt x="95" y="1125"/>
                  <a:pt x="110" y="1153"/>
                </a:cubicBezTo>
                <a:cubicBezTo>
                  <a:pt x="110" y="1153"/>
                  <a:pt x="110" y="1153"/>
                  <a:pt x="110" y="1153"/>
                </a:cubicBezTo>
                <a:cubicBezTo>
                  <a:pt x="142" y="1212"/>
                  <a:pt x="183" y="1267"/>
                  <a:pt x="230" y="1316"/>
                </a:cubicBezTo>
                <a:cubicBezTo>
                  <a:pt x="238" y="1325"/>
                  <a:pt x="247" y="1334"/>
                  <a:pt x="256" y="1343"/>
                </a:cubicBezTo>
                <a:cubicBezTo>
                  <a:pt x="259" y="1346"/>
                  <a:pt x="259" y="1351"/>
                  <a:pt x="256" y="1355"/>
                </a:cubicBezTo>
                <a:cubicBezTo>
                  <a:pt x="254" y="1356"/>
                  <a:pt x="252" y="1357"/>
                  <a:pt x="250" y="1357"/>
                </a:cubicBezTo>
                <a:close/>
                <a:moveTo>
                  <a:pt x="1360" y="1318"/>
                </a:moveTo>
                <a:cubicBezTo>
                  <a:pt x="1358" y="1318"/>
                  <a:pt x="1356" y="1317"/>
                  <a:pt x="1354" y="1316"/>
                </a:cubicBezTo>
                <a:cubicBezTo>
                  <a:pt x="1351" y="1313"/>
                  <a:pt x="1351" y="1307"/>
                  <a:pt x="1354" y="1304"/>
                </a:cubicBezTo>
                <a:cubicBezTo>
                  <a:pt x="1408" y="1244"/>
                  <a:pt x="1453" y="1177"/>
                  <a:pt x="1486" y="1104"/>
                </a:cubicBezTo>
                <a:cubicBezTo>
                  <a:pt x="1488" y="1100"/>
                  <a:pt x="1493" y="1098"/>
                  <a:pt x="1497" y="1100"/>
                </a:cubicBezTo>
                <a:cubicBezTo>
                  <a:pt x="1501" y="1102"/>
                  <a:pt x="1503" y="1107"/>
                  <a:pt x="1501" y="1111"/>
                </a:cubicBezTo>
                <a:cubicBezTo>
                  <a:pt x="1467" y="1186"/>
                  <a:pt x="1422" y="1254"/>
                  <a:pt x="1366" y="1315"/>
                </a:cubicBezTo>
                <a:cubicBezTo>
                  <a:pt x="1365" y="1317"/>
                  <a:pt x="1362" y="1318"/>
                  <a:pt x="1360" y="1318"/>
                </a:cubicBezTo>
                <a:close/>
                <a:moveTo>
                  <a:pt x="1509" y="1079"/>
                </a:moveTo>
                <a:cubicBezTo>
                  <a:pt x="1508" y="1079"/>
                  <a:pt x="1507" y="1079"/>
                  <a:pt x="1506" y="1079"/>
                </a:cubicBezTo>
                <a:cubicBezTo>
                  <a:pt x="1502" y="1077"/>
                  <a:pt x="1499" y="1072"/>
                  <a:pt x="1501" y="1068"/>
                </a:cubicBezTo>
                <a:cubicBezTo>
                  <a:pt x="1503" y="1062"/>
                  <a:pt x="1505" y="1057"/>
                  <a:pt x="1507" y="1051"/>
                </a:cubicBezTo>
                <a:cubicBezTo>
                  <a:pt x="1509" y="1047"/>
                  <a:pt x="1509" y="1047"/>
                  <a:pt x="1509" y="1047"/>
                </a:cubicBezTo>
                <a:cubicBezTo>
                  <a:pt x="1511" y="1042"/>
                  <a:pt x="1516" y="1040"/>
                  <a:pt x="1520" y="1042"/>
                </a:cubicBezTo>
                <a:cubicBezTo>
                  <a:pt x="1524" y="1043"/>
                  <a:pt x="1527" y="1048"/>
                  <a:pt x="1525" y="1053"/>
                </a:cubicBezTo>
                <a:cubicBezTo>
                  <a:pt x="1523" y="1057"/>
                  <a:pt x="1523" y="1057"/>
                  <a:pt x="1523" y="1057"/>
                </a:cubicBezTo>
                <a:cubicBezTo>
                  <a:pt x="1521" y="1063"/>
                  <a:pt x="1519" y="1068"/>
                  <a:pt x="1517" y="1074"/>
                </a:cubicBezTo>
                <a:cubicBezTo>
                  <a:pt x="1516" y="1077"/>
                  <a:pt x="1512" y="1079"/>
                  <a:pt x="1509" y="1079"/>
                </a:cubicBezTo>
                <a:close/>
                <a:moveTo>
                  <a:pt x="1536" y="999"/>
                </a:moveTo>
                <a:cubicBezTo>
                  <a:pt x="1535" y="999"/>
                  <a:pt x="1534" y="999"/>
                  <a:pt x="1534" y="999"/>
                </a:cubicBezTo>
                <a:cubicBezTo>
                  <a:pt x="1529" y="997"/>
                  <a:pt x="1526" y="993"/>
                  <a:pt x="1528" y="988"/>
                </a:cubicBezTo>
                <a:cubicBezTo>
                  <a:pt x="1538" y="951"/>
                  <a:pt x="1545" y="912"/>
                  <a:pt x="1550" y="873"/>
                </a:cubicBezTo>
                <a:cubicBezTo>
                  <a:pt x="1550" y="873"/>
                  <a:pt x="1550" y="873"/>
                  <a:pt x="1550" y="873"/>
                </a:cubicBezTo>
                <a:cubicBezTo>
                  <a:pt x="1553" y="844"/>
                  <a:pt x="1555" y="814"/>
                  <a:pt x="1555" y="785"/>
                </a:cubicBezTo>
                <a:cubicBezTo>
                  <a:pt x="1555" y="777"/>
                  <a:pt x="1555" y="768"/>
                  <a:pt x="1554" y="759"/>
                </a:cubicBezTo>
                <a:cubicBezTo>
                  <a:pt x="1553" y="717"/>
                  <a:pt x="1548" y="675"/>
                  <a:pt x="1540" y="633"/>
                </a:cubicBezTo>
                <a:cubicBezTo>
                  <a:pt x="1539" y="629"/>
                  <a:pt x="1542" y="624"/>
                  <a:pt x="1546" y="623"/>
                </a:cubicBezTo>
                <a:cubicBezTo>
                  <a:pt x="1551" y="623"/>
                  <a:pt x="1555" y="626"/>
                  <a:pt x="1556" y="630"/>
                </a:cubicBezTo>
                <a:cubicBezTo>
                  <a:pt x="1565" y="672"/>
                  <a:pt x="1570" y="716"/>
                  <a:pt x="1571" y="758"/>
                </a:cubicBezTo>
                <a:cubicBezTo>
                  <a:pt x="1572" y="767"/>
                  <a:pt x="1572" y="776"/>
                  <a:pt x="1572" y="785"/>
                </a:cubicBezTo>
                <a:cubicBezTo>
                  <a:pt x="1572" y="815"/>
                  <a:pt x="1570" y="845"/>
                  <a:pt x="1567" y="875"/>
                </a:cubicBezTo>
                <a:cubicBezTo>
                  <a:pt x="1567" y="875"/>
                  <a:pt x="1567" y="875"/>
                  <a:pt x="1567" y="875"/>
                </a:cubicBezTo>
                <a:cubicBezTo>
                  <a:pt x="1562" y="915"/>
                  <a:pt x="1554" y="954"/>
                  <a:pt x="1544" y="993"/>
                </a:cubicBezTo>
                <a:cubicBezTo>
                  <a:pt x="1543" y="996"/>
                  <a:pt x="1540" y="999"/>
                  <a:pt x="1536" y="999"/>
                </a:cubicBezTo>
                <a:close/>
                <a:moveTo>
                  <a:pt x="35" y="998"/>
                </a:moveTo>
                <a:cubicBezTo>
                  <a:pt x="31" y="998"/>
                  <a:pt x="28" y="995"/>
                  <a:pt x="27" y="991"/>
                </a:cubicBezTo>
                <a:cubicBezTo>
                  <a:pt x="25" y="984"/>
                  <a:pt x="23" y="976"/>
                  <a:pt x="21" y="969"/>
                </a:cubicBezTo>
                <a:cubicBezTo>
                  <a:pt x="20" y="965"/>
                  <a:pt x="23" y="960"/>
                  <a:pt x="28" y="959"/>
                </a:cubicBezTo>
                <a:cubicBezTo>
                  <a:pt x="32" y="958"/>
                  <a:pt x="37" y="961"/>
                  <a:pt x="38" y="965"/>
                </a:cubicBezTo>
                <a:cubicBezTo>
                  <a:pt x="39" y="972"/>
                  <a:pt x="41" y="980"/>
                  <a:pt x="43" y="987"/>
                </a:cubicBezTo>
                <a:cubicBezTo>
                  <a:pt x="44" y="991"/>
                  <a:pt x="42" y="996"/>
                  <a:pt x="37" y="997"/>
                </a:cubicBezTo>
                <a:cubicBezTo>
                  <a:pt x="37" y="997"/>
                  <a:pt x="36" y="998"/>
                  <a:pt x="35" y="998"/>
                </a:cubicBezTo>
                <a:close/>
                <a:moveTo>
                  <a:pt x="21" y="937"/>
                </a:moveTo>
                <a:cubicBezTo>
                  <a:pt x="17" y="937"/>
                  <a:pt x="14" y="934"/>
                  <a:pt x="13" y="930"/>
                </a:cubicBezTo>
                <a:cubicBezTo>
                  <a:pt x="4" y="882"/>
                  <a:pt x="0" y="834"/>
                  <a:pt x="0" y="786"/>
                </a:cubicBezTo>
                <a:cubicBezTo>
                  <a:pt x="0" y="783"/>
                  <a:pt x="0" y="779"/>
                  <a:pt x="0" y="776"/>
                </a:cubicBezTo>
                <a:cubicBezTo>
                  <a:pt x="0" y="746"/>
                  <a:pt x="2" y="715"/>
                  <a:pt x="6" y="685"/>
                </a:cubicBezTo>
                <a:cubicBezTo>
                  <a:pt x="6" y="685"/>
                  <a:pt x="6" y="685"/>
                  <a:pt x="6" y="685"/>
                </a:cubicBezTo>
                <a:cubicBezTo>
                  <a:pt x="11" y="645"/>
                  <a:pt x="19" y="606"/>
                  <a:pt x="30" y="568"/>
                </a:cubicBezTo>
                <a:cubicBezTo>
                  <a:pt x="32" y="563"/>
                  <a:pt x="36" y="560"/>
                  <a:pt x="41" y="562"/>
                </a:cubicBezTo>
                <a:cubicBezTo>
                  <a:pt x="45" y="563"/>
                  <a:pt x="48" y="568"/>
                  <a:pt x="47" y="572"/>
                </a:cubicBezTo>
                <a:cubicBezTo>
                  <a:pt x="36" y="610"/>
                  <a:pt x="28" y="648"/>
                  <a:pt x="23" y="687"/>
                </a:cubicBezTo>
                <a:cubicBezTo>
                  <a:pt x="23" y="687"/>
                  <a:pt x="23" y="687"/>
                  <a:pt x="23" y="687"/>
                </a:cubicBezTo>
                <a:cubicBezTo>
                  <a:pt x="19" y="717"/>
                  <a:pt x="17" y="747"/>
                  <a:pt x="17" y="777"/>
                </a:cubicBezTo>
                <a:cubicBezTo>
                  <a:pt x="17" y="780"/>
                  <a:pt x="17" y="783"/>
                  <a:pt x="17" y="786"/>
                </a:cubicBezTo>
                <a:cubicBezTo>
                  <a:pt x="17" y="833"/>
                  <a:pt x="21" y="880"/>
                  <a:pt x="30" y="927"/>
                </a:cubicBezTo>
                <a:cubicBezTo>
                  <a:pt x="30" y="931"/>
                  <a:pt x="27" y="936"/>
                  <a:pt x="23" y="937"/>
                </a:cubicBezTo>
                <a:cubicBezTo>
                  <a:pt x="22" y="937"/>
                  <a:pt x="22" y="937"/>
                  <a:pt x="21" y="937"/>
                </a:cubicBezTo>
                <a:close/>
                <a:moveTo>
                  <a:pt x="1539" y="602"/>
                </a:moveTo>
                <a:cubicBezTo>
                  <a:pt x="1535" y="602"/>
                  <a:pt x="1532" y="599"/>
                  <a:pt x="1531" y="595"/>
                </a:cubicBezTo>
                <a:cubicBezTo>
                  <a:pt x="1529" y="588"/>
                  <a:pt x="1527" y="581"/>
                  <a:pt x="1525" y="574"/>
                </a:cubicBezTo>
                <a:cubicBezTo>
                  <a:pt x="1524" y="569"/>
                  <a:pt x="1526" y="564"/>
                  <a:pt x="1531" y="563"/>
                </a:cubicBezTo>
                <a:cubicBezTo>
                  <a:pt x="1536" y="562"/>
                  <a:pt x="1540" y="565"/>
                  <a:pt x="1541" y="569"/>
                </a:cubicBezTo>
                <a:cubicBezTo>
                  <a:pt x="1544" y="576"/>
                  <a:pt x="1546" y="584"/>
                  <a:pt x="1547" y="591"/>
                </a:cubicBezTo>
                <a:cubicBezTo>
                  <a:pt x="1549" y="596"/>
                  <a:pt x="1546" y="600"/>
                  <a:pt x="1541" y="601"/>
                </a:cubicBezTo>
                <a:cubicBezTo>
                  <a:pt x="1541" y="602"/>
                  <a:pt x="1540" y="602"/>
                  <a:pt x="1539" y="602"/>
                </a:cubicBezTo>
                <a:close/>
                <a:moveTo>
                  <a:pt x="1514" y="521"/>
                </a:moveTo>
                <a:cubicBezTo>
                  <a:pt x="1510" y="521"/>
                  <a:pt x="1507" y="519"/>
                  <a:pt x="1506" y="515"/>
                </a:cubicBezTo>
                <a:cubicBezTo>
                  <a:pt x="1500" y="500"/>
                  <a:pt x="1494" y="485"/>
                  <a:pt x="1488" y="471"/>
                </a:cubicBezTo>
                <a:cubicBezTo>
                  <a:pt x="1478" y="450"/>
                  <a:pt x="1468" y="429"/>
                  <a:pt x="1456" y="409"/>
                </a:cubicBezTo>
                <a:cubicBezTo>
                  <a:pt x="1456" y="409"/>
                  <a:pt x="1456" y="409"/>
                  <a:pt x="1456" y="409"/>
                </a:cubicBezTo>
                <a:cubicBezTo>
                  <a:pt x="1419" y="343"/>
                  <a:pt x="1372" y="282"/>
                  <a:pt x="1317" y="229"/>
                </a:cubicBezTo>
                <a:cubicBezTo>
                  <a:pt x="1314" y="226"/>
                  <a:pt x="1311" y="224"/>
                  <a:pt x="1308" y="221"/>
                </a:cubicBezTo>
                <a:cubicBezTo>
                  <a:pt x="1304" y="218"/>
                  <a:pt x="1304" y="212"/>
                  <a:pt x="1307" y="209"/>
                </a:cubicBezTo>
                <a:cubicBezTo>
                  <a:pt x="1311" y="205"/>
                  <a:pt x="1316" y="205"/>
                  <a:pt x="1319" y="208"/>
                </a:cubicBezTo>
                <a:cubicBezTo>
                  <a:pt x="1322" y="211"/>
                  <a:pt x="1326" y="214"/>
                  <a:pt x="1329" y="217"/>
                </a:cubicBezTo>
                <a:cubicBezTo>
                  <a:pt x="1385" y="271"/>
                  <a:pt x="1433" y="333"/>
                  <a:pt x="1471" y="400"/>
                </a:cubicBezTo>
                <a:cubicBezTo>
                  <a:pt x="1471" y="400"/>
                  <a:pt x="1471" y="400"/>
                  <a:pt x="1471" y="400"/>
                </a:cubicBezTo>
                <a:cubicBezTo>
                  <a:pt x="1483" y="421"/>
                  <a:pt x="1494" y="442"/>
                  <a:pt x="1503" y="464"/>
                </a:cubicBezTo>
                <a:cubicBezTo>
                  <a:pt x="1510" y="479"/>
                  <a:pt x="1516" y="494"/>
                  <a:pt x="1522" y="509"/>
                </a:cubicBezTo>
                <a:cubicBezTo>
                  <a:pt x="1523" y="514"/>
                  <a:pt x="1521" y="519"/>
                  <a:pt x="1517" y="520"/>
                </a:cubicBezTo>
                <a:cubicBezTo>
                  <a:pt x="1516" y="521"/>
                  <a:pt x="1515" y="521"/>
                  <a:pt x="1514" y="521"/>
                </a:cubicBezTo>
                <a:close/>
                <a:moveTo>
                  <a:pt x="58" y="519"/>
                </a:moveTo>
                <a:cubicBezTo>
                  <a:pt x="57" y="519"/>
                  <a:pt x="56" y="519"/>
                  <a:pt x="55" y="519"/>
                </a:cubicBezTo>
                <a:cubicBezTo>
                  <a:pt x="51" y="517"/>
                  <a:pt x="48" y="512"/>
                  <a:pt x="50" y="508"/>
                </a:cubicBezTo>
                <a:cubicBezTo>
                  <a:pt x="53" y="501"/>
                  <a:pt x="55" y="494"/>
                  <a:pt x="58" y="487"/>
                </a:cubicBezTo>
                <a:cubicBezTo>
                  <a:pt x="60" y="482"/>
                  <a:pt x="65" y="480"/>
                  <a:pt x="69" y="482"/>
                </a:cubicBezTo>
                <a:cubicBezTo>
                  <a:pt x="74" y="484"/>
                  <a:pt x="76" y="489"/>
                  <a:pt x="74" y="493"/>
                </a:cubicBezTo>
                <a:cubicBezTo>
                  <a:pt x="71" y="500"/>
                  <a:pt x="68" y="507"/>
                  <a:pt x="66" y="514"/>
                </a:cubicBezTo>
                <a:cubicBezTo>
                  <a:pt x="65" y="517"/>
                  <a:pt x="61" y="519"/>
                  <a:pt x="58" y="519"/>
                </a:cubicBezTo>
                <a:close/>
                <a:moveTo>
                  <a:pt x="82" y="462"/>
                </a:moveTo>
                <a:cubicBezTo>
                  <a:pt x="81" y="462"/>
                  <a:pt x="80" y="462"/>
                  <a:pt x="79" y="461"/>
                </a:cubicBezTo>
                <a:cubicBezTo>
                  <a:pt x="74" y="459"/>
                  <a:pt x="72" y="454"/>
                  <a:pt x="74" y="450"/>
                </a:cubicBezTo>
                <a:cubicBezTo>
                  <a:pt x="109" y="376"/>
                  <a:pt x="156" y="308"/>
                  <a:pt x="212" y="247"/>
                </a:cubicBezTo>
                <a:cubicBezTo>
                  <a:pt x="212" y="247"/>
                  <a:pt x="212" y="247"/>
                  <a:pt x="212" y="247"/>
                </a:cubicBezTo>
                <a:cubicBezTo>
                  <a:pt x="218" y="241"/>
                  <a:pt x="224" y="235"/>
                  <a:pt x="230" y="229"/>
                </a:cubicBezTo>
                <a:cubicBezTo>
                  <a:pt x="252" y="207"/>
                  <a:pt x="276" y="186"/>
                  <a:pt x="301" y="167"/>
                </a:cubicBezTo>
                <a:cubicBezTo>
                  <a:pt x="304" y="164"/>
                  <a:pt x="310" y="164"/>
                  <a:pt x="313" y="168"/>
                </a:cubicBezTo>
                <a:cubicBezTo>
                  <a:pt x="316" y="172"/>
                  <a:pt x="315" y="177"/>
                  <a:pt x="311" y="180"/>
                </a:cubicBezTo>
                <a:cubicBezTo>
                  <a:pt x="287" y="199"/>
                  <a:pt x="264" y="220"/>
                  <a:pt x="242" y="241"/>
                </a:cubicBezTo>
                <a:cubicBezTo>
                  <a:pt x="236" y="247"/>
                  <a:pt x="230" y="253"/>
                  <a:pt x="225" y="259"/>
                </a:cubicBezTo>
                <a:cubicBezTo>
                  <a:pt x="225" y="259"/>
                  <a:pt x="225" y="259"/>
                  <a:pt x="225" y="259"/>
                </a:cubicBezTo>
                <a:cubicBezTo>
                  <a:pt x="169" y="318"/>
                  <a:pt x="124" y="385"/>
                  <a:pt x="90" y="457"/>
                </a:cubicBezTo>
                <a:cubicBezTo>
                  <a:pt x="88" y="460"/>
                  <a:pt x="85" y="462"/>
                  <a:pt x="82" y="462"/>
                </a:cubicBezTo>
                <a:close/>
                <a:moveTo>
                  <a:pt x="1284" y="197"/>
                </a:moveTo>
                <a:cubicBezTo>
                  <a:pt x="1282" y="197"/>
                  <a:pt x="1280" y="196"/>
                  <a:pt x="1278" y="195"/>
                </a:cubicBezTo>
                <a:cubicBezTo>
                  <a:pt x="1273" y="190"/>
                  <a:pt x="1267" y="185"/>
                  <a:pt x="1261" y="181"/>
                </a:cubicBezTo>
                <a:cubicBezTo>
                  <a:pt x="1257" y="178"/>
                  <a:pt x="1257" y="173"/>
                  <a:pt x="1260" y="169"/>
                </a:cubicBezTo>
                <a:cubicBezTo>
                  <a:pt x="1263" y="165"/>
                  <a:pt x="1268" y="165"/>
                  <a:pt x="1272" y="167"/>
                </a:cubicBezTo>
                <a:cubicBezTo>
                  <a:pt x="1278" y="172"/>
                  <a:pt x="1284" y="177"/>
                  <a:pt x="1289" y="182"/>
                </a:cubicBezTo>
                <a:cubicBezTo>
                  <a:pt x="1293" y="185"/>
                  <a:pt x="1293" y="190"/>
                  <a:pt x="1290" y="194"/>
                </a:cubicBezTo>
                <a:cubicBezTo>
                  <a:pt x="1289" y="196"/>
                  <a:pt x="1286" y="197"/>
                  <a:pt x="1284" y="197"/>
                </a:cubicBezTo>
                <a:close/>
                <a:moveTo>
                  <a:pt x="1216" y="146"/>
                </a:moveTo>
                <a:cubicBezTo>
                  <a:pt x="1214" y="146"/>
                  <a:pt x="1213" y="146"/>
                  <a:pt x="1211" y="145"/>
                </a:cubicBezTo>
                <a:cubicBezTo>
                  <a:pt x="1179" y="123"/>
                  <a:pt x="1144" y="104"/>
                  <a:pt x="1109" y="87"/>
                </a:cubicBezTo>
                <a:cubicBezTo>
                  <a:pt x="1109" y="87"/>
                  <a:pt x="1109" y="87"/>
                  <a:pt x="1109" y="87"/>
                </a:cubicBezTo>
                <a:cubicBezTo>
                  <a:pt x="1095" y="81"/>
                  <a:pt x="1082" y="75"/>
                  <a:pt x="1068" y="70"/>
                </a:cubicBezTo>
                <a:cubicBezTo>
                  <a:pt x="1007" y="46"/>
                  <a:pt x="944" y="30"/>
                  <a:pt x="878" y="22"/>
                </a:cubicBezTo>
                <a:cubicBezTo>
                  <a:pt x="874" y="21"/>
                  <a:pt x="870" y="17"/>
                  <a:pt x="871" y="12"/>
                </a:cubicBezTo>
                <a:cubicBezTo>
                  <a:pt x="872" y="8"/>
                  <a:pt x="876" y="4"/>
                  <a:pt x="880" y="5"/>
                </a:cubicBezTo>
                <a:cubicBezTo>
                  <a:pt x="947" y="13"/>
                  <a:pt x="1012" y="29"/>
                  <a:pt x="1074" y="54"/>
                </a:cubicBezTo>
                <a:cubicBezTo>
                  <a:pt x="1088" y="59"/>
                  <a:pt x="1102" y="65"/>
                  <a:pt x="1116" y="72"/>
                </a:cubicBezTo>
                <a:cubicBezTo>
                  <a:pt x="1116" y="72"/>
                  <a:pt x="1116" y="72"/>
                  <a:pt x="1116" y="72"/>
                </a:cubicBezTo>
                <a:cubicBezTo>
                  <a:pt x="1152" y="89"/>
                  <a:pt x="1187" y="108"/>
                  <a:pt x="1221" y="131"/>
                </a:cubicBezTo>
                <a:cubicBezTo>
                  <a:pt x="1225" y="133"/>
                  <a:pt x="1226" y="138"/>
                  <a:pt x="1223" y="142"/>
                </a:cubicBezTo>
                <a:cubicBezTo>
                  <a:pt x="1221" y="145"/>
                  <a:pt x="1219" y="146"/>
                  <a:pt x="1216" y="146"/>
                </a:cubicBezTo>
                <a:close/>
                <a:moveTo>
                  <a:pt x="356" y="145"/>
                </a:moveTo>
                <a:cubicBezTo>
                  <a:pt x="354" y="145"/>
                  <a:pt x="351" y="144"/>
                  <a:pt x="349" y="141"/>
                </a:cubicBezTo>
                <a:cubicBezTo>
                  <a:pt x="347" y="138"/>
                  <a:pt x="348" y="132"/>
                  <a:pt x="352" y="130"/>
                </a:cubicBezTo>
                <a:cubicBezTo>
                  <a:pt x="358" y="126"/>
                  <a:pt x="364" y="121"/>
                  <a:pt x="371" y="117"/>
                </a:cubicBezTo>
                <a:cubicBezTo>
                  <a:pt x="375" y="115"/>
                  <a:pt x="380" y="116"/>
                  <a:pt x="383" y="120"/>
                </a:cubicBezTo>
                <a:cubicBezTo>
                  <a:pt x="385" y="124"/>
                  <a:pt x="384" y="129"/>
                  <a:pt x="380" y="132"/>
                </a:cubicBezTo>
                <a:cubicBezTo>
                  <a:pt x="374" y="136"/>
                  <a:pt x="367" y="140"/>
                  <a:pt x="361" y="144"/>
                </a:cubicBezTo>
                <a:cubicBezTo>
                  <a:pt x="360" y="145"/>
                  <a:pt x="358" y="145"/>
                  <a:pt x="356" y="145"/>
                </a:cubicBezTo>
                <a:close/>
                <a:moveTo>
                  <a:pt x="410" y="113"/>
                </a:moveTo>
                <a:cubicBezTo>
                  <a:pt x="407" y="113"/>
                  <a:pt x="404" y="111"/>
                  <a:pt x="402" y="109"/>
                </a:cubicBezTo>
                <a:cubicBezTo>
                  <a:pt x="400" y="105"/>
                  <a:pt x="401" y="99"/>
                  <a:pt x="405" y="97"/>
                </a:cubicBezTo>
                <a:cubicBezTo>
                  <a:pt x="430" y="84"/>
                  <a:pt x="455" y="71"/>
                  <a:pt x="481" y="61"/>
                </a:cubicBezTo>
                <a:cubicBezTo>
                  <a:pt x="530" y="40"/>
                  <a:pt x="582" y="24"/>
                  <a:pt x="636" y="14"/>
                </a:cubicBezTo>
                <a:cubicBezTo>
                  <a:pt x="636" y="14"/>
                  <a:pt x="636" y="14"/>
                  <a:pt x="636" y="14"/>
                </a:cubicBezTo>
                <a:cubicBezTo>
                  <a:pt x="675" y="6"/>
                  <a:pt x="715" y="1"/>
                  <a:pt x="755" y="0"/>
                </a:cubicBezTo>
                <a:cubicBezTo>
                  <a:pt x="760" y="0"/>
                  <a:pt x="764" y="3"/>
                  <a:pt x="764" y="8"/>
                </a:cubicBezTo>
                <a:cubicBezTo>
                  <a:pt x="764" y="13"/>
                  <a:pt x="760" y="17"/>
                  <a:pt x="756" y="17"/>
                </a:cubicBezTo>
                <a:cubicBezTo>
                  <a:pt x="717" y="18"/>
                  <a:pt x="677" y="23"/>
                  <a:pt x="639" y="30"/>
                </a:cubicBezTo>
                <a:cubicBezTo>
                  <a:pt x="639" y="30"/>
                  <a:pt x="639" y="30"/>
                  <a:pt x="639" y="30"/>
                </a:cubicBezTo>
                <a:cubicBezTo>
                  <a:pt x="587" y="40"/>
                  <a:pt x="536" y="56"/>
                  <a:pt x="487" y="76"/>
                </a:cubicBezTo>
                <a:cubicBezTo>
                  <a:pt x="462" y="87"/>
                  <a:pt x="438" y="99"/>
                  <a:pt x="414" y="112"/>
                </a:cubicBezTo>
                <a:cubicBezTo>
                  <a:pt x="412" y="113"/>
                  <a:pt x="411" y="113"/>
                  <a:pt x="410" y="113"/>
                </a:cubicBezTo>
                <a:close/>
                <a:moveTo>
                  <a:pt x="840" y="18"/>
                </a:moveTo>
                <a:cubicBezTo>
                  <a:pt x="840" y="18"/>
                  <a:pt x="840" y="18"/>
                  <a:pt x="839" y="18"/>
                </a:cubicBezTo>
                <a:cubicBezTo>
                  <a:pt x="832" y="18"/>
                  <a:pt x="824" y="17"/>
                  <a:pt x="817" y="17"/>
                </a:cubicBezTo>
                <a:cubicBezTo>
                  <a:pt x="812" y="17"/>
                  <a:pt x="809" y="13"/>
                  <a:pt x="809" y="8"/>
                </a:cubicBezTo>
                <a:cubicBezTo>
                  <a:pt x="809" y="3"/>
                  <a:pt x="813" y="0"/>
                  <a:pt x="818" y="0"/>
                </a:cubicBezTo>
                <a:cubicBezTo>
                  <a:pt x="825" y="0"/>
                  <a:pt x="833" y="1"/>
                  <a:pt x="841" y="1"/>
                </a:cubicBezTo>
                <a:cubicBezTo>
                  <a:pt x="845" y="2"/>
                  <a:pt x="849" y="6"/>
                  <a:pt x="849" y="10"/>
                </a:cubicBezTo>
                <a:cubicBezTo>
                  <a:pt x="848" y="15"/>
                  <a:pt x="844" y="18"/>
                  <a:pt x="840" y="18"/>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16" name="Freeform 13">
            <a:extLst>
              <a:ext uri="{FF2B5EF4-FFF2-40B4-BE49-F238E27FC236}">
                <a16:creationId xmlns:a16="http://schemas.microsoft.com/office/drawing/2014/main" id="{8C5CEC1D-D1D4-4550-A78C-551284B22354}"/>
              </a:ext>
            </a:extLst>
          </p:cNvPr>
          <p:cNvSpPr>
            <a:spLocks noEditPoints="1"/>
          </p:cNvSpPr>
          <p:nvPr/>
        </p:nvSpPr>
        <p:spPr bwMode="auto">
          <a:xfrm>
            <a:off x="9813925" y="4473576"/>
            <a:ext cx="4762500" cy="4768850"/>
          </a:xfrm>
          <a:custGeom>
            <a:avLst/>
            <a:gdLst>
              <a:gd name="T0" fmla="*/ 733 w 1499"/>
              <a:gd name="T1" fmla="*/ 1483 h 1500"/>
              <a:gd name="T2" fmla="*/ 638 w 1499"/>
              <a:gd name="T3" fmla="*/ 1492 h 1500"/>
              <a:gd name="T4" fmla="*/ 639 w 1499"/>
              <a:gd name="T5" fmla="*/ 1475 h 1500"/>
              <a:gd name="T6" fmla="*/ 592 w 1499"/>
              <a:gd name="T7" fmla="*/ 1483 h 1500"/>
              <a:gd name="T8" fmla="*/ 601 w 1499"/>
              <a:gd name="T9" fmla="*/ 1470 h 1500"/>
              <a:gd name="T10" fmla="*/ 949 w 1499"/>
              <a:gd name="T11" fmla="*/ 1456 h 1500"/>
              <a:gd name="T12" fmla="*/ 952 w 1499"/>
              <a:gd name="T13" fmla="*/ 1472 h 1500"/>
              <a:gd name="T14" fmla="*/ 300 w 1499"/>
              <a:gd name="T15" fmla="*/ 1340 h 1500"/>
              <a:gd name="T16" fmla="*/ 1037 w 1499"/>
              <a:gd name="T17" fmla="*/ 1442 h 1500"/>
              <a:gd name="T18" fmla="*/ 1078 w 1499"/>
              <a:gd name="T19" fmla="*/ 1423 h 1500"/>
              <a:gd name="T20" fmla="*/ 1271 w 1499"/>
              <a:gd name="T21" fmla="*/ 1286 h 1500"/>
              <a:gd name="T22" fmla="*/ 272 w 1499"/>
              <a:gd name="T23" fmla="*/ 1325 h 1500"/>
              <a:gd name="T24" fmla="*/ 272 w 1499"/>
              <a:gd name="T25" fmla="*/ 1325 h 1500"/>
              <a:gd name="T26" fmla="*/ 201 w 1499"/>
              <a:gd name="T27" fmla="*/ 1248 h 1500"/>
              <a:gd name="T28" fmla="*/ 238 w 1499"/>
              <a:gd name="T29" fmla="*/ 1295 h 1500"/>
              <a:gd name="T30" fmla="*/ 1330 w 1499"/>
              <a:gd name="T31" fmla="*/ 1212 h 1500"/>
              <a:gd name="T32" fmla="*/ 170 w 1499"/>
              <a:gd name="T33" fmla="*/ 1226 h 1500"/>
              <a:gd name="T34" fmla="*/ 71 w 1499"/>
              <a:gd name="T35" fmla="*/ 1027 h 1500"/>
              <a:gd name="T36" fmla="*/ 1345 w 1499"/>
              <a:gd name="T37" fmla="*/ 1178 h 1500"/>
              <a:gd name="T38" fmla="*/ 1377 w 1499"/>
              <a:gd name="T39" fmla="*/ 1154 h 1500"/>
              <a:gd name="T40" fmla="*/ 1475 w 1499"/>
              <a:gd name="T41" fmla="*/ 941 h 1500"/>
              <a:gd name="T42" fmla="*/ 38 w 1499"/>
              <a:gd name="T43" fmla="*/ 980 h 1500"/>
              <a:gd name="T44" fmla="*/ 46 w 1499"/>
              <a:gd name="T45" fmla="*/ 993 h 1500"/>
              <a:gd name="T46" fmla="*/ 31 w 1499"/>
              <a:gd name="T47" fmla="*/ 895 h 1500"/>
              <a:gd name="T48" fmla="*/ 1470 w 1499"/>
              <a:gd name="T49" fmla="*/ 900 h 1500"/>
              <a:gd name="T50" fmla="*/ 1486 w 1499"/>
              <a:gd name="T51" fmla="*/ 897 h 1500"/>
              <a:gd name="T52" fmla="*/ 10 w 1499"/>
              <a:gd name="T53" fmla="*/ 625 h 1500"/>
              <a:gd name="T54" fmla="*/ 15 w 1499"/>
              <a:gd name="T55" fmla="*/ 861 h 1500"/>
              <a:gd name="T56" fmla="*/ 1498 w 1499"/>
              <a:gd name="T57" fmla="*/ 806 h 1500"/>
              <a:gd name="T58" fmla="*/ 1486 w 1499"/>
              <a:gd name="T59" fmla="*/ 663 h 1500"/>
              <a:gd name="T60" fmla="*/ 1473 w 1499"/>
              <a:gd name="T61" fmla="*/ 628 h 1500"/>
              <a:gd name="T62" fmla="*/ 1481 w 1499"/>
              <a:gd name="T63" fmla="*/ 635 h 1500"/>
              <a:gd name="T64" fmla="*/ 29 w 1499"/>
              <a:gd name="T65" fmla="*/ 574 h 1500"/>
              <a:gd name="T66" fmla="*/ 1381 w 1499"/>
              <a:gd name="T67" fmla="*/ 377 h 1500"/>
              <a:gd name="T68" fmla="*/ 1474 w 1499"/>
              <a:gd name="T69" fmla="*/ 590 h 1500"/>
              <a:gd name="T70" fmla="*/ 45 w 1499"/>
              <a:gd name="T71" fmla="*/ 493 h 1500"/>
              <a:gd name="T72" fmla="*/ 66 w 1499"/>
              <a:gd name="T73" fmla="*/ 461 h 1500"/>
              <a:gd name="T74" fmla="*/ 197 w 1499"/>
              <a:gd name="T75" fmla="*/ 269 h 1500"/>
              <a:gd name="T76" fmla="*/ 1331 w 1499"/>
              <a:gd name="T77" fmla="*/ 303 h 1500"/>
              <a:gd name="T78" fmla="*/ 1369 w 1499"/>
              <a:gd name="T79" fmla="*/ 341 h 1500"/>
              <a:gd name="T80" fmla="*/ 1315 w 1499"/>
              <a:gd name="T81" fmla="*/ 257 h 1500"/>
              <a:gd name="T82" fmla="*/ 215 w 1499"/>
              <a:gd name="T83" fmla="*/ 224 h 1500"/>
              <a:gd name="T84" fmla="*/ 1250 w 1499"/>
              <a:gd name="T85" fmla="*/ 214 h 1500"/>
              <a:gd name="T86" fmla="*/ 1284 w 1499"/>
              <a:gd name="T87" fmla="*/ 224 h 1500"/>
              <a:gd name="T88" fmla="*/ 248 w 1499"/>
              <a:gd name="T89" fmla="*/ 192 h 1500"/>
              <a:gd name="T90" fmla="*/ 325 w 1499"/>
              <a:gd name="T91" fmla="*/ 151 h 1500"/>
              <a:gd name="T92" fmla="*/ 524 w 1499"/>
              <a:gd name="T93" fmla="*/ 34 h 1500"/>
              <a:gd name="T94" fmla="*/ 325 w 1499"/>
              <a:gd name="T95" fmla="*/ 151 h 1500"/>
              <a:gd name="T96" fmla="*/ 1060 w 1499"/>
              <a:gd name="T97" fmla="*/ 67 h 1500"/>
              <a:gd name="T98" fmla="*/ 964 w 1499"/>
              <a:gd name="T99" fmla="*/ 40 h 1500"/>
              <a:gd name="T100" fmla="*/ 562 w 1499"/>
              <a:gd name="T101" fmla="*/ 32 h 1500"/>
              <a:gd name="T102" fmla="*/ 572 w 1499"/>
              <a:gd name="T103" fmla="*/ 39 h 1500"/>
              <a:gd name="T104" fmla="*/ 705 w 1499"/>
              <a:gd name="T105" fmla="*/ 18 h 1500"/>
              <a:gd name="T106" fmla="*/ 936 w 1499"/>
              <a:gd name="T107" fmla="*/ 26 h 1500"/>
              <a:gd name="T108" fmla="*/ 658 w 1499"/>
              <a:gd name="T109" fmla="*/ 6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9" h="1500">
                <a:moveTo>
                  <a:pt x="750" y="1500"/>
                </a:moveTo>
                <a:cubicBezTo>
                  <a:pt x="744" y="1500"/>
                  <a:pt x="738" y="1500"/>
                  <a:pt x="733" y="1500"/>
                </a:cubicBezTo>
                <a:cubicBezTo>
                  <a:pt x="716" y="1499"/>
                  <a:pt x="699" y="1498"/>
                  <a:pt x="682" y="1497"/>
                </a:cubicBezTo>
                <a:cubicBezTo>
                  <a:pt x="677" y="1497"/>
                  <a:pt x="674" y="1492"/>
                  <a:pt x="674" y="1488"/>
                </a:cubicBezTo>
                <a:cubicBezTo>
                  <a:pt x="675" y="1483"/>
                  <a:pt x="679" y="1480"/>
                  <a:pt x="684" y="1480"/>
                </a:cubicBezTo>
                <a:cubicBezTo>
                  <a:pt x="700" y="1482"/>
                  <a:pt x="717" y="1482"/>
                  <a:pt x="733" y="1483"/>
                </a:cubicBezTo>
                <a:cubicBezTo>
                  <a:pt x="739" y="1483"/>
                  <a:pt x="744" y="1483"/>
                  <a:pt x="750" y="1483"/>
                </a:cubicBezTo>
                <a:cubicBezTo>
                  <a:pt x="803" y="1483"/>
                  <a:pt x="855" y="1477"/>
                  <a:pt x="906" y="1466"/>
                </a:cubicBezTo>
                <a:cubicBezTo>
                  <a:pt x="911" y="1465"/>
                  <a:pt x="915" y="1468"/>
                  <a:pt x="916" y="1473"/>
                </a:cubicBezTo>
                <a:cubicBezTo>
                  <a:pt x="917" y="1477"/>
                  <a:pt x="914" y="1482"/>
                  <a:pt x="910" y="1483"/>
                </a:cubicBezTo>
                <a:cubicBezTo>
                  <a:pt x="857" y="1494"/>
                  <a:pt x="804" y="1500"/>
                  <a:pt x="750" y="1500"/>
                </a:cubicBezTo>
                <a:close/>
                <a:moveTo>
                  <a:pt x="638" y="1492"/>
                </a:moveTo>
                <a:cubicBezTo>
                  <a:pt x="638" y="1492"/>
                  <a:pt x="637" y="1492"/>
                  <a:pt x="637" y="1492"/>
                </a:cubicBezTo>
                <a:cubicBezTo>
                  <a:pt x="637" y="1491"/>
                  <a:pt x="637" y="1491"/>
                  <a:pt x="637" y="1491"/>
                </a:cubicBezTo>
                <a:cubicBezTo>
                  <a:pt x="634" y="1491"/>
                  <a:pt x="632" y="1490"/>
                  <a:pt x="631" y="1488"/>
                </a:cubicBezTo>
                <a:cubicBezTo>
                  <a:pt x="630" y="1486"/>
                  <a:pt x="629" y="1484"/>
                  <a:pt x="630" y="1482"/>
                </a:cubicBezTo>
                <a:cubicBezTo>
                  <a:pt x="630" y="1477"/>
                  <a:pt x="634" y="1474"/>
                  <a:pt x="639" y="1475"/>
                </a:cubicBezTo>
                <a:cubicBezTo>
                  <a:pt x="639" y="1475"/>
                  <a:pt x="639" y="1475"/>
                  <a:pt x="639" y="1475"/>
                </a:cubicBezTo>
                <a:cubicBezTo>
                  <a:pt x="639" y="1475"/>
                  <a:pt x="639" y="1475"/>
                  <a:pt x="639" y="1475"/>
                </a:cubicBezTo>
                <a:cubicBezTo>
                  <a:pt x="641" y="1475"/>
                  <a:pt x="643" y="1476"/>
                  <a:pt x="645" y="1478"/>
                </a:cubicBezTo>
                <a:cubicBezTo>
                  <a:pt x="646" y="1480"/>
                  <a:pt x="647" y="1482"/>
                  <a:pt x="646" y="1484"/>
                </a:cubicBezTo>
                <a:cubicBezTo>
                  <a:pt x="646" y="1489"/>
                  <a:pt x="642" y="1492"/>
                  <a:pt x="638" y="1492"/>
                </a:cubicBezTo>
                <a:close/>
                <a:moveTo>
                  <a:pt x="593" y="1484"/>
                </a:moveTo>
                <a:cubicBezTo>
                  <a:pt x="593" y="1484"/>
                  <a:pt x="592" y="1483"/>
                  <a:pt x="592" y="1483"/>
                </a:cubicBezTo>
                <a:cubicBezTo>
                  <a:pt x="577" y="1480"/>
                  <a:pt x="562" y="1476"/>
                  <a:pt x="547" y="1472"/>
                </a:cubicBezTo>
                <a:cubicBezTo>
                  <a:pt x="545" y="1472"/>
                  <a:pt x="543" y="1470"/>
                  <a:pt x="542" y="1468"/>
                </a:cubicBezTo>
                <a:cubicBezTo>
                  <a:pt x="541" y="1466"/>
                  <a:pt x="541" y="1464"/>
                  <a:pt x="541" y="1462"/>
                </a:cubicBezTo>
                <a:cubicBezTo>
                  <a:pt x="543" y="1458"/>
                  <a:pt x="547" y="1455"/>
                  <a:pt x="552" y="1456"/>
                </a:cubicBezTo>
                <a:cubicBezTo>
                  <a:pt x="566" y="1460"/>
                  <a:pt x="581" y="1464"/>
                  <a:pt x="595" y="1467"/>
                </a:cubicBezTo>
                <a:cubicBezTo>
                  <a:pt x="597" y="1467"/>
                  <a:pt x="599" y="1469"/>
                  <a:pt x="601" y="1470"/>
                </a:cubicBezTo>
                <a:cubicBezTo>
                  <a:pt x="602" y="1472"/>
                  <a:pt x="602" y="1475"/>
                  <a:pt x="602" y="1477"/>
                </a:cubicBezTo>
                <a:cubicBezTo>
                  <a:pt x="601" y="1481"/>
                  <a:pt x="597" y="1484"/>
                  <a:pt x="593" y="1484"/>
                </a:cubicBezTo>
                <a:close/>
                <a:moveTo>
                  <a:pt x="952" y="1472"/>
                </a:moveTo>
                <a:cubicBezTo>
                  <a:pt x="948" y="1472"/>
                  <a:pt x="945" y="1470"/>
                  <a:pt x="944" y="1466"/>
                </a:cubicBezTo>
                <a:cubicBezTo>
                  <a:pt x="943" y="1464"/>
                  <a:pt x="943" y="1462"/>
                  <a:pt x="944" y="1460"/>
                </a:cubicBezTo>
                <a:cubicBezTo>
                  <a:pt x="946" y="1458"/>
                  <a:pt x="947" y="1456"/>
                  <a:pt x="949" y="1456"/>
                </a:cubicBezTo>
                <a:cubicBezTo>
                  <a:pt x="964" y="1452"/>
                  <a:pt x="978" y="1447"/>
                  <a:pt x="992" y="1442"/>
                </a:cubicBezTo>
                <a:cubicBezTo>
                  <a:pt x="996" y="1441"/>
                  <a:pt x="1001" y="1443"/>
                  <a:pt x="1003" y="1447"/>
                </a:cubicBezTo>
                <a:cubicBezTo>
                  <a:pt x="1005" y="1452"/>
                  <a:pt x="1002" y="1457"/>
                  <a:pt x="998" y="1458"/>
                </a:cubicBezTo>
                <a:cubicBezTo>
                  <a:pt x="983" y="1463"/>
                  <a:pt x="969" y="1468"/>
                  <a:pt x="954" y="1472"/>
                </a:cubicBezTo>
                <a:cubicBezTo>
                  <a:pt x="954" y="1472"/>
                  <a:pt x="954" y="1472"/>
                  <a:pt x="954" y="1472"/>
                </a:cubicBezTo>
                <a:cubicBezTo>
                  <a:pt x="953" y="1472"/>
                  <a:pt x="953" y="1472"/>
                  <a:pt x="952" y="1472"/>
                </a:cubicBezTo>
                <a:close/>
                <a:moveTo>
                  <a:pt x="506" y="1459"/>
                </a:moveTo>
                <a:cubicBezTo>
                  <a:pt x="505" y="1459"/>
                  <a:pt x="504" y="1459"/>
                  <a:pt x="504" y="1459"/>
                </a:cubicBezTo>
                <a:cubicBezTo>
                  <a:pt x="486" y="1453"/>
                  <a:pt x="468" y="1446"/>
                  <a:pt x="451" y="1438"/>
                </a:cubicBezTo>
                <a:cubicBezTo>
                  <a:pt x="399" y="1415"/>
                  <a:pt x="348" y="1386"/>
                  <a:pt x="302" y="1352"/>
                </a:cubicBezTo>
                <a:cubicBezTo>
                  <a:pt x="302" y="1352"/>
                  <a:pt x="302" y="1352"/>
                  <a:pt x="302" y="1352"/>
                </a:cubicBezTo>
                <a:cubicBezTo>
                  <a:pt x="298" y="1349"/>
                  <a:pt x="298" y="1344"/>
                  <a:pt x="300" y="1340"/>
                </a:cubicBezTo>
                <a:cubicBezTo>
                  <a:pt x="303" y="1336"/>
                  <a:pt x="309" y="1336"/>
                  <a:pt x="312" y="1338"/>
                </a:cubicBezTo>
                <a:cubicBezTo>
                  <a:pt x="358" y="1372"/>
                  <a:pt x="406" y="1400"/>
                  <a:pt x="458" y="1423"/>
                </a:cubicBezTo>
                <a:cubicBezTo>
                  <a:pt x="475" y="1430"/>
                  <a:pt x="492" y="1437"/>
                  <a:pt x="509" y="1443"/>
                </a:cubicBezTo>
                <a:cubicBezTo>
                  <a:pt x="514" y="1444"/>
                  <a:pt x="516" y="1449"/>
                  <a:pt x="514" y="1453"/>
                </a:cubicBezTo>
                <a:cubicBezTo>
                  <a:pt x="513" y="1457"/>
                  <a:pt x="510" y="1459"/>
                  <a:pt x="506" y="1459"/>
                </a:cubicBezTo>
                <a:close/>
                <a:moveTo>
                  <a:pt x="1037" y="1442"/>
                </a:moveTo>
                <a:cubicBezTo>
                  <a:pt x="1034" y="1442"/>
                  <a:pt x="1031" y="1440"/>
                  <a:pt x="1029" y="1437"/>
                </a:cubicBezTo>
                <a:cubicBezTo>
                  <a:pt x="1028" y="1433"/>
                  <a:pt x="1030" y="1428"/>
                  <a:pt x="1034" y="1426"/>
                </a:cubicBezTo>
                <a:cubicBezTo>
                  <a:pt x="1038" y="1424"/>
                  <a:pt x="1043" y="1426"/>
                  <a:pt x="1045" y="1431"/>
                </a:cubicBezTo>
                <a:cubicBezTo>
                  <a:pt x="1047" y="1435"/>
                  <a:pt x="1045" y="1440"/>
                  <a:pt x="1040" y="1442"/>
                </a:cubicBezTo>
                <a:cubicBezTo>
                  <a:pt x="1039" y="1442"/>
                  <a:pt x="1038" y="1442"/>
                  <a:pt x="1037" y="1442"/>
                </a:cubicBezTo>
                <a:close/>
                <a:moveTo>
                  <a:pt x="1078" y="1423"/>
                </a:moveTo>
                <a:cubicBezTo>
                  <a:pt x="1075" y="1423"/>
                  <a:pt x="1072" y="1422"/>
                  <a:pt x="1071" y="1419"/>
                </a:cubicBezTo>
                <a:cubicBezTo>
                  <a:pt x="1069" y="1415"/>
                  <a:pt x="1070" y="1409"/>
                  <a:pt x="1075" y="1407"/>
                </a:cubicBezTo>
                <a:cubicBezTo>
                  <a:pt x="1139" y="1376"/>
                  <a:pt x="1198" y="1335"/>
                  <a:pt x="1250" y="1286"/>
                </a:cubicBezTo>
                <a:cubicBezTo>
                  <a:pt x="1253" y="1283"/>
                  <a:pt x="1255" y="1281"/>
                  <a:pt x="1257" y="1279"/>
                </a:cubicBezTo>
                <a:cubicBezTo>
                  <a:pt x="1260" y="1276"/>
                  <a:pt x="1266" y="1276"/>
                  <a:pt x="1269" y="1280"/>
                </a:cubicBezTo>
                <a:cubicBezTo>
                  <a:pt x="1270" y="1281"/>
                  <a:pt x="1271" y="1283"/>
                  <a:pt x="1271" y="1286"/>
                </a:cubicBezTo>
                <a:cubicBezTo>
                  <a:pt x="1271" y="1288"/>
                  <a:pt x="1270" y="1290"/>
                  <a:pt x="1269" y="1292"/>
                </a:cubicBezTo>
                <a:cubicBezTo>
                  <a:pt x="1267" y="1294"/>
                  <a:pt x="1264" y="1296"/>
                  <a:pt x="1262" y="1298"/>
                </a:cubicBezTo>
                <a:cubicBezTo>
                  <a:pt x="1208" y="1348"/>
                  <a:pt x="1148" y="1390"/>
                  <a:pt x="1082" y="1423"/>
                </a:cubicBezTo>
                <a:cubicBezTo>
                  <a:pt x="1082" y="1423"/>
                  <a:pt x="1082" y="1423"/>
                  <a:pt x="1082" y="1423"/>
                </a:cubicBezTo>
                <a:cubicBezTo>
                  <a:pt x="1081" y="1423"/>
                  <a:pt x="1080" y="1423"/>
                  <a:pt x="1078" y="1423"/>
                </a:cubicBezTo>
                <a:close/>
                <a:moveTo>
                  <a:pt x="272" y="1325"/>
                </a:moveTo>
                <a:cubicBezTo>
                  <a:pt x="270" y="1325"/>
                  <a:pt x="268" y="1325"/>
                  <a:pt x="266" y="1323"/>
                </a:cubicBezTo>
                <a:cubicBezTo>
                  <a:pt x="265" y="1322"/>
                  <a:pt x="264" y="1320"/>
                  <a:pt x="263" y="1318"/>
                </a:cubicBezTo>
                <a:cubicBezTo>
                  <a:pt x="263" y="1315"/>
                  <a:pt x="264" y="1313"/>
                  <a:pt x="265" y="1312"/>
                </a:cubicBezTo>
                <a:cubicBezTo>
                  <a:pt x="268" y="1308"/>
                  <a:pt x="274" y="1308"/>
                  <a:pt x="277" y="1310"/>
                </a:cubicBezTo>
                <a:cubicBezTo>
                  <a:pt x="281" y="1314"/>
                  <a:pt x="281" y="1319"/>
                  <a:pt x="278" y="1322"/>
                </a:cubicBezTo>
                <a:cubicBezTo>
                  <a:pt x="277" y="1324"/>
                  <a:pt x="274" y="1325"/>
                  <a:pt x="272" y="1325"/>
                </a:cubicBezTo>
                <a:close/>
                <a:moveTo>
                  <a:pt x="238" y="1295"/>
                </a:moveTo>
                <a:cubicBezTo>
                  <a:pt x="236" y="1295"/>
                  <a:pt x="234" y="1294"/>
                  <a:pt x="232" y="1293"/>
                </a:cubicBezTo>
                <a:cubicBezTo>
                  <a:pt x="226" y="1287"/>
                  <a:pt x="219" y="1280"/>
                  <a:pt x="213" y="1274"/>
                </a:cubicBezTo>
                <a:cubicBezTo>
                  <a:pt x="209" y="1270"/>
                  <a:pt x="205" y="1265"/>
                  <a:pt x="200" y="1260"/>
                </a:cubicBezTo>
                <a:cubicBezTo>
                  <a:pt x="200" y="1260"/>
                  <a:pt x="200" y="1260"/>
                  <a:pt x="200" y="1260"/>
                </a:cubicBezTo>
                <a:cubicBezTo>
                  <a:pt x="197" y="1257"/>
                  <a:pt x="197" y="1251"/>
                  <a:pt x="201" y="1248"/>
                </a:cubicBezTo>
                <a:cubicBezTo>
                  <a:pt x="204" y="1245"/>
                  <a:pt x="209" y="1245"/>
                  <a:pt x="213" y="1249"/>
                </a:cubicBezTo>
                <a:cubicBezTo>
                  <a:pt x="217" y="1254"/>
                  <a:pt x="221" y="1258"/>
                  <a:pt x="226" y="1262"/>
                </a:cubicBezTo>
                <a:cubicBezTo>
                  <a:pt x="232" y="1269"/>
                  <a:pt x="238" y="1275"/>
                  <a:pt x="244" y="1281"/>
                </a:cubicBezTo>
                <a:cubicBezTo>
                  <a:pt x="246" y="1282"/>
                  <a:pt x="247" y="1284"/>
                  <a:pt x="247" y="1287"/>
                </a:cubicBezTo>
                <a:cubicBezTo>
                  <a:pt x="247" y="1289"/>
                  <a:pt x="246" y="1291"/>
                  <a:pt x="244" y="1293"/>
                </a:cubicBezTo>
                <a:cubicBezTo>
                  <a:pt x="243" y="1294"/>
                  <a:pt x="240" y="1295"/>
                  <a:pt x="238" y="1295"/>
                </a:cubicBezTo>
                <a:close/>
                <a:moveTo>
                  <a:pt x="1294" y="1262"/>
                </a:moveTo>
                <a:cubicBezTo>
                  <a:pt x="1292" y="1262"/>
                  <a:pt x="1290" y="1261"/>
                  <a:pt x="1289" y="1259"/>
                </a:cubicBezTo>
                <a:cubicBezTo>
                  <a:pt x="1287" y="1258"/>
                  <a:pt x="1286" y="1256"/>
                  <a:pt x="1286" y="1253"/>
                </a:cubicBezTo>
                <a:cubicBezTo>
                  <a:pt x="1286" y="1251"/>
                  <a:pt x="1287" y="1249"/>
                  <a:pt x="1288" y="1247"/>
                </a:cubicBezTo>
                <a:cubicBezTo>
                  <a:pt x="1298" y="1237"/>
                  <a:pt x="1308" y="1225"/>
                  <a:pt x="1318" y="1214"/>
                </a:cubicBezTo>
                <a:cubicBezTo>
                  <a:pt x="1320" y="1210"/>
                  <a:pt x="1326" y="1210"/>
                  <a:pt x="1330" y="1212"/>
                </a:cubicBezTo>
                <a:cubicBezTo>
                  <a:pt x="1331" y="1214"/>
                  <a:pt x="1332" y="1216"/>
                  <a:pt x="1333" y="1218"/>
                </a:cubicBezTo>
                <a:cubicBezTo>
                  <a:pt x="1333" y="1220"/>
                  <a:pt x="1332" y="1223"/>
                  <a:pt x="1331" y="1224"/>
                </a:cubicBezTo>
                <a:cubicBezTo>
                  <a:pt x="1321" y="1236"/>
                  <a:pt x="1311" y="1248"/>
                  <a:pt x="1301" y="1259"/>
                </a:cubicBezTo>
                <a:cubicBezTo>
                  <a:pt x="1299" y="1261"/>
                  <a:pt x="1297" y="1262"/>
                  <a:pt x="1294" y="1262"/>
                </a:cubicBezTo>
                <a:close/>
                <a:moveTo>
                  <a:pt x="177" y="1229"/>
                </a:moveTo>
                <a:cubicBezTo>
                  <a:pt x="174" y="1229"/>
                  <a:pt x="172" y="1228"/>
                  <a:pt x="170" y="1226"/>
                </a:cubicBezTo>
                <a:cubicBezTo>
                  <a:pt x="122" y="1167"/>
                  <a:pt x="83" y="1103"/>
                  <a:pt x="55" y="1033"/>
                </a:cubicBezTo>
                <a:cubicBezTo>
                  <a:pt x="55" y="1032"/>
                  <a:pt x="54" y="1031"/>
                  <a:pt x="54" y="1030"/>
                </a:cubicBezTo>
                <a:cubicBezTo>
                  <a:pt x="52" y="1025"/>
                  <a:pt x="54" y="1021"/>
                  <a:pt x="58" y="1019"/>
                </a:cubicBezTo>
                <a:cubicBezTo>
                  <a:pt x="63" y="1017"/>
                  <a:pt x="68" y="1019"/>
                  <a:pt x="69" y="1023"/>
                </a:cubicBezTo>
                <a:cubicBezTo>
                  <a:pt x="70" y="1024"/>
                  <a:pt x="70" y="1025"/>
                  <a:pt x="70" y="1026"/>
                </a:cubicBezTo>
                <a:cubicBezTo>
                  <a:pt x="71" y="1027"/>
                  <a:pt x="71" y="1027"/>
                  <a:pt x="71" y="1027"/>
                </a:cubicBezTo>
                <a:cubicBezTo>
                  <a:pt x="98" y="1095"/>
                  <a:pt x="136" y="1158"/>
                  <a:pt x="183" y="1215"/>
                </a:cubicBezTo>
                <a:cubicBezTo>
                  <a:pt x="186" y="1219"/>
                  <a:pt x="186" y="1224"/>
                  <a:pt x="182" y="1227"/>
                </a:cubicBezTo>
                <a:cubicBezTo>
                  <a:pt x="180" y="1228"/>
                  <a:pt x="179" y="1229"/>
                  <a:pt x="177" y="1229"/>
                </a:cubicBezTo>
                <a:close/>
                <a:moveTo>
                  <a:pt x="1352" y="1192"/>
                </a:moveTo>
                <a:cubicBezTo>
                  <a:pt x="1350" y="1192"/>
                  <a:pt x="1348" y="1191"/>
                  <a:pt x="1347" y="1190"/>
                </a:cubicBezTo>
                <a:cubicBezTo>
                  <a:pt x="1343" y="1187"/>
                  <a:pt x="1342" y="1182"/>
                  <a:pt x="1345" y="1178"/>
                </a:cubicBezTo>
                <a:cubicBezTo>
                  <a:pt x="1345" y="1178"/>
                  <a:pt x="1345" y="1178"/>
                  <a:pt x="1345" y="1178"/>
                </a:cubicBezTo>
                <a:cubicBezTo>
                  <a:pt x="1345" y="1178"/>
                  <a:pt x="1345" y="1178"/>
                  <a:pt x="1345" y="1178"/>
                </a:cubicBezTo>
                <a:cubicBezTo>
                  <a:pt x="1348" y="1174"/>
                  <a:pt x="1353" y="1174"/>
                  <a:pt x="1357" y="1176"/>
                </a:cubicBezTo>
                <a:cubicBezTo>
                  <a:pt x="1360" y="1179"/>
                  <a:pt x="1361" y="1184"/>
                  <a:pt x="1359" y="1188"/>
                </a:cubicBezTo>
                <a:cubicBezTo>
                  <a:pt x="1357" y="1190"/>
                  <a:pt x="1354" y="1192"/>
                  <a:pt x="1352" y="1192"/>
                </a:cubicBezTo>
                <a:close/>
                <a:moveTo>
                  <a:pt x="1377" y="1154"/>
                </a:moveTo>
                <a:cubicBezTo>
                  <a:pt x="1375" y="1154"/>
                  <a:pt x="1374" y="1154"/>
                  <a:pt x="1373" y="1153"/>
                </a:cubicBezTo>
                <a:cubicBezTo>
                  <a:pt x="1369" y="1150"/>
                  <a:pt x="1367" y="1145"/>
                  <a:pt x="1370" y="1141"/>
                </a:cubicBezTo>
                <a:cubicBezTo>
                  <a:pt x="1387" y="1114"/>
                  <a:pt x="1402" y="1086"/>
                  <a:pt x="1416" y="1057"/>
                </a:cubicBezTo>
                <a:cubicBezTo>
                  <a:pt x="1433" y="1019"/>
                  <a:pt x="1448" y="978"/>
                  <a:pt x="1459" y="937"/>
                </a:cubicBezTo>
                <a:cubicBezTo>
                  <a:pt x="1460" y="932"/>
                  <a:pt x="1465" y="930"/>
                  <a:pt x="1469" y="931"/>
                </a:cubicBezTo>
                <a:cubicBezTo>
                  <a:pt x="1474" y="932"/>
                  <a:pt x="1476" y="937"/>
                  <a:pt x="1475" y="941"/>
                </a:cubicBezTo>
                <a:cubicBezTo>
                  <a:pt x="1464" y="983"/>
                  <a:pt x="1449" y="1025"/>
                  <a:pt x="1431" y="1064"/>
                </a:cubicBezTo>
                <a:cubicBezTo>
                  <a:pt x="1417" y="1094"/>
                  <a:pt x="1402" y="1123"/>
                  <a:pt x="1384" y="1150"/>
                </a:cubicBezTo>
                <a:cubicBezTo>
                  <a:pt x="1383" y="1153"/>
                  <a:pt x="1380" y="1154"/>
                  <a:pt x="1377" y="1154"/>
                </a:cubicBezTo>
                <a:close/>
                <a:moveTo>
                  <a:pt x="46" y="993"/>
                </a:moveTo>
                <a:cubicBezTo>
                  <a:pt x="42" y="993"/>
                  <a:pt x="39" y="990"/>
                  <a:pt x="38" y="987"/>
                </a:cubicBezTo>
                <a:cubicBezTo>
                  <a:pt x="37" y="985"/>
                  <a:pt x="37" y="982"/>
                  <a:pt x="38" y="980"/>
                </a:cubicBezTo>
                <a:cubicBezTo>
                  <a:pt x="39" y="978"/>
                  <a:pt x="41" y="977"/>
                  <a:pt x="43" y="976"/>
                </a:cubicBezTo>
                <a:cubicBezTo>
                  <a:pt x="48" y="975"/>
                  <a:pt x="52" y="977"/>
                  <a:pt x="54" y="981"/>
                </a:cubicBezTo>
                <a:cubicBezTo>
                  <a:pt x="54" y="981"/>
                  <a:pt x="54" y="981"/>
                  <a:pt x="54" y="981"/>
                </a:cubicBezTo>
                <a:cubicBezTo>
                  <a:pt x="54" y="981"/>
                  <a:pt x="54" y="981"/>
                  <a:pt x="54" y="981"/>
                </a:cubicBezTo>
                <a:cubicBezTo>
                  <a:pt x="55" y="986"/>
                  <a:pt x="53" y="991"/>
                  <a:pt x="49" y="992"/>
                </a:cubicBezTo>
                <a:cubicBezTo>
                  <a:pt x="48" y="992"/>
                  <a:pt x="47" y="993"/>
                  <a:pt x="46" y="993"/>
                </a:cubicBezTo>
                <a:close/>
                <a:moveTo>
                  <a:pt x="33" y="949"/>
                </a:moveTo>
                <a:cubicBezTo>
                  <a:pt x="29" y="949"/>
                  <a:pt x="26" y="947"/>
                  <a:pt x="25" y="943"/>
                </a:cubicBezTo>
                <a:cubicBezTo>
                  <a:pt x="21" y="928"/>
                  <a:pt x="17" y="913"/>
                  <a:pt x="14" y="898"/>
                </a:cubicBezTo>
                <a:cubicBezTo>
                  <a:pt x="14" y="896"/>
                  <a:pt x="14" y="894"/>
                  <a:pt x="16" y="892"/>
                </a:cubicBezTo>
                <a:cubicBezTo>
                  <a:pt x="17" y="890"/>
                  <a:pt x="19" y="889"/>
                  <a:pt x="21" y="888"/>
                </a:cubicBezTo>
                <a:cubicBezTo>
                  <a:pt x="26" y="887"/>
                  <a:pt x="30" y="891"/>
                  <a:pt x="31" y="895"/>
                </a:cubicBezTo>
                <a:cubicBezTo>
                  <a:pt x="34" y="910"/>
                  <a:pt x="37" y="924"/>
                  <a:pt x="41" y="939"/>
                </a:cubicBezTo>
                <a:cubicBezTo>
                  <a:pt x="42" y="943"/>
                  <a:pt x="40" y="948"/>
                  <a:pt x="35" y="949"/>
                </a:cubicBezTo>
                <a:cubicBezTo>
                  <a:pt x="34" y="949"/>
                  <a:pt x="34" y="949"/>
                  <a:pt x="33" y="949"/>
                </a:cubicBezTo>
                <a:close/>
                <a:moveTo>
                  <a:pt x="1477" y="903"/>
                </a:moveTo>
                <a:cubicBezTo>
                  <a:pt x="1477" y="903"/>
                  <a:pt x="1476" y="903"/>
                  <a:pt x="1476" y="903"/>
                </a:cubicBezTo>
                <a:cubicBezTo>
                  <a:pt x="1473" y="903"/>
                  <a:pt x="1471" y="901"/>
                  <a:pt x="1470" y="900"/>
                </a:cubicBezTo>
                <a:cubicBezTo>
                  <a:pt x="1469" y="898"/>
                  <a:pt x="1468" y="895"/>
                  <a:pt x="1469" y="893"/>
                </a:cubicBezTo>
                <a:cubicBezTo>
                  <a:pt x="1472" y="879"/>
                  <a:pt x="1474" y="864"/>
                  <a:pt x="1476" y="849"/>
                </a:cubicBezTo>
                <a:cubicBezTo>
                  <a:pt x="1477" y="845"/>
                  <a:pt x="1481" y="841"/>
                  <a:pt x="1486" y="842"/>
                </a:cubicBezTo>
                <a:cubicBezTo>
                  <a:pt x="1488" y="842"/>
                  <a:pt x="1490" y="843"/>
                  <a:pt x="1491" y="845"/>
                </a:cubicBezTo>
                <a:cubicBezTo>
                  <a:pt x="1493" y="847"/>
                  <a:pt x="1493" y="849"/>
                  <a:pt x="1493" y="851"/>
                </a:cubicBezTo>
                <a:cubicBezTo>
                  <a:pt x="1491" y="866"/>
                  <a:pt x="1488" y="882"/>
                  <a:pt x="1486" y="897"/>
                </a:cubicBezTo>
                <a:cubicBezTo>
                  <a:pt x="1485" y="897"/>
                  <a:pt x="1485" y="897"/>
                  <a:pt x="1485" y="897"/>
                </a:cubicBezTo>
                <a:cubicBezTo>
                  <a:pt x="1485" y="901"/>
                  <a:pt x="1481" y="903"/>
                  <a:pt x="1477" y="903"/>
                </a:cubicBezTo>
                <a:close/>
                <a:moveTo>
                  <a:pt x="15" y="861"/>
                </a:moveTo>
                <a:cubicBezTo>
                  <a:pt x="11" y="861"/>
                  <a:pt x="7" y="857"/>
                  <a:pt x="7" y="853"/>
                </a:cubicBezTo>
                <a:cubicBezTo>
                  <a:pt x="2" y="819"/>
                  <a:pt x="0" y="784"/>
                  <a:pt x="0" y="750"/>
                </a:cubicBezTo>
                <a:cubicBezTo>
                  <a:pt x="0" y="708"/>
                  <a:pt x="3" y="666"/>
                  <a:pt x="10" y="625"/>
                </a:cubicBezTo>
                <a:cubicBezTo>
                  <a:pt x="11" y="621"/>
                  <a:pt x="15" y="618"/>
                  <a:pt x="20" y="618"/>
                </a:cubicBezTo>
                <a:cubicBezTo>
                  <a:pt x="24" y="619"/>
                  <a:pt x="28" y="624"/>
                  <a:pt x="27" y="628"/>
                </a:cubicBezTo>
                <a:cubicBezTo>
                  <a:pt x="20" y="668"/>
                  <a:pt x="17" y="709"/>
                  <a:pt x="17" y="750"/>
                </a:cubicBezTo>
                <a:cubicBezTo>
                  <a:pt x="17" y="784"/>
                  <a:pt x="19" y="818"/>
                  <a:pt x="24" y="851"/>
                </a:cubicBezTo>
                <a:cubicBezTo>
                  <a:pt x="24" y="856"/>
                  <a:pt x="21" y="860"/>
                  <a:pt x="16" y="861"/>
                </a:cubicBezTo>
                <a:cubicBezTo>
                  <a:pt x="16" y="861"/>
                  <a:pt x="16" y="861"/>
                  <a:pt x="15" y="861"/>
                </a:cubicBezTo>
                <a:close/>
                <a:moveTo>
                  <a:pt x="1489" y="814"/>
                </a:moveTo>
                <a:cubicBezTo>
                  <a:pt x="1489" y="814"/>
                  <a:pt x="1489" y="814"/>
                  <a:pt x="1489" y="814"/>
                </a:cubicBezTo>
                <a:cubicBezTo>
                  <a:pt x="1486" y="814"/>
                  <a:pt x="1484" y="813"/>
                  <a:pt x="1483" y="811"/>
                </a:cubicBezTo>
                <a:cubicBezTo>
                  <a:pt x="1481" y="809"/>
                  <a:pt x="1481" y="807"/>
                  <a:pt x="1481" y="805"/>
                </a:cubicBezTo>
                <a:cubicBezTo>
                  <a:pt x="1481" y="800"/>
                  <a:pt x="1485" y="796"/>
                  <a:pt x="1490" y="797"/>
                </a:cubicBezTo>
                <a:cubicBezTo>
                  <a:pt x="1495" y="797"/>
                  <a:pt x="1498" y="801"/>
                  <a:pt x="1498" y="806"/>
                </a:cubicBezTo>
                <a:cubicBezTo>
                  <a:pt x="1497" y="810"/>
                  <a:pt x="1494" y="814"/>
                  <a:pt x="1489" y="814"/>
                </a:cubicBezTo>
                <a:close/>
                <a:moveTo>
                  <a:pt x="1491" y="725"/>
                </a:moveTo>
                <a:cubicBezTo>
                  <a:pt x="1486" y="725"/>
                  <a:pt x="1482" y="721"/>
                  <a:pt x="1482" y="716"/>
                </a:cubicBezTo>
                <a:cubicBezTo>
                  <a:pt x="1481" y="702"/>
                  <a:pt x="1480" y="687"/>
                  <a:pt x="1479" y="672"/>
                </a:cubicBezTo>
                <a:cubicBezTo>
                  <a:pt x="1479" y="670"/>
                  <a:pt x="1479" y="667"/>
                  <a:pt x="1481" y="666"/>
                </a:cubicBezTo>
                <a:cubicBezTo>
                  <a:pt x="1482" y="664"/>
                  <a:pt x="1484" y="663"/>
                  <a:pt x="1486" y="663"/>
                </a:cubicBezTo>
                <a:cubicBezTo>
                  <a:pt x="1491" y="662"/>
                  <a:pt x="1495" y="665"/>
                  <a:pt x="1496" y="670"/>
                </a:cubicBezTo>
                <a:cubicBezTo>
                  <a:pt x="1497" y="685"/>
                  <a:pt x="1498" y="700"/>
                  <a:pt x="1499" y="716"/>
                </a:cubicBezTo>
                <a:cubicBezTo>
                  <a:pt x="1499" y="720"/>
                  <a:pt x="1496" y="724"/>
                  <a:pt x="1491" y="725"/>
                </a:cubicBezTo>
                <a:cubicBezTo>
                  <a:pt x="1491" y="725"/>
                  <a:pt x="1491" y="725"/>
                  <a:pt x="1491" y="725"/>
                </a:cubicBezTo>
                <a:close/>
                <a:moveTo>
                  <a:pt x="1481" y="635"/>
                </a:moveTo>
                <a:cubicBezTo>
                  <a:pt x="1477" y="635"/>
                  <a:pt x="1473" y="632"/>
                  <a:pt x="1473" y="628"/>
                </a:cubicBezTo>
                <a:cubicBezTo>
                  <a:pt x="1472" y="625"/>
                  <a:pt x="1473" y="623"/>
                  <a:pt x="1474" y="621"/>
                </a:cubicBezTo>
                <a:cubicBezTo>
                  <a:pt x="1475" y="619"/>
                  <a:pt x="1477" y="618"/>
                  <a:pt x="1480" y="618"/>
                </a:cubicBezTo>
                <a:cubicBezTo>
                  <a:pt x="1484" y="617"/>
                  <a:pt x="1489" y="620"/>
                  <a:pt x="1489" y="625"/>
                </a:cubicBezTo>
                <a:cubicBezTo>
                  <a:pt x="1490" y="627"/>
                  <a:pt x="1489" y="629"/>
                  <a:pt x="1488" y="631"/>
                </a:cubicBezTo>
                <a:cubicBezTo>
                  <a:pt x="1487" y="633"/>
                  <a:pt x="1485" y="634"/>
                  <a:pt x="1482" y="635"/>
                </a:cubicBezTo>
                <a:cubicBezTo>
                  <a:pt x="1482" y="635"/>
                  <a:pt x="1482" y="635"/>
                  <a:pt x="1481" y="635"/>
                </a:cubicBezTo>
                <a:close/>
                <a:moveTo>
                  <a:pt x="27" y="591"/>
                </a:moveTo>
                <a:cubicBezTo>
                  <a:pt x="27" y="591"/>
                  <a:pt x="27" y="591"/>
                  <a:pt x="27" y="591"/>
                </a:cubicBezTo>
                <a:cubicBezTo>
                  <a:pt x="27" y="591"/>
                  <a:pt x="27" y="591"/>
                  <a:pt x="27" y="591"/>
                </a:cubicBezTo>
                <a:cubicBezTo>
                  <a:pt x="27" y="591"/>
                  <a:pt x="26" y="591"/>
                  <a:pt x="25" y="591"/>
                </a:cubicBezTo>
                <a:cubicBezTo>
                  <a:pt x="21" y="590"/>
                  <a:pt x="18" y="585"/>
                  <a:pt x="19" y="580"/>
                </a:cubicBezTo>
                <a:cubicBezTo>
                  <a:pt x="20" y="576"/>
                  <a:pt x="25" y="573"/>
                  <a:pt x="29" y="574"/>
                </a:cubicBezTo>
                <a:cubicBezTo>
                  <a:pt x="34" y="575"/>
                  <a:pt x="37" y="580"/>
                  <a:pt x="35" y="584"/>
                </a:cubicBezTo>
                <a:cubicBezTo>
                  <a:pt x="35" y="588"/>
                  <a:pt x="31" y="591"/>
                  <a:pt x="27" y="591"/>
                </a:cubicBezTo>
                <a:close/>
                <a:moveTo>
                  <a:pt x="1472" y="590"/>
                </a:moveTo>
                <a:cubicBezTo>
                  <a:pt x="1468" y="590"/>
                  <a:pt x="1465" y="588"/>
                  <a:pt x="1464" y="584"/>
                </a:cubicBezTo>
                <a:cubicBezTo>
                  <a:pt x="1453" y="535"/>
                  <a:pt x="1436" y="488"/>
                  <a:pt x="1416" y="443"/>
                </a:cubicBezTo>
                <a:cubicBezTo>
                  <a:pt x="1405" y="420"/>
                  <a:pt x="1394" y="398"/>
                  <a:pt x="1381" y="377"/>
                </a:cubicBezTo>
                <a:cubicBezTo>
                  <a:pt x="1379" y="373"/>
                  <a:pt x="1380" y="368"/>
                  <a:pt x="1384" y="365"/>
                </a:cubicBezTo>
                <a:cubicBezTo>
                  <a:pt x="1388" y="363"/>
                  <a:pt x="1393" y="364"/>
                  <a:pt x="1396" y="368"/>
                </a:cubicBezTo>
                <a:cubicBezTo>
                  <a:pt x="1408" y="390"/>
                  <a:pt x="1420" y="413"/>
                  <a:pt x="1431" y="436"/>
                </a:cubicBezTo>
                <a:cubicBezTo>
                  <a:pt x="1452" y="481"/>
                  <a:pt x="1469" y="530"/>
                  <a:pt x="1480" y="579"/>
                </a:cubicBezTo>
                <a:cubicBezTo>
                  <a:pt x="1480" y="580"/>
                  <a:pt x="1480" y="580"/>
                  <a:pt x="1480" y="580"/>
                </a:cubicBezTo>
                <a:cubicBezTo>
                  <a:pt x="1481" y="584"/>
                  <a:pt x="1479" y="589"/>
                  <a:pt x="1474" y="590"/>
                </a:cubicBezTo>
                <a:cubicBezTo>
                  <a:pt x="1473" y="590"/>
                  <a:pt x="1473" y="590"/>
                  <a:pt x="1472" y="590"/>
                </a:cubicBezTo>
                <a:close/>
                <a:moveTo>
                  <a:pt x="39" y="547"/>
                </a:moveTo>
                <a:cubicBezTo>
                  <a:pt x="38" y="547"/>
                  <a:pt x="37" y="547"/>
                  <a:pt x="36" y="547"/>
                </a:cubicBezTo>
                <a:cubicBezTo>
                  <a:pt x="34" y="546"/>
                  <a:pt x="32" y="545"/>
                  <a:pt x="31" y="543"/>
                </a:cubicBezTo>
                <a:cubicBezTo>
                  <a:pt x="30" y="541"/>
                  <a:pt x="30" y="538"/>
                  <a:pt x="31" y="536"/>
                </a:cubicBezTo>
                <a:cubicBezTo>
                  <a:pt x="35" y="522"/>
                  <a:pt x="40" y="507"/>
                  <a:pt x="45" y="493"/>
                </a:cubicBezTo>
                <a:cubicBezTo>
                  <a:pt x="47" y="488"/>
                  <a:pt x="52" y="486"/>
                  <a:pt x="56" y="488"/>
                </a:cubicBezTo>
                <a:cubicBezTo>
                  <a:pt x="60" y="489"/>
                  <a:pt x="63" y="494"/>
                  <a:pt x="61" y="499"/>
                </a:cubicBezTo>
                <a:cubicBezTo>
                  <a:pt x="56" y="513"/>
                  <a:pt x="51" y="527"/>
                  <a:pt x="47" y="541"/>
                </a:cubicBezTo>
                <a:cubicBezTo>
                  <a:pt x="46" y="545"/>
                  <a:pt x="42" y="547"/>
                  <a:pt x="39" y="547"/>
                </a:cubicBezTo>
                <a:close/>
                <a:moveTo>
                  <a:pt x="70" y="462"/>
                </a:moveTo>
                <a:cubicBezTo>
                  <a:pt x="69" y="462"/>
                  <a:pt x="67" y="462"/>
                  <a:pt x="66" y="461"/>
                </a:cubicBezTo>
                <a:cubicBezTo>
                  <a:pt x="64" y="461"/>
                  <a:pt x="63" y="459"/>
                  <a:pt x="62" y="457"/>
                </a:cubicBezTo>
                <a:cubicBezTo>
                  <a:pt x="61" y="455"/>
                  <a:pt x="61" y="452"/>
                  <a:pt x="62" y="450"/>
                </a:cubicBezTo>
                <a:cubicBezTo>
                  <a:pt x="93" y="380"/>
                  <a:pt x="134" y="316"/>
                  <a:pt x="184" y="258"/>
                </a:cubicBezTo>
                <a:cubicBezTo>
                  <a:pt x="184" y="258"/>
                  <a:pt x="184" y="258"/>
                  <a:pt x="184" y="258"/>
                </a:cubicBezTo>
                <a:cubicBezTo>
                  <a:pt x="187" y="254"/>
                  <a:pt x="193" y="254"/>
                  <a:pt x="196" y="257"/>
                </a:cubicBezTo>
                <a:cubicBezTo>
                  <a:pt x="199" y="260"/>
                  <a:pt x="200" y="265"/>
                  <a:pt x="197" y="269"/>
                </a:cubicBezTo>
                <a:cubicBezTo>
                  <a:pt x="147" y="325"/>
                  <a:pt x="107" y="389"/>
                  <a:pt x="78" y="457"/>
                </a:cubicBezTo>
                <a:cubicBezTo>
                  <a:pt x="76" y="460"/>
                  <a:pt x="73" y="462"/>
                  <a:pt x="70" y="462"/>
                </a:cubicBezTo>
                <a:close/>
                <a:moveTo>
                  <a:pt x="1364" y="343"/>
                </a:moveTo>
                <a:cubicBezTo>
                  <a:pt x="1364" y="343"/>
                  <a:pt x="1364" y="343"/>
                  <a:pt x="1364" y="343"/>
                </a:cubicBezTo>
                <a:cubicBezTo>
                  <a:pt x="1361" y="343"/>
                  <a:pt x="1359" y="341"/>
                  <a:pt x="1357" y="339"/>
                </a:cubicBezTo>
                <a:cubicBezTo>
                  <a:pt x="1349" y="327"/>
                  <a:pt x="1340" y="315"/>
                  <a:pt x="1331" y="303"/>
                </a:cubicBezTo>
                <a:cubicBezTo>
                  <a:pt x="1328" y="299"/>
                  <a:pt x="1329" y="294"/>
                  <a:pt x="1332" y="291"/>
                </a:cubicBezTo>
                <a:cubicBezTo>
                  <a:pt x="1336" y="288"/>
                  <a:pt x="1341" y="289"/>
                  <a:pt x="1344" y="293"/>
                </a:cubicBezTo>
                <a:cubicBezTo>
                  <a:pt x="1353" y="304"/>
                  <a:pt x="1362" y="317"/>
                  <a:pt x="1371" y="330"/>
                </a:cubicBezTo>
                <a:cubicBezTo>
                  <a:pt x="1371" y="330"/>
                  <a:pt x="1371" y="330"/>
                  <a:pt x="1371" y="330"/>
                </a:cubicBezTo>
                <a:cubicBezTo>
                  <a:pt x="1372" y="332"/>
                  <a:pt x="1373" y="334"/>
                  <a:pt x="1372" y="336"/>
                </a:cubicBezTo>
                <a:cubicBezTo>
                  <a:pt x="1372" y="338"/>
                  <a:pt x="1371" y="340"/>
                  <a:pt x="1369" y="341"/>
                </a:cubicBezTo>
                <a:cubicBezTo>
                  <a:pt x="1367" y="342"/>
                  <a:pt x="1366" y="343"/>
                  <a:pt x="1364" y="343"/>
                </a:cubicBezTo>
                <a:close/>
                <a:moveTo>
                  <a:pt x="1309" y="271"/>
                </a:moveTo>
                <a:cubicBezTo>
                  <a:pt x="1306" y="271"/>
                  <a:pt x="1304" y="270"/>
                  <a:pt x="1302" y="268"/>
                </a:cubicBezTo>
                <a:cubicBezTo>
                  <a:pt x="1301" y="267"/>
                  <a:pt x="1300" y="264"/>
                  <a:pt x="1300" y="262"/>
                </a:cubicBezTo>
                <a:cubicBezTo>
                  <a:pt x="1300" y="260"/>
                  <a:pt x="1301" y="258"/>
                  <a:pt x="1303" y="256"/>
                </a:cubicBezTo>
                <a:cubicBezTo>
                  <a:pt x="1307" y="253"/>
                  <a:pt x="1312" y="254"/>
                  <a:pt x="1315" y="257"/>
                </a:cubicBezTo>
                <a:cubicBezTo>
                  <a:pt x="1315" y="257"/>
                  <a:pt x="1315" y="257"/>
                  <a:pt x="1315" y="257"/>
                </a:cubicBezTo>
                <a:cubicBezTo>
                  <a:pt x="1318" y="261"/>
                  <a:pt x="1318" y="266"/>
                  <a:pt x="1314" y="269"/>
                </a:cubicBezTo>
                <a:cubicBezTo>
                  <a:pt x="1313" y="270"/>
                  <a:pt x="1311" y="271"/>
                  <a:pt x="1309" y="271"/>
                </a:cubicBezTo>
                <a:close/>
                <a:moveTo>
                  <a:pt x="221" y="238"/>
                </a:moveTo>
                <a:cubicBezTo>
                  <a:pt x="219" y="238"/>
                  <a:pt x="217" y="238"/>
                  <a:pt x="215" y="236"/>
                </a:cubicBezTo>
                <a:cubicBezTo>
                  <a:pt x="212" y="233"/>
                  <a:pt x="212" y="227"/>
                  <a:pt x="215" y="224"/>
                </a:cubicBezTo>
                <a:cubicBezTo>
                  <a:pt x="218" y="221"/>
                  <a:pt x="224" y="221"/>
                  <a:pt x="227" y="224"/>
                </a:cubicBezTo>
                <a:cubicBezTo>
                  <a:pt x="230" y="227"/>
                  <a:pt x="230" y="233"/>
                  <a:pt x="227" y="236"/>
                </a:cubicBezTo>
                <a:cubicBezTo>
                  <a:pt x="226" y="238"/>
                  <a:pt x="223" y="238"/>
                  <a:pt x="221" y="238"/>
                </a:cubicBezTo>
                <a:close/>
                <a:moveTo>
                  <a:pt x="1278" y="238"/>
                </a:moveTo>
                <a:cubicBezTo>
                  <a:pt x="1276" y="238"/>
                  <a:pt x="1274" y="237"/>
                  <a:pt x="1272" y="236"/>
                </a:cubicBezTo>
                <a:cubicBezTo>
                  <a:pt x="1265" y="228"/>
                  <a:pt x="1257" y="221"/>
                  <a:pt x="1250" y="214"/>
                </a:cubicBezTo>
                <a:cubicBezTo>
                  <a:pt x="1203" y="170"/>
                  <a:pt x="1150" y="133"/>
                  <a:pt x="1093" y="102"/>
                </a:cubicBezTo>
                <a:cubicBezTo>
                  <a:pt x="1091" y="101"/>
                  <a:pt x="1090" y="99"/>
                  <a:pt x="1089" y="97"/>
                </a:cubicBezTo>
                <a:cubicBezTo>
                  <a:pt x="1089" y="95"/>
                  <a:pt x="1089" y="93"/>
                  <a:pt x="1090" y="91"/>
                </a:cubicBezTo>
                <a:cubicBezTo>
                  <a:pt x="1092" y="87"/>
                  <a:pt x="1097" y="85"/>
                  <a:pt x="1101" y="87"/>
                </a:cubicBezTo>
                <a:cubicBezTo>
                  <a:pt x="1160" y="118"/>
                  <a:pt x="1214" y="157"/>
                  <a:pt x="1262" y="202"/>
                </a:cubicBezTo>
                <a:cubicBezTo>
                  <a:pt x="1269" y="209"/>
                  <a:pt x="1277" y="216"/>
                  <a:pt x="1284" y="224"/>
                </a:cubicBezTo>
                <a:cubicBezTo>
                  <a:pt x="1287" y="227"/>
                  <a:pt x="1287" y="232"/>
                  <a:pt x="1284" y="236"/>
                </a:cubicBezTo>
                <a:cubicBezTo>
                  <a:pt x="1282" y="237"/>
                  <a:pt x="1280" y="238"/>
                  <a:pt x="1278" y="238"/>
                </a:cubicBezTo>
                <a:close/>
                <a:moveTo>
                  <a:pt x="254" y="207"/>
                </a:moveTo>
                <a:cubicBezTo>
                  <a:pt x="251" y="207"/>
                  <a:pt x="249" y="206"/>
                  <a:pt x="247" y="204"/>
                </a:cubicBezTo>
                <a:cubicBezTo>
                  <a:pt x="246" y="203"/>
                  <a:pt x="245" y="201"/>
                  <a:pt x="245" y="198"/>
                </a:cubicBezTo>
                <a:cubicBezTo>
                  <a:pt x="245" y="196"/>
                  <a:pt x="246" y="194"/>
                  <a:pt x="248" y="192"/>
                </a:cubicBezTo>
                <a:cubicBezTo>
                  <a:pt x="259" y="182"/>
                  <a:pt x="271" y="172"/>
                  <a:pt x="283" y="163"/>
                </a:cubicBezTo>
                <a:cubicBezTo>
                  <a:pt x="287" y="160"/>
                  <a:pt x="292" y="161"/>
                  <a:pt x="295" y="164"/>
                </a:cubicBezTo>
                <a:cubicBezTo>
                  <a:pt x="298" y="168"/>
                  <a:pt x="297" y="173"/>
                  <a:pt x="294" y="176"/>
                </a:cubicBezTo>
                <a:cubicBezTo>
                  <a:pt x="282" y="185"/>
                  <a:pt x="270" y="195"/>
                  <a:pt x="259" y="205"/>
                </a:cubicBezTo>
                <a:cubicBezTo>
                  <a:pt x="258" y="206"/>
                  <a:pt x="256" y="207"/>
                  <a:pt x="254" y="207"/>
                </a:cubicBezTo>
                <a:close/>
                <a:moveTo>
                  <a:pt x="325" y="151"/>
                </a:moveTo>
                <a:cubicBezTo>
                  <a:pt x="322" y="151"/>
                  <a:pt x="319" y="150"/>
                  <a:pt x="318" y="147"/>
                </a:cubicBezTo>
                <a:cubicBezTo>
                  <a:pt x="316" y="145"/>
                  <a:pt x="316" y="143"/>
                  <a:pt x="316" y="141"/>
                </a:cubicBezTo>
                <a:cubicBezTo>
                  <a:pt x="317" y="139"/>
                  <a:pt x="318" y="137"/>
                  <a:pt x="320" y="135"/>
                </a:cubicBezTo>
                <a:cubicBezTo>
                  <a:pt x="361" y="106"/>
                  <a:pt x="405" y="82"/>
                  <a:pt x="451" y="62"/>
                </a:cubicBezTo>
                <a:cubicBezTo>
                  <a:pt x="475" y="52"/>
                  <a:pt x="499" y="42"/>
                  <a:pt x="524" y="34"/>
                </a:cubicBezTo>
                <a:cubicBezTo>
                  <a:pt x="524" y="34"/>
                  <a:pt x="524" y="34"/>
                  <a:pt x="524" y="34"/>
                </a:cubicBezTo>
                <a:cubicBezTo>
                  <a:pt x="524" y="34"/>
                  <a:pt x="524" y="34"/>
                  <a:pt x="524" y="34"/>
                </a:cubicBezTo>
                <a:cubicBezTo>
                  <a:pt x="529" y="33"/>
                  <a:pt x="533" y="36"/>
                  <a:pt x="535" y="40"/>
                </a:cubicBezTo>
                <a:cubicBezTo>
                  <a:pt x="536" y="44"/>
                  <a:pt x="534" y="49"/>
                  <a:pt x="529" y="51"/>
                </a:cubicBezTo>
                <a:cubicBezTo>
                  <a:pt x="505" y="58"/>
                  <a:pt x="481" y="67"/>
                  <a:pt x="458" y="77"/>
                </a:cubicBezTo>
                <a:cubicBezTo>
                  <a:pt x="413" y="97"/>
                  <a:pt x="370" y="121"/>
                  <a:pt x="329" y="149"/>
                </a:cubicBezTo>
                <a:cubicBezTo>
                  <a:pt x="328" y="150"/>
                  <a:pt x="326" y="151"/>
                  <a:pt x="325" y="151"/>
                </a:cubicBezTo>
                <a:close/>
                <a:moveTo>
                  <a:pt x="1057" y="83"/>
                </a:moveTo>
                <a:cubicBezTo>
                  <a:pt x="1056" y="83"/>
                  <a:pt x="1054" y="83"/>
                  <a:pt x="1053" y="82"/>
                </a:cubicBezTo>
                <a:cubicBezTo>
                  <a:pt x="1040" y="76"/>
                  <a:pt x="1026" y="70"/>
                  <a:pt x="1012" y="65"/>
                </a:cubicBezTo>
                <a:cubicBezTo>
                  <a:pt x="1008" y="64"/>
                  <a:pt x="1005" y="59"/>
                  <a:pt x="1007" y="54"/>
                </a:cubicBezTo>
                <a:cubicBezTo>
                  <a:pt x="1009" y="50"/>
                  <a:pt x="1014" y="48"/>
                  <a:pt x="1018" y="49"/>
                </a:cubicBezTo>
                <a:cubicBezTo>
                  <a:pt x="1032" y="55"/>
                  <a:pt x="1046" y="61"/>
                  <a:pt x="1060" y="67"/>
                </a:cubicBezTo>
                <a:cubicBezTo>
                  <a:pt x="1065" y="69"/>
                  <a:pt x="1066" y="74"/>
                  <a:pt x="1064" y="78"/>
                </a:cubicBezTo>
                <a:cubicBezTo>
                  <a:pt x="1063" y="81"/>
                  <a:pt x="1060" y="83"/>
                  <a:pt x="1057" y="83"/>
                </a:cubicBezTo>
                <a:close/>
                <a:moveTo>
                  <a:pt x="972" y="51"/>
                </a:moveTo>
                <a:cubicBezTo>
                  <a:pt x="971" y="51"/>
                  <a:pt x="971" y="51"/>
                  <a:pt x="970" y="50"/>
                </a:cubicBezTo>
                <a:cubicBezTo>
                  <a:pt x="968" y="50"/>
                  <a:pt x="966" y="48"/>
                  <a:pt x="965" y="46"/>
                </a:cubicBezTo>
                <a:cubicBezTo>
                  <a:pt x="964" y="44"/>
                  <a:pt x="964" y="42"/>
                  <a:pt x="964" y="40"/>
                </a:cubicBezTo>
                <a:cubicBezTo>
                  <a:pt x="966" y="35"/>
                  <a:pt x="970" y="33"/>
                  <a:pt x="975" y="34"/>
                </a:cubicBezTo>
                <a:cubicBezTo>
                  <a:pt x="979" y="36"/>
                  <a:pt x="982" y="40"/>
                  <a:pt x="980" y="45"/>
                </a:cubicBezTo>
                <a:cubicBezTo>
                  <a:pt x="979" y="48"/>
                  <a:pt x="976" y="51"/>
                  <a:pt x="972" y="51"/>
                </a:cubicBezTo>
                <a:close/>
                <a:moveTo>
                  <a:pt x="570" y="39"/>
                </a:moveTo>
                <a:cubicBezTo>
                  <a:pt x="570" y="39"/>
                  <a:pt x="570" y="39"/>
                  <a:pt x="570" y="39"/>
                </a:cubicBezTo>
                <a:cubicBezTo>
                  <a:pt x="566" y="39"/>
                  <a:pt x="563" y="36"/>
                  <a:pt x="562" y="32"/>
                </a:cubicBezTo>
                <a:cubicBezTo>
                  <a:pt x="561" y="28"/>
                  <a:pt x="564" y="23"/>
                  <a:pt x="568" y="22"/>
                </a:cubicBezTo>
                <a:cubicBezTo>
                  <a:pt x="573" y="21"/>
                  <a:pt x="577" y="24"/>
                  <a:pt x="578" y="28"/>
                </a:cubicBezTo>
                <a:cubicBezTo>
                  <a:pt x="579" y="31"/>
                  <a:pt x="579" y="33"/>
                  <a:pt x="577" y="35"/>
                </a:cubicBezTo>
                <a:cubicBezTo>
                  <a:pt x="577" y="36"/>
                  <a:pt x="575" y="37"/>
                  <a:pt x="573" y="38"/>
                </a:cubicBezTo>
                <a:cubicBezTo>
                  <a:pt x="574" y="38"/>
                  <a:pt x="574" y="38"/>
                  <a:pt x="574" y="38"/>
                </a:cubicBezTo>
                <a:cubicBezTo>
                  <a:pt x="572" y="39"/>
                  <a:pt x="572" y="39"/>
                  <a:pt x="572" y="39"/>
                </a:cubicBezTo>
                <a:cubicBezTo>
                  <a:pt x="572" y="39"/>
                  <a:pt x="571" y="39"/>
                  <a:pt x="570" y="39"/>
                </a:cubicBezTo>
                <a:close/>
                <a:moveTo>
                  <a:pt x="929" y="39"/>
                </a:moveTo>
                <a:cubicBezTo>
                  <a:pt x="928" y="39"/>
                  <a:pt x="927" y="39"/>
                  <a:pt x="927" y="38"/>
                </a:cubicBezTo>
                <a:cubicBezTo>
                  <a:pt x="869" y="24"/>
                  <a:pt x="810" y="17"/>
                  <a:pt x="750" y="17"/>
                </a:cubicBezTo>
                <a:cubicBezTo>
                  <a:pt x="744" y="17"/>
                  <a:pt x="738" y="17"/>
                  <a:pt x="733" y="17"/>
                </a:cubicBezTo>
                <a:cubicBezTo>
                  <a:pt x="724" y="17"/>
                  <a:pt x="714" y="18"/>
                  <a:pt x="705" y="18"/>
                </a:cubicBezTo>
                <a:cubicBezTo>
                  <a:pt x="700" y="19"/>
                  <a:pt x="696" y="15"/>
                  <a:pt x="696" y="10"/>
                </a:cubicBezTo>
                <a:cubicBezTo>
                  <a:pt x="695" y="6"/>
                  <a:pt x="699" y="2"/>
                  <a:pt x="704" y="1"/>
                </a:cubicBezTo>
                <a:cubicBezTo>
                  <a:pt x="713" y="1"/>
                  <a:pt x="723" y="0"/>
                  <a:pt x="733" y="0"/>
                </a:cubicBezTo>
                <a:cubicBezTo>
                  <a:pt x="738" y="0"/>
                  <a:pt x="744" y="0"/>
                  <a:pt x="750" y="0"/>
                </a:cubicBezTo>
                <a:cubicBezTo>
                  <a:pt x="811" y="0"/>
                  <a:pt x="872" y="7"/>
                  <a:pt x="931" y="22"/>
                </a:cubicBezTo>
                <a:cubicBezTo>
                  <a:pt x="933" y="23"/>
                  <a:pt x="935" y="24"/>
                  <a:pt x="936" y="26"/>
                </a:cubicBezTo>
                <a:cubicBezTo>
                  <a:pt x="937" y="28"/>
                  <a:pt x="938" y="30"/>
                  <a:pt x="937" y="32"/>
                </a:cubicBezTo>
                <a:cubicBezTo>
                  <a:pt x="936" y="36"/>
                  <a:pt x="933" y="39"/>
                  <a:pt x="929" y="39"/>
                </a:cubicBezTo>
                <a:close/>
                <a:moveTo>
                  <a:pt x="614" y="29"/>
                </a:moveTo>
                <a:cubicBezTo>
                  <a:pt x="610" y="29"/>
                  <a:pt x="607" y="26"/>
                  <a:pt x="606" y="22"/>
                </a:cubicBezTo>
                <a:cubicBezTo>
                  <a:pt x="605" y="18"/>
                  <a:pt x="608" y="13"/>
                  <a:pt x="613" y="12"/>
                </a:cubicBezTo>
                <a:cubicBezTo>
                  <a:pt x="628" y="10"/>
                  <a:pt x="643" y="7"/>
                  <a:pt x="658" y="6"/>
                </a:cubicBezTo>
                <a:cubicBezTo>
                  <a:pt x="658" y="6"/>
                  <a:pt x="658" y="6"/>
                  <a:pt x="658" y="6"/>
                </a:cubicBezTo>
                <a:cubicBezTo>
                  <a:pt x="663" y="5"/>
                  <a:pt x="667" y="8"/>
                  <a:pt x="668" y="13"/>
                </a:cubicBezTo>
                <a:cubicBezTo>
                  <a:pt x="668" y="18"/>
                  <a:pt x="665" y="22"/>
                  <a:pt x="660" y="22"/>
                </a:cubicBezTo>
                <a:cubicBezTo>
                  <a:pt x="645" y="24"/>
                  <a:pt x="631" y="26"/>
                  <a:pt x="616" y="29"/>
                </a:cubicBezTo>
                <a:cubicBezTo>
                  <a:pt x="615" y="29"/>
                  <a:pt x="615" y="29"/>
                  <a:pt x="614" y="29"/>
                </a:cubicBezTo>
                <a:close/>
              </a:path>
            </a:pathLst>
          </a:custGeom>
          <a:solidFill>
            <a:srgbClr val="377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sp>
        <p:nvSpPr>
          <p:cNvPr id="4" name="Title 3">
            <a:extLst>
              <a:ext uri="{FF2B5EF4-FFF2-40B4-BE49-F238E27FC236}">
                <a16:creationId xmlns:a16="http://schemas.microsoft.com/office/drawing/2014/main" id="{8F5E4C03-9CBD-45A3-B625-9F6B0A065CBF}"/>
              </a:ext>
            </a:extLst>
          </p:cNvPr>
          <p:cNvSpPr txBox="1">
            <a:spLocks noGrp="1"/>
          </p:cNvSpPr>
          <p:nvPr>
            <p:ph type="title" idx="4294967295"/>
          </p:nvPr>
        </p:nvSpPr>
        <p:spPr>
          <a:xfrm>
            <a:off x="4665382" y="5926976"/>
            <a:ext cx="15056410" cy="186204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500" b="1" i="0" u="none" strike="noStrike" kern="1200" cap="none" spc="0" normalizeH="0" baseline="0" noProof="0">
                <a:ln>
                  <a:noFill/>
                </a:ln>
                <a:solidFill>
                  <a:schemeClr val="tx1"/>
                </a:solidFill>
                <a:effectLst>
                  <a:outerShdw blurRad="292100" sx="102000" sy="102000" algn="ctr" rotWithShape="0">
                    <a:srgbClr val="377DFF">
                      <a:lumMod val="75000"/>
                      <a:alpha val="60000"/>
                    </a:srgbClr>
                  </a:outerShdw>
                </a:effectLst>
                <a:uLnTx/>
                <a:uFillTx/>
                <a:latin typeface="Open Sans Bold" panose="020B0806030504020204" pitchFamily="34" charset="0"/>
                <a:ea typeface="Open Sans Bold" panose="020B0806030504020204" pitchFamily="34" charset="0"/>
                <a:cs typeface="Open Sans Bold" panose="020B0806030504020204" pitchFamily="34" charset="0"/>
              </a:rPr>
              <a:t>Any questions</a:t>
            </a:r>
          </a:p>
        </p:txBody>
      </p:sp>
      <p:sp>
        <p:nvSpPr>
          <p:cNvPr id="22" name="Isosceles Triangle 21">
            <a:extLst>
              <a:ext uri="{FF2B5EF4-FFF2-40B4-BE49-F238E27FC236}">
                <a16:creationId xmlns:a16="http://schemas.microsoft.com/office/drawing/2014/main" id="{7E4407C2-9513-4614-894C-808C0D6D6C9E}"/>
              </a:ext>
            </a:extLst>
          </p:cNvPr>
          <p:cNvSpPr/>
          <p:nvPr/>
        </p:nvSpPr>
        <p:spPr>
          <a:xfrm rot="3613037">
            <a:off x="1541588" y="7461209"/>
            <a:ext cx="1212921" cy="10252827"/>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Isosceles Triangle 22">
            <a:extLst>
              <a:ext uri="{FF2B5EF4-FFF2-40B4-BE49-F238E27FC236}">
                <a16:creationId xmlns:a16="http://schemas.microsoft.com/office/drawing/2014/main" id="{80B1060E-861E-498F-83DD-2903921641C5}"/>
              </a:ext>
            </a:extLst>
          </p:cNvPr>
          <p:cNvSpPr/>
          <p:nvPr/>
        </p:nvSpPr>
        <p:spPr>
          <a:xfrm rot="4497915">
            <a:off x="-3308295" y="5988761"/>
            <a:ext cx="1212921" cy="10252827"/>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 name="Isosceles Triangle 23">
            <a:extLst>
              <a:ext uri="{FF2B5EF4-FFF2-40B4-BE49-F238E27FC236}">
                <a16:creationId xmlns:a16="http://schemas.microsoft.com/office/drawing/2014/main" id="{FF4AB709-683B-49A1-A6F1-117F4D90DFB7}"/>
              </a:ext>
            </a:extLst>
          </p:cNvPr>
          <p:cNvSpPr/>
          <p:nvPr/>
        </p:nvSpPr>
        <p:spPr>
          <a:xfrm rot="5400000">
            <a:off x="-1577175" y="1600940"/>
            <a:ext cx="1212921" cy="10252827"/>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5" name="Isosceles Triangle 24">
            <a:extLst>
              <a:ext uri="{FF2B5EF4-FFF2-40B4-BE49-F238E27FC236}">
                <a16:creationId xmlns:a16="http://schemas.microsoft.com/office/drawing/2014/main" id="{3A9505B9-AE83-4654-B47F-261296BA1FAD}"/>
              </a:ext>
            </a:extLst>
          </p:cNvPr>
          <p:cNvSpPr/>
          <p:nvPr/>
        </p:nvSpPr>
        <p:spPr>
          <a:xfrm rot="6321745">
            <a:off x="430566" y="-1343401"/>
            <a:ext cx="1212921" cy="10252827"/>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Isosceles Triangle 25">
            <a:extLst>
              <a:ext uri="{FF2B5EF4-FFF2-40B4-BE49-F238E27FC236}">
                <a16:creationId xmlns:a16="http://schemas.microsoft.com/office/drawing/2014/main" id="{57E8BEB9-A8E9-4925-A538-C003A58206BE}"/>
              </a:ext>
            </a:extLst>
          </p:cNvPr>
          <p:cNvSpPr/>
          <p:nvPr/>
        </p:nvSpPr>
        <p:spPr>
          <a:xfrm rot="7230427">
            <a:off x="-506840" y="-5027278"/>
            <a:ext cx="1212921" cy="10252827"/>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Isosceles Triangle 26">
            <a:extLst>
              <a:ext uri="{FF2B5EF4-FFF2-40B4-BE49-F238E27FC236}">
                <a16:creationId xmlns:a16="http://schemas.microsoft.com/office/drawing/2014/main" id="{42E0EAEF-7FB3-4CD2-87AD-CF309505A30A}"/>
              </a:ext>
            </a:extLst>
          </p:cNvPr>
          <p:cNvSpPr/>
          <p:nvPr/>
        </p:nvSpPr>
        <p:spPr>
          <a:xfrm rot="8862247">
            <a:off x="7197278" y="-4421016"/>
            <a:ext cx="1212921" cy="7823502"/>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Isosceles Triangle 27">
            <a:extLst>
              <a:ext uri="{FF2B5EF4-FFF2-40B4-BE49-F238E27FC236}">
                <a16:creationId xmlns:a16="http://schemas.microsoft.com/office/drawing/2014/main" id="{3B9CA2FE-2528-4CB8-9511-BCA156E80144}"/>
              </a:ext>
            </a:extLst>
          </p:cNvPr>
          <p:cNvSpPr/>
          <p:nvPr/>
        </p:nvSpPr>
        <p:spPr>
          <a:xfrm rot="1866752">
            <a:off x="7328919" y="10736130"/>
            <a:ext cx="1212921" cy="6671220"/>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9" name="Isosceles Triangle 28">
            <a:extLst>
              <a:ext uri="{FF2B5EF4-FFF2-40B4-BE49-F238E27FC236}">
                <a16:creationId xmlns:a16="http://schemas.microsoft.com/office/drawing/2014/main" id="{63ADF9FF-EAAB-43BC-91AF-C1ADFDFB5E5A}"/>
              </a:ext>
            </a:extLst>
          </p:cNvPr>
          <p:cNvSpPr/>
          <p:nvPr/>
        </p:nvSpPr>
        <p:spPr>
          <a:xfrm>
            <a:off x="11309832" y="12351313"/>
            <a:ext cx="1212921" cy="6671220"/>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Isosceles Triangle 29">
            <a:extLst>
              <a:ext uri="{FF2B5EF4-FFF2-40B4-BE49-F238E27FC236}">
                <a16:creationId xmlns:a16="http://schemas.microsoft.com/office/drawing/2014/main" id="{CC29BC6A-75F6-416D-860A-B0FCF43B6EB5}"/>
              </a:ext>
            </a:extLst>
          </p:cNvPr>
          <p:cNvSpPr/>
          <p:nvPr/>
        </p:nvSpPr>
        <p:spPr>
          <a:xfrm rot="12401311">
            <a:off x="15929649" y="-5630370"/>
            <a:ext cx="1212921" cy="7823502"/>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1" name="Isosceles Triangle 30">
            <a:extLst>
              <a:ext uri="{FF2B5EF4-FFF2-40B4-BE49-F238E27FC236}">
                <a16:creationId xmlns:a16="http://schemas.microsoft.com/office/drawing/2014/main" id="{71F62105-EC06-4648-8355-EF04ECA26B0E}"/>
              </a:ext>
            </a:extLst>
          </p:cNvPr>
          <p:cNvSpPr/>
          <p:nvPr/>
        </p:nvSpPr>
        <p:spPr>
          <a:xfrm rot="14353407">
            <a:off x="20997717" y="-3691369"/>
            <a:ext cx="1212921" cy="10321910"/>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2" name="Isosceles Triangle 31">
            <a:extLst>
              <a:ext uri="{FF2B5EF4-FFF2-40B4-BE49-F238E27FC236}">
                <a16:creationId xmlns:a16="http://schemas.microsoft.com/office/drawing/2014/main" id="{720B2EAE-8B7E-4A3A-BB4D-0175D358DFC0}"/>
              </a:ext>
            </a:extLst>
          </p:cNvPr>
          <p:cNvSpPr/>
          <p:nvPr/>
        </p:nvSpPr>
        <p:spPr>
          <a:xfrm rot="15113362">
            <a:off x="26304640" y="-2909729"/>
            <a:ext cx="1212921" cy="10321910"/>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Isosceles Triangle 33">
            <a:extLst>
              <a:ext uri="{FF2B5EF4-FFF2-40B4-BE49-F238E27FC236}">
                <a16:creationId xmlns:a16="http://schemas.microsoft.com/office/drawing/2014/main" id="{8C12672C-D99B-4D74-81FC-0FDA26FC3B96}"/>
              </a:ext>
            </a:extLst>
          </p:cNvPr>
          <p:cNvSpPr/>
          <p:nvPr/>
        </p:nvSpPr>
        <p:spPr>
          <a:xfrm rot="16200000" flipH="1">
            <a:off x="23866012" y="1600940"/>
            <a:ext cx="1212921" cy="10252827"/>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5" name="Isosceles Triangle 34">
            <a:extLst>
              <a:ext uri="{FF2B5EF4-FFF2-40B4-BE49-F238E27FC236}">
                <a16:creationId xmlns:a16="http://schemas.microsoft.com/office/drawing/2014/main" id="{2DE42DCB-F547-4D84-B75B-53B851BA26A5}"/>
              </a:ext>
            </a:extLst>
          </p:cNvPr>
          <p:cNvSpPr/>
          <p:nvPr/>
        </p:nvSpPr>
        <p:spPr>
          <a:xfrm rot="17866094">
            <a:off x="20298860" y="6711950"/>
            <a:ext cx="1212921" cy="10321910"/>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Isosceles Triangle 35">
            <a:extLst>
              <a:ext uri="{FF2B5EF4-FFF2-40B4-BE49-F238E27FC236}">
                <a16:creationId xmlns:a16="http://schemas.microsoft.com/office/drawing/2014/main" id="{233520CE-3750-4A69-A2C3-40D21431FF28}"/>
              </a:ext>
            </a:extLst>
          </p:cNvPr>
          <p:cNvSpPr/>
          <p:nvPr/>
        </p:nvSpPr>
        <p:spPr>
          <a:xfrm rot="19685964">
            <a:off x="15601405" y="9971735"/>
            <a:ext cx="1212921" cy="10321910"/>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 name="Isosceles Triangle 36">
            <a:extLst>
              <a:ext uri="{FF2B5EF4-FFF2-40B4-BE49-F238E27FC236}">
                <a16:creationId xmlns:a16="http://schemas.microsoft.com/office/drawing/2014/main" id="{927D4255-F4EA-48D3-A2DD-545CD94A5077}"/>
              </a:ext>
            </a:extLst>
          </p:cNvPr>
          <p:cNvSpPr/>
          <p:nvPr/>
        </p:nvSpPr>
        <p:spPr>
          <a:xfrm rot="17409105">
            <a:off x="26188479" y="6456427"/>
            <a:ext cx="1212921" cy="10321910"/>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 name="Isosceles Triangle 37">
            <a:extLst>
              <a:ext uri="{FF2B5EF4-FFF2-40B4-BE49-F238E27FC236}">
                <a16:creationId xmlns:a16="http://schemas.microsoft.com/office/drawing/2014/main" id="{5A56C08A-8FE1-4C2D-90B1-ED14380150CD}"/>
              </a:ext>
            </a:extLst>
          </p:cNvPr>
          <p:cNvSpPr/>
          <p:nvPr/>
        </p:nvSpPr>
        <p:spPr>
          <a:xfrm rot="18581234">
            <a:off x="22378854" y="10911230"/>
            <a:ext cx="1212921" cy="10321910"/>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Isosceles Triangle 38">
            <a:extLst>
              <a:ext uri="{FF2B5EF4-FFF2-40B4-BE49-F238E27FC236}">
                <a16:creationId xmlns:a16="http://schemas.microsoft.com/office/drawing/2014/main" id="{65CA3EAC-1532-44A0-BBC1-8ED4885AE1ED}"/>
              </a:ext>
            </a:extLst>
          </p:cNvPr>
          <p:cNvSpPr/>
          <p:nvPr/>
        </p:nvSpPr>
        <p:spPr>
          <a:xfrm rot="2676964">
            <a:off x="3345371" y="11853260"/>
            <a:ext cx="1212921" cy="6671220"/>
          </a:xfrm>
          <a:prstGeom prst="triangle">
            <a:avLst>
              <a:gd name="adj" fmla="val 6019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12CF2A33-BDA0-4126-B9A6-EE13B077B3C0}"/>
              </a:ext>
            </a:extLst>
          </p:cNvPr>
          <p:cNvSpPr txBox="1"/>
          <p:nvPr/>
        </p:nvSpPr>
        <p:spPr>
          <a:xfrm>
            <a:off x="10197275" y="7745667"/>
            <a:ext cx="3989448" cy="107721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ea typeface="Open Sans Bold" panose="020B0806030504020204" pitchFamily="34" charset="0"/>
                <a:cs typeface="Open Sans Bold" panose="020B0806030504020204" pitchFamily="34" charset="0"/>
              </a:rPr>
              <a:t>Thanks for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effectLst/>
                <a:uLnTx/>
                <a:uFillTx/>
                <a:ea typeface="Open Sans Bold" panose="020B0806030504020204" pitchFamily="34" charset="0"/>
                <a:cs typeface="Open Sans Bold" panose="020B0806030504020204" pitchFamily="34" charset="0"/>
              </a:rPr>
              <a:t>listening</a:t>
            </a:r>
          </a:p>
        </p:txBody>
      </p:sp>
    </p:spTree>
    <p:extLst>
      <p:ext uri="{BB962C8B-B14F-4D97-AF65-F5344CB8AC3E}">
        <p14:creationId xmlns:p14="http://schemas.microsoft.com/office/powerpoint/2010/main" val="3420171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repeatCount="indefinite" accel="50000" decel="50000" autoRev="1" fill="hold" grpId="0" nodeType="withEffect">
                                  <p:stCondLst>
                                    <p:cond delay="0"/>
                                  </p:stCondLst>
                                  <p:childTnLst>
                                    <p:animMotion origin="layout" path="M -4.46947E-6 1.66667E-6 L 0.07578 -0.07801 " pathEditMode="relative" rAng="0" ptsTypes="AA">
                                      <p:cBhvr>
                                        <p:cTn id="9" dur="2000" fill="hold"/>
                                        <p:tgtEl>
                                          <p:spTgt spid="22"/>
                                        </p:tgtEl>
                                        <p:attrNameLst>
                                          <p:attrName>ppt_x</p:attrName>
                                          <p:attrName>ppt_y</p:attrName>
                                        </p:attrNameLst>
                                      </p:cBhvr>
                                      <p:rCtr x="3789" y="-3900"/>
                                    </p:animMotion>
                                  </p:childTnLst>
                                </p:cTn>
                              </p:par>
                              <p:par>
                                <p:cTn id="10" presetID="42" presetClass="path" presetSubtype="0" repeatCount="indefinite" accel="50000" decel="50000" autoRev="1" fill="hold" grpId="0" nodeType="withEffect">
                                  <p:stCondLst>
                                    <p:cond delay="1000"/>
                                  </p:stCondLst>
                                  <p:childTnLst>
                                    <p:animMotion origin="layout" path="M -3.17407E-6 2.59259E-6 L 0.06985 -0.11783 " pathEditMode="relative" rAng="0" ptsTypes="AA">
                                      <p:cBhvr>
                                        <p:cTn id="11" dur="2000" fill="hold"/>
                                        <p:tgtEl>
                                          <p:spTgt spid="39"/>
                                        </p:tgtEl>
                                        <p:attrNameLst>
                                          <p:attrName>ppt_x</p:attrName>
                                          <p:attrName>ppt_y</p:attrName>
                                        </p:attrNameLst>
                                      </p:cBhvr>
                                      <p:rCtr x="3489" y="-5891"/>
                                    </p:animMotion>
                                  </p:childTnLst>
                                </p:cTn>
                              </p:par>
                              <p:par>
                                <p:cTn id="12" presetID="42" presetClass="path" presetSubtype="0" repeatCount="indefinite" accel="50000" decel="50000" autoRev="1" fill="hold" grpId="0" nodeType="withEffect">
                                  <p:stCondLst>
                                    <p:cond delay="0"/>
                                  </p:stCondLst>
                                  <p:childTnLst>
                                    <p:animMotion origin="layout" path="M -3.35764E-6 4.07407E-6 L 0.04648 -0.12408 " pathEditMode="relative" rAng="0" ptsTypes="AA">
                                      <p:cBhvr>
                                        <p:cTn id="13" dur="2000" fill="hold"/>
                                        <p:tgtEl>
                                          <p:spTgt spid="28"/>
                                        </p:tgtEl>
                                        <p:attrNameLst>
                                          <p:attrName>ppt_x</p:attrName>
                                          <p:attrName>ppt_y</p:attrName>
                                        </p:attrNameLst>
                                      </p:cBhvr>
                                      <p:rCtr x="2324" y="-6204"/>
                                    </p:animMotion>
                                  </p:childTnLst>
                                </p:cTn>
                              </p:par>
                              <p:par>
                                <p:cTn id="14" presetID="42" presetClass="path" presetSubtype="0" repeatCount="indefinite" accel="50000" decel="50000" autoRev="1" fill="hold" grpId="0" nodeType="withEffect">
                                  <p:stCondLst>
                                    <p:cond delay="1000"/>
                                  </p:stCondLst>
                                  <p:childTnLst>
                                    <p:animMotion origin="layout" path="M 1.74587E-6 -4.25926E-6 L 0.0013 -0.07164 " pathEditMode="relative" rAng="0" ptsTypes="AA">
                                      <p:cBhvr>
                                        <p:cTn id="15" dur="2000" fill="hold"/>
                                        <p:tgtEl>
                                          <p:spTgt spid="29"/>
                                        </p:tgtEl>
                                        <p:attrNameLst>
                                          <p:attrName>ppt_x</p:attrName>
                                          <p:attrName>ppt_y</p:attrName>
                                        </p:attrNameLst>
                                      </p:cBhvr>
                                      <p:rCtr x="65" y="-3588"/>
                                    </p:animMotion>
                                  </p:childTnLst>
                                </p:cTn>
                              </p:par>
                              <p:par>
                                <p:cTn id="16" presetID="42" presetClass="path" presetSubtype="0" repeatCount="indefinite" accel="50000" decel="50000" autoRev="1" fill="hold" grpId="0" nodeType="withEffect">
                                  <p:stCondLst>
                                    <p:cond delay="0"/>
                                  </p:stCondLst>
                                  <p:childTnLst>
                                    <p:animMotion origin="layout" path="M -3.12459E-6 -7.40741E-7 L -0.01614 -0.04641 " pathEditMode="relative" rAng="0" ptsTypes="AA">
                                      <p:cBhvr>
                                        <p:cTn id="17" dur="2000" fill="hold"/>
                                        <p:tgtEl>
                                          <p:spTgt spid="36"/>
                                        </p:tgtEl>
                                        <p:attrNameLst>
                                          <p:attrName>ppt_x</p:attrName>
                                          <p:attrName>ppt_y</p:attrName>
                                        </p:attrNameLst>
                                      </p:cBhvr>
                                      <p:rCtr x="-807" y="-2326"/>
                                    </p:animMotion>
                                  </p:childTnLst>
                                </p:cTn>
                              </p:par>
                              <p:par>
                                <p:cTn id="18" presetID="42" presetClass="path" presetSubtype="0" repeatCount="indefinite" accel="50000" decel="50000" autoRev="1" fill="hold" grpId="0" nodeType="withEffect">
                                  <p:stCondLst>
                                    <p:cond delay="1000"/>
                                  </p:stCondLst>
                                  <p:childTnLst>
                                    <p:animMotion origin="layout" path="M -5.05143E-7 7.40741E-7 L -0.09074 -0.14352 " pathEditMode="relative" rAng="0" ptsTypes="AA">
                                      <p:cBhvr>
                                        <p:cTn id="19" dur="2000" fill="hold"/>
                                        <p:tgtEl>
                                          <p:spTgt spid="38"/>
                                        </p:tgtEl>
                                        <p:attrNameLst>
                                          <p:attrName>ppt_x</p:attrName>
                                          <p:attrName>ppt_y</p:attrName>
                                        </p:attrNameLst>
                                      </p:cBhvr>
                                      <p:rCtr x="-4537" y="-7176"/>
                                    </p:animMotion>
                                  </p:childTnLst>
                                </p:cTn>
                              </p:par>
                              <p:par>
                                <p:cTn id="20" presetID="42" presetClass="path" presetSubtype="0" repeatCount="indefinite" accel="50000" decel="50000" autoRev="1" fill="hold" grpId="0" nodeType="withEffect">
                                  <p:stCondLst>
                                    <p:cond delay="0"/>
                                  </p:stCondLst>
                                  <p:childTnLst>
                                    <p:animMotion origin="layout" path="M 4.84963E-6 5E-6 L -0.02826 -0.02465 " pathEditMode="relative" rAng="0" ptsTypes="AA">
                                      <p:cBhvr>
                                        <p:cTn id="21" dur="2000" fill="hold"/>
                                        <p:tgtEl>
                                          <p:spTgt spid="35"/>
                                        </p:tgtEl>
                                        <p:attrNameLst>
                                          <p:attrName>ppt_x</p:attrName>
                                          <p:attrName>ppt_y</p:attrName>
                                        </p:attrNameLst>
                                      </p:cBhvr>
                                      <p:rCtr x="-1413" y="-1238"/>
                                    </p:animMotion>
                                  </p:childTnLst>
                                </p:cTn>
                              </p:par>
                              <p:par>
                                <p:cTn id="22" presetID="42" presetClass="path" presetSubtype="0" repeatCount="indefinite" accel="50000" decel="50000" autoRev="1" fill="hold" grpId="0" nodeType="withEffect">
                                  <p:stCondLst>
                                    <p:cond delay="1000"/>
                                  </p:stCondLst>
                                  <p:childTnLst>
                                    <p:animMotion origin="layout" path="M -1.62739E-7 -7.40741E-7 L -0.13377 -0.08843 " pathEditMode="relative" rAng="0" ptsTypes="AA">
                                      <p:cBhvr>
                                        <p:cTn id="23" dur="2000" fill="hold"/>
                                        <p:tgtEl>
                                          <p:spTgt spid="37"/>
                                        </p:tgtEl>
                                        <p:attrNameLst>
                                          <p:attrName>ppt_x</p:attrName>
                                          <p:attrName>ppt_y</p:attrName>
                                        </p:attrNameLst>
                                      </p:cBhvr>
                                      <p:rCtr x="-6692" y="-4421"/>
                                    </p:animMotion>
                                  </p:childTnLst>
                                </p:cTn>
                              </p:par>
                              <p:par>
                                <p:cTn id="24" presetID="42" presetClass="path" presetSubtype="0" repeatCount="indefinite" accel="50000" decel="50000" autoRev="1" fill="hold" grpId="0" nodeType="withEffect">
                                  <p:stCondLst>
                                    <p:cond delay="0"/>
                                  </p:stCondLst>
                                  <p:childTnLst>
                                    <p:animMotion origin="layout" path="M 4.8327E-6 -3.51852E-6 L -0.08157 0.00475 " pathEditMode="relative" rAng="0" ptsTypes="AA">
                                      <p:cBhvr>
                                        <p:cTn id="25" dur="2000" fill="hold"/>
                                        <p:tgtEl>
                                          <p:spTgt spid="34"/>
                                        </p:tgtEl>
                                        <p:attrNameLst>
                                          <p:attrName>ppt_x</p:attrName>
                                          <p:attrName>ppt_y</p:attrName>
                                        </p:attrNameLst>
                                      </p:cBhvr>
                                      <p:rCtr x="-4081" y="231"/>
                                    </p:animMotion>
                                  </p:childTnLst>
                                </p:cTn>
                              </p:par>
                              <p:par>
                                <p:cTn id="26" presetID="42" presetClass="path" presetSubtype="0" repeatCount="indefinite" accel="50000" decel="50000" autoRev="1" fill="hold" grpId="0" nodeType="withEffect">
                                  <p:stCondLst>
                                    <p:cond delay="1000"/>
                                  </p:stCondLst>
                                  <p:childTnLst>
                                    <p:animMotion origin="layout" path="M -2.14816E-6 -3.7037E-7 L -0.10656 0.06377 " pathEditMode="relative" rAng="0" ptsTypes="AA">
                                      <p:cBhvr>
                                        <p:cTn id="27" dur="2000" fill="hold"/>
                                        <p:tgtEl>
                                          <p:spTgt spid="32"/>
                                        </p:tgtEl>
                                        <p:attrNameLst>
                                          <p:attrName>ppt_x</p:attrName>
                                          <p:attrName>ppt_y</p:attrName>
                                        </p:attrNameLst>
                                      </p:cBhvr>
                                      <p:rCtr x="-5331" y="3183"/>
                                    </p:animMotion>
                                  </p:childTnLst>
                                </p:cTn>
                              </p:par>
                              <p:par>
                                <p:cTn id="28" presetID="42" presetClass="path" presetSubtype="0" repeatCount="indefinite" accel="50000" decel="50000" autoRev="1" fill="hold" grpId="0" nodeType="withEffect">
                                  <p:stCondLst>
                                    <p:cond delay="0"/>
                                  </p:stCondLst>
                                  <p:childTnLst>
                                    <p:animMotion origin="layout" path="M 2.74574E-6 4.07407E-6 L 0.03528 -0.0375 " pathEditMode="relative" rAng="0" ptsTypes="AA">
                                      <p:cBhvr>
                                        <p:cTn id="29" dur="2000" fill="hold"/>
                                        <p:tgtEl>
                                          <p:spTgt spid="31"/>
                                        </p:tgtEl>
                                        <p:attrNameLst>
                                          <p:attrName>ppt_x</p:attrName>
                                          <p:attrName>ppt_y</p:attrName>
                                        </p:attrNameLst>
                                      </p:cBhvr>
                                      <p:rCtr x="1764" y="-1875"/>
                                    </p:animMotion>
                                  </p:childTnLst>
                                </p:cTn>
                              </p:par>
                              <p:par>
                                <p:cTn id="30" presetID="42" presetClass="path" presetSubtype="0" repeatCount="indefinite" accel="50000" decel="50000" autoRev="1" fill="hold" grpId="0" nodeType="withEffect">
                                  <p:stCondLst>
                                    <p:cond delay="1000"/>
                                  </p:stCondLst>
                                  <p:childTnLst>
                                    <p:animMotion origin="layout" path="M 3.28603E-6 1.48148E-6 L -0.01699 0.05463 " pathEditMode="relative" rAng="0" ptsTypes="AA">
                                      <p:cBhvr>
                                        <p:cTn id="31" dur="2000" fill="hold"/>
                                        <p:tgtEl>
                                          <p:spTgt spid="30"/>
                                        </p:tgtEl>
                                        <p:attrNameLst>
                                          <p:attrName>ppt_x</p:attrName>
                                          <p:attrName>ppt_y</p:attrName>
                                        </p:attrNameLst>
                                      </p:cBhvr>
                                      <p:rCtr x="-853" y="2731"/>
                                    </p:animMotion>
                                  </p:childTnLst>
                                </p:cTn>
                              </p:par>
                              <p:par>
                                <p:cTn id="32" presetID="42" presetClass="path" presetSubtype="0" repeatCount="indefinite" accel="50000" decel="50000" autoRev="1" fill="hold" grpId="0" nodeType="withEffect">
                                  <p:stCondLst>
                                    <p:cond delay="0"/>
                                  </p:stCondLst>
                                  <p:childTnLst>
                                    <p:animMotion origin="layout" path="M -4.15311E-7 2.77778E-6 L 0.01966 0.06065 " pathEditMode="relative" rAng="0" ptsTypes="AA">
                                      <p:cBhvr>
                                        <p:cTn id="33" dur="2000" fill="hold"/>
                                        <p:tgtEl>
                                          <p:spTgt spid="27"/>
                                        </p:tgtEl>
                                        <p:attrNameLst>
                                          <p:attrName>ppt_x</p:attrName>
                                          <p:attrName>ppt_y</p:attrName>
                                        </p:attrNameLst>
                                      </p:cBhvr>
                                      <p:rCtr x="983" y="3032"/>
                                    </p:animMotion>
                                  </p:childTnLst>
                                </p:cTn>
                              </p:par>
                              <p:par>
                                <p:cTn id="34" presetID="42" presetClass="path" presetSubtype="0" repeatCount="indefinite" accel="50000" decel="50000" autoRev="1" fill="hold" grpId="0" nodeType="withEffect">
                                  <p:stCondLst>
                                    <p:cond delay="1000"/>
                                  </p:stCondLst>
                                  <p:childTnLst>
                                    <p:animMotion origin="layout" path="M -1.02851E-6 4.07407E-6 L 0.05299 0.0478 " pathEditMode="relative" rAng="0" ptsTypes="AA">
                                      <p:cBhvr>
                                        <p:cTn id="35" dur="2000" fill="hold"/>
                                        <p:tgtEl>
                                          <p:spTgt spid="26"/>
                                        </p:tgtEl>
                                        <p:attrNameLst>
                                          <p:attrName>ppt_x</p:attrName>
                                          <p:attrName>ppt_y</p:attrName>
                                        </p:attrNameLst>
                                      </p:cBhvr>
                                      <p:rCtr x="2649" y="2384"/>
                                    </p:animMotion>
                                  </p:childTnLst>
                                </p:cTn>
                              </p:par>
                              <p:par>
                                <p:cTn id="36" presetID="42" presetClass="path" presetSubtype="0" repeatCount="indefinite" accel="50000" decel="50000" autoRev="1" fill="hold" grpId="0" nodeType="withEffect">
                                  <p:stCondLst>
                                    <p:cond delay="0"/>
                                  </p:stCondLst>
                                  <p:childTnLst>
                                    <p:animMotion origin="layout" path="M 2.514E-6 -1.85185E-7 L 0.09107 0.04549 " pathEditMode="relative" rAng="0" ptsTypes="AA">
                                      <p:cBhvr>
                                        <p:cTn id="37" dur="2000" fill="hold"/>
                                        <p:tgtEl>
                                          <p:spTgt spid="25"/>
                                        </p:tgtEl>
                                        <p:attrNameLst>
                                          <p:attrName>ppt_x</p:attrName>
                                          <p:attrName>ppt_y</p:attrName>
                                        </p:attrNameLst>
                                      </p:cBhvr>
                                      <p:rCtr x="4550" y="2269"/>
                                    </p:animMotion>
                                  </p:childTnLst>
                                </p:cTn>
                              </p:par>
                              <p:par>
                                <p:cTn id="38" presetID="42" presetClass="path" presetSubtype="0" repeatCount="indefinite" accel="50000" decel="50000" autoRev="1" fill="hold" grpId="0" nodeType="withEffect">
                                  <p:stCondLst>
                                    <p:cond delay="1000"/>
                                  </p:stCondLst>
                                  <p:childTnLst>
                                    <p:animMotion origin="layout" path="M 3.467E-6 -3.51852E-6 L 0.07395 0.00961 " pathEditMode="relative" rAng="0" ptsTypes="AA">
                                      <p:cBhvr>
                                        <p:cTn id="39" dur="2000" fill="hold"/>
                                        <p:tgtEl>
                                          <p:spTgt spid="24"/>
                                        </p:tgtEl>
                                        <p:attrNameLst>
                                          <p:attrName>ppt_x</p:attrName>
                                          <p:attrName>ppt_y</p:attrName>
                                        </p:attrNameLst>
                                      </p:cBhvr>
                                      <p:rCtr x="3697" y="475"/>
                                    </p:animMotion>
                                  </p:childTnLst>
                                </p:cTn>
                              </p:par>
                              <p:par>
                                <p:cTn id="40" presetID="42" presetClass="path" presetSubtype="0" repeatCount="indefinite" accel="50000" decel="50000" autoRev="1" fill="hold" grpId="0" nodeType="withEffect">
                                  <p:stCondLst>
                                    <p:cond delay="0"/>
                                  </p:stCondLst>
                                  <p:childTnLst>
                                    <p:animMotion origin="layout" path="M 2.86551E-6 -9.25926E-7 L 0.11196 -0.04653 " pathEditMode="relative" rAng="0" ptsTypes="AA">
                                      <p:cBhvr>
                                        <p:cTn id="41" dur="2000" fill="hold"/>
                                        <p:tgtEl>
                                          <p:spTgt spid="23"/>
                                        </p:tgtEl>
                                        <p:attrNameLst>
                                          <p:attrName>ppt_x</p:attrName>
                                          <p:attrName>ppt_y</p:attrName>
                                        </p:attrNameLst>
                                      </p:cBhvr>
                                      <p:rCtr x="5598" y="-2326"/>
                                    </p:animMotion>
                                  </p:childTnLst>
                                </p:cTn>
                              </p:par>
                              <p:par>
                                <p:cTn id="42" presetID="49" presetClass="entr" presetSubtype="0" decel="10000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ppt_w</p:attrName>
                                        </p:attrNameLst>
                                      </p:cBhvr>
                                      <p:tavLst>
                                        <p:tav tm="0">
                                          <p:val>
                                            <p:fltVal val="0"/>
                                          </p:val>
                                        </p:tav>
                                        <p:tav tm="100000">
                                          <p:val>
                                            <p:strVal val="#ppt_w"/>
                                          </p:val>
                                        </p:tav>
                                      </p:tavLst>
                                    </p:anim>
                                    <p:anim calcmode="lin" valueType="num">
                                      <p:cBhvr>
                                        <p:cTn id="45" dur="1000" fill="hold"/>
                                        <p:tgtEl>
                                          <p:spTgt spid="8"/>
                                        </p:tgtEl>
                                        <p:attrNameLst>
                                          <p:attrName>ppt_h</p:attrName>
                                        </p:attrNameLst>
                                      </p:cBhvr>
                                      <p:tavLst>
                                        <p:tav tm="0">
                                          <p:val>
                                            <p:fltVal val="0"/>
                                          </p:val>
                                        </p:tav>
                                        <p:tav tm="100000">
                                          <p:val>
                                            <p:strVal val="#ppt_h"/>
                                          </p:val>
                                        </p:tav>
                                      </p:tavLst>
                                    </p:anim>
                                    <p:anim calcmode="lin" valueType="num">
                                      <p:cBhvr>
                                        <p:cTn id="46" dur="1000" fill="hold"/>
                                        <p:tgtEl>
                                          <p:spTgt spid="8"/>
                                        </p:tgtEl>
                                        <p:attrNameLst>
                                          <p:attrName>style.rotation</p:attrName>
                                        </p:attrNameLst>
                                      </p:cBhvr>
                                      <p:tavLst>
                                        <p:tav tm="0">
                                          <p:val>
                                            <p:fltVal val="360"/>
                                          </p:val>
                                        </p:tav>
                                        <p:tav tm="100000">
                                          <p:val>
                                            <p:fltVal val="0"/>
                                          </p:val>
                                        </p:tav>
                                      </p:tavLst>
                                    </p:anim>
                                    <p:animEffect transition="in" filter="fade">
                                      <p:cBhvr>
                                        <p:cTn id="47" dur="1000"/>
                                        <p:tgtEl>
                                          <p:spTgt spid="8"/>
                                        </p:tgtEl>
                                      </p:cBhvr>
                                    </p:animEffect>
                                  </p:childTnLst>
                                </p:cTn>
                              </p:par>
                              <p:par>
                                <p:cTn id="48" presetID="49" presetClass="entr" presetSubtype="0" decel="100000" fill="hold" grpId="0" nodeType="withEffect">
                                  <p:stCondLst>
                                    <p:cond delay="100"/>
                                  </p:stCondLst>
                                  <p:childTnLst>
                                    <p:set>
                                      <p:cBhvr>
                                        <p:cTn id="49" dur="1" fill="hold">
                                          <p:stCondLst>
                                            <p:cond delay="0"/>
                                          </p:stCondLst>
                                        </p:cTn>
                                        <p:tgtEl>
                                          <p:spTgt spid="9"/>
                                        </p:tgtEl>
                                        <p:attrNameLst>
                                          <p:attrName>style.visibility</p:attrName>
                                        </p:attrNameLst>
                                      </p:cBhvr>
                                      <p:to>
                                        <p:strVal val="visible"/>
                                      </p:to>
                                    </p:set>
                                    <p:anim calcmode="lin" valueType="num">
                                      <p:cBhvr>
                                        <p:cTn id="50" dur="1000" fill="hold"/>
                                        <p:tgtEl>
                                          <p:spTgt spid="9"/>
                                        </p:tgtEl>
                                        <p:attrNameLst>
                                          <p:attrName>ppt_w</p:attrName>
                                        </p:attrNameLst>
                                      </p:cBhvr>
                                      <p:tavLst>
                                        <p:tav tm="0">
                                          <p:val>
                                            <p:fltVal val="0"/>
                                          </p:val>
                                        </p:tav>
                                        <p:tav tm="100000">
                                          <p:val>
                                            <p:strVal val="#ppt_w"/>
                                          </p:val>
                                        </p:tav>
                                      </p:tavLst>
                                    </p:anim>
                                    <p:anim calcmode="lin" valueType="num">
                                      <p:cBhvr>
                                        <p:cTn id="51" dur="1000" fill="hold"/>
                                        <p:tgtEl>
                                          <p:spTgt spid="9"/>
                                        </p:tgtEl>
                                        <p:attrNameLst>
                                          <p:attrName>ppt_h</p:attrName>
                                        </p:attrNameLst>
                                      </p:cBhvr>
                                      <p:tavLst>
                                        <p:tav tm="0">
                                          <p:val>
                                            <p:fltVal val="0"/>
                                          </p:val>
                                        </p:tav>
                                        <p:tav tm="100000">
                                          <p:val>
                                            <p:strVal val="#ppt_h"/>
                                          </p:val>
                                        </p:tav>
                                      </p:tavLst>
                                    </p:anim>
                                    <p:anim calcmode="lin" valueType="num">
                                      <p:cBhvr>
                                        <p:cTn id="52" dur="1000" fill="hold"/>
                                        <p:tgtEl>
                                          <p:spTgt spid="9"/>
                                        </p:tgtEl>
                                        <p:attrNameLst>
                                          <p:attrName>style.rotation</p:attrName>
                                        </p:attrNameLst>
                                      </p:cBhvr>
                                      <p:tavLst>
                                        <p:tav tm="0">
                                          <p:val>
                                            <p:fltVal val="360"/>
                                          </p:val>
                                        </p:tav>
                                        <p:tav tm="100000">
                                          <p:val>
                                            <p:fltVal val="0"/>
                                          </p:val>
                                        </p:tav>
                                      </p:tavLst>
                                    </p:anim>
                                    <p:animEffect transition="in" filter="fade">
                                      <p:cBhvr>
                                        <p:cTn id="53" dur="1000"/>
                                        <p:tgtEl>
                                          <p:spTgt spid="9"/>
                                        </p:tgtEl>
                                      </p:cBhvr>
                                    </p:animEffect>
                                  </p:childTnLst>
                                </p:cTn>
                              </p:par>
                              <p:par>
                                <p:cTn id="54" presetID="49" presetClass="entr" presetSubtype="0" decel="100000" fill="hold" grpId="0" nodeType="withEffect">
                                  <p:stCondLst>
                                    <p:cond delay="200"/>
                                  </p:stCondLst>
                                  <p:childTnLst>
                                    <p:set>
                                      <p:cBhvr>
                                        <p:cTn id="55" dur="1" fill="hold">
                                          <p:stCondLst>
                                            <p:cond delay="0"/>
                                          </p:stCondLst>
                                        </p:cTn>
                                        <p:tgtEl>
                                          <p:spTgt spid="10"/>
                                        </p:tgtEl>
                                        <p:attrNameLst>
                                          <p:attrName>style.visibility</p:attrName>
                                        </p:attrNameLst>
                                      </p:cBhvr>
                                      <p:to>
                                        <p:strVal val="visible"/>
                                      </p:to>
                                    </p:set>
                                    <p:anim calcmode="lin" valueType="num">
                                      <p:cBhvr>
                                        <p:cTn id="56" dur="1000" fill="hold"/>
                                        <p:tgtEl>
                                          <p:spTgt spid="10"/>
                                        </p:tgtEl>
                                        <p:attrNameLst>
                                          <p:attrName>ppt_w</p:attrName>
                                        </p:attrNameLst>
                                      </p:cBhvr>
                                      <p:tavLst>
                                        <p:tav tm="0">
                                          <p:val>
                                            <p:fltVal val="0"/>
                                          </p:val>
                                        </p:tav>
                                        <p:tav tm="100000">
                                          <p:val>
                                            <p:strVal val="#ppt_w"/>
                                          </p:val>
                                        </p:tav>
                                      </p:tavLst>
                                    </p:anim>
                                    <p:anim calcmode="lin" valueType="num">
                                      <p:cBhvr>
                                        <p:cTn id="57" dur="1000" fill="hold"/>
                                        <p:tgtEl>
                                          <p:spTgt spid="10"/>
                                        </p:tgtEl>
                                        <p:attrNameLst>
                                          <p:attrName>ppt_h</p:attrName>
                                        </p:attrNameLst>
                                      </p:cBhvr>
                                      <p:tavLst>
                                        <p:tav tm="0">
                                          <p:val>
                                            <p:fltVal val="0"/>
                                          </p:val>
                                        </p:tav>
                                        <p:tav tm="100000">
                                          <p:val>
                                            <p:strVal val="#ppt_h"/>
                                          </p:val>
                                        </p:tav>
                                      </p:tavLst>
                                    </p:anim>
                                    <p:anim calcmode="lin" valueType="num">
                                      <p:cBhvr>
                                        <p:cTn id="58" dur="1000" fill="hold"/>
                                        <p:tgtEl>
                                          <p:spTgt spid="10"/>
                                        </p:tgtEl>
                                        <p:attrNameLst>
                                          <p:attrName>style.rotation</p:attrName>
                                        </p:attrNameLst>
                                      </p:cBhvr>
                                      <p:tavLst>
                                        <p:tav tm="0">
                                          <p:val>
                                            <p:fltVal val="360"/>
                                          </p:val>
                                        </p:tav>
                                        <p:tav tm="100000">
                                          <p:val>
                                            <p:fltVal val="0"/>
                                          </p:val>
                                        </p:tav>
                                      </p:tavLst>
                                    </p:anim>
                                    <p:animEffect transition="in" filter="fade">
                                      <p:cBhvr>
                                        <p:cTn id="59" dur="1000"/>
                                        <p:tgtEl>
                                          <p:spTgt spid="10"/>
                                        </p:tgtEl>
                                      </p:cBhvr>
                                    </p:animEffect>
                                  </p:childTnLst>
                                </p:cTn>
                              </p:par>
                              <p:par>
                                <p:cTn id="60" presetID="49" presetClass="entr" presetSubtype="0" decel="100000" fill="hold" grpId="0" nodeType="withEffect">
                                  <p:stCondLst>
                                    <p:cond delay="300"/>
                                  </p:stCondLst>
                                  <p:childTnLst>
                                    <p:set>
                                      <p:cBhvr>
                                        <p:cTn id="61" dur="1" fill="hold">
                                          <p:stCondLst>
                                            <p:cond delay="0"/>
                                          </p:stCondLst>
                                        </p:cTn>
                                        <p:tgtEl>
                                          <p:spTgt spid="11"/>
                                        </p:tgtEl>
                                        <p:attrNameLst>
                                          <p:attrName>style.visibility</p:attrName>
                                        </p:attrNameLst>
                                      </p:cBhvr>
                                      <p:to>
                                        <p:strVal val="visible"/>
                                      </p:to>
                                    </p:set>
                                    <p:anim calcmode="lin" valueType="num">
                                      <p:cBhvr>
                                        <p:cTn id="62" dur="1000" fill="hold"/>
                                        <p:tgtEl>
                                          <p:spTgt spid="11"/>
                                        </p:tgtEl>
                                        <p:attrNameLst>
                                          <p:attrName>ppt_w</p:attrName>
                                        </p:attrNameLst>
                                      </p:cBhvr>
                                      <p:tavLst>
                                        <p:tav tm="0">
                                          <p:val>
                                            <p:fltVal val="0"/>
                                          </p:val>
                                        </p:tav>
                                        <p:tav tm="100000">
                                          <p:val>
                                            <p:strVal val="#ppt_w"/>
                                          </p:val>
                                        </p:tav>
                                      </p:tavLst>
                                    </p:anim>
                                    <p:anim calcmode="lin" valueType="num">
                                      <p:cBhvr>
                                        <p:cTn id="63" dur="1000" fill="hold"/>
                                        <p:tgtEl>
                                          <p:spTgt spid="11"/>
                                        </p:tgtEl>
                                        <p:attrNameLst>
                                          <p:attrName>ppt_h</p:attrName>
                                        </p:attrNameLst>
                                      </p:cBhvr>
                                      <p:tavLst>
                                        <p:tav tm="0">
                                          <p:val>
                                            <p:fltVal val="0"/>
                                          </p:val>
                                        </p:tav>
                                        <p:tav tm="100000">
                                          <p:val>
                                            <p:strVal val="#ppt_h"/>
                                          </p:val>
                                        </p:tav>
                                      </p:tavLst>
                                    </p:anim>
                                    <p:anim calcmode="lin" valueType="num">
                                      <p:cBhvr>
                                        <p:cTn id="64" dur="1000" fill="hold"/>
                                        <p:tgtEl>
                                          <p:spTgt spid="11"/>
                                        </p:tgtEl>
                                        <p:attrNameLst>
                                          <p:attrName>style.rotation</p:attrName>
                                        </p:attrNameLst>
                                      </p:cBhvr>
                                      <p:tavLst>
                                        <p:tav tm="0">
                                          <p:val>
                                            <p:fltVal val="360"/>
                                          </p:val>
                                        </p:tav>
                                        <p:tav tm="100000">
                                          <p:val>
                                            <p:fltVal val="0"/>
                                          </p:val>
                                        </p:tav>
                                      </p:tavLst>
                                    </p:anim>
                                    <p:animEffect transition="in" filter="fade">
                                      <p:cBhvr>
                                        <p:cTn id="65" dur="1000"/>
                                        <p:tgtEl>
                                          <p:spTgt spid="11"/>
                                        </p:tgtEl>
                                      </p:cBhvr>
                                    </p:animEffect>
                                  </p:childTnLst>
                                </p:cTn>
                              </p:par>
                              <p:par>
                                <p:cTn id="66" presetID="49" presetClass="entr" presetSubtype="0" decel="100000" fill="hold" grpId="0" nodeType="withEffect">
                                  <p:stCondLst>
                                    <p:cond delay="400"/>
                                  </p:stCondLst>
                                  <p:childTnLst>
                                    <p:set>
                                      <p:cBhvr>
                                        <p:cTn id="67" dur="1" fill="hold">
                                          <p:stCondLst>
                                            <p:cond delay="0"/>
                                          </p:stCondLst>
                                        </p:cTn>
                                        <p:tgtEl>
                                          <p:spTgt spid="12"/>
                                        </p:tgtEl>
                                        <p:attrNameLst>
                                          <p:attrName>style.visibility</p:attrName>
                                        </p:attrNameLst>
                                      </p:cBhvr>
                                      <p:to>
                                        <p:strVal val="visible"/>
                                      </p:to>
                                    </p:set>
                                    <p:anim calcmode="lin" valueType="num">
                                      <p:cBhvr>
                                        <p:cTn id="68" dur="1000" fill="hold"/>
                                        <p:tgtEl>
                                          <p:spTgt spid="12"/>
                                        </p:tgtEl>
                                        <p:attrNameLst>
                                          <p:attrName>ppt_w</p:attrName>
                                        </p:attrNameLst>
                                      </p:cBhvr>
                                      <p:tavLst>
                                        <p:tav tm="0">
                                          <p:val>
                                            <p:fltVal val="0"/>
                                          </p:val>
                                        </p:tav>
                                        <p:tav tm="100000">
                                          <p:val>
                                            <p:strVal val="#ppt_w"/>
                                          </p:val>
                                        </p:tav>
                                      </p:tavLst>
                                    </p:anim>
                                    <p:anim calcmode="lin" valueType="num">
                                      <p:cBhvr>
                                        <p:cTn id="69" dur="1000" fill="hold"/>
                                        <p:tgtEl>
                                          <p:spTgt spid="12"/>
                                        </p:tgtEl>
                                        <p:attrNameLst>
                                          <p:attrName>ppt_h</p:attrName>
                                        </p:attrNameLst>
                                      </p:cBhvr>
                                      <p:tavLst>
                                        <p:tav tm="0">
                                          <p:val>
                                            <p:fltVal val="0"/>
                                          </p:val>
                                        </p:tav>
                                        <p:tav tm="100000">
                                          <p:val>
                                            <p:strVal val="#ppt_h"/>
                                          </p:val>
                                        </p:tav>
                                      </p:tavLst>
                                    </p:anim>
                                    <p:anim calcmode="lin" valueType="num">
                                      <p:cBhvr>
                                        <p:cTn id="70" dur="1000" fill="hold"/>
                                        <p:tgtEl>
                                          <p:spTgt spid="12"/>
                                        </p:tgtEl>
                                        <p:attrNameLst>
                                          <p:attrName>style.rotation</p:attrName>
                                        </p:attrNameLst>
                                      </p:cBhvr>
                                      <p:tavLst>
                                        <p:tav tm="0">
                                          <p:val>
                                            <p:fltVal val="360"/>
                                          </p:val>
                                        </p:tav>
                                        <p:tav tm="100000">
                                          <p:val>
                                            <p:fltVal val="0"/>
                                          </p:val>
                                        </p:tav>
                                      </p:tavLst>
                                    </p:anim>
                                    <p:animEffect transition="in" filter="fade">
                                      <p:cBhvr>
                                        <p:cTn id="71" dur="1000"/>
                                        <p:tgtEl>
                                          <p:spTgt spid="12"/>
                                        </p:tgtEl>
                                      </p:cBhvr>
                                    </p:animEffect>
                                  </p:childTnLst>
                                </p:cTn>
                              </p:par>
                              <p:par>
                                <p:cTn id="72" presetID="49" presetClass="entr" presetSubtype="0" decel="100000" fill="hold" grpId="0" nodeType="withEffect">
                                  <p:stCondLst>
                                    <p:cond delay="500"/>
                                  </p:stCondLst>
                                  <p:childTnLst>
                                    <p:set>
                                      <p:cBhvr>
                                        <p:cTn id="73" dur="1" fill="hold">
                                          <p:stCondLst>
                                            <p:cond delay="0"/>
                                          </p:stCondLst>
                                        </p:cTn>
                                        <p:tgtEl>
                                          <p:spTgt spid="13"/>
                                        </p:tgtEl>
                                        <p:attrNameLst>
                                          <p:attrName>style.visibility</p:attrName>
                                        </p:attrNameLst>
                                      </p:cBhvr>
                                      <p:to>
                                        <p:strVal val="visible"/>
                                      </p:to>
                                    </p:set>
                                    <p:anim calcmode="lin" valueType="num">
                                      <p:cBhvr>
                                        <p:cTn id="74" dur="1000" fill="hold"/>
                                        <p:tgtEl>
                                          <p:spTgt spid="13"/>
                                        </p:tgtEl>
                                        <p:attrNameLst>
                                          <p:attrName>ppt_w</p:attrName>
                                        </p:attrNameLst>
                                      </p:cBhvr>
                                      <p:tavLst>
                                        <p:tav tm="0">
                                          <p:val>
                                            <p:fltVal val="0"/>
                                          </p:val>
                                        </p:tav>
                                        <p:tav tm="100000">
                                          <p:val>
                                            <p:strVal val="#ppt_w"/>
                                          </p:val>
                                        </p:tav>
                                      </p:tavLst>
                                    </p:anim>
                                    <p:anim calcmode="lin" valueType="num">
                                      <p:cBhvr>
                                        <p:cTn id="75" dur="1000" fill="hold"/>
                                        <p:tgtEl>
                                          <p:spTgt spid="13"/>
                                        </p:tgtEl>
                                        <p:attrNameLst>
                                          <p:attrName>ppt_h</p:attrName>
                                        </p:attrNameLst>
                                      </p:cBhvr>
                                      <p:tavLst>
                                        <p:tav tm="0">
                                          <p:val>
                                            <p:fltVal val="0"/>
                                          </p:val>
                                        </p:tav>
                                        <p:tav tm="100000">
                                          <p:val>
                                            <p:strVal val="#ppt_h"/>
                                          </p:val>
                                        </p:tav>
                                      </p:tavLst>
                                    </p:anim>
                                    <p:anim calcmode="lin" valueType="num">
                                      <p:cBhvr>
                                        <p:cTn id="76" dur="1000" fill="hold"/>
                                        <p:tgtEl>
                                          <p:spTgt spid="13"/>
                                        </p:tgtEl>
                                        <p:attrNameLst>
                                          <p:attrName>style.rotation</p:attrName>
                                        </p:attrNameLst>
                                      </p:cBhvr>
                                      <p:tavLst>
                                        <p:tav tm="0">
                                          <p:val>
                                            <p:fltVal val="360"/>
                                          </p:val>
                                        </p:tav>
                                        <p:tav tm="100000">
                                          <p:val>
                                            <p:fltVal val="0"/>
                                          </p:val>
                                        </p:tav>
                                      </p:tavLst>
                                    </p:anim>
                                    <p:animEffect transition="in" filter="fade">
                                      <p:cBhvr>
                                        <p:cTn id="77" dur="1000"/>
                                        <p:tgtEl>
                                          <p:spTgt spid="13"/>
                                        </p:tgtEl>
                                      </p:cBhvr>
                                    </p:animEffect>
                                  </p:childTnLst>
                                </p:cTn>
                              </p:par>
                              <p:par>
                                <p:cTn id="78" presetID="49" presetClass="entr" presetSubtype="0" decel="100000" fill="hold" grpId="0" nodeType="withEffect">
                                  <p:stCondLst>
                                    <p:cond delay="600"/>
                                  </p:stCondLst>
                                  <p:childTnLst>
                                    <p:set>
                                      <p:cBhvr>
                                        <p:cTn id="79" dur="1" fill="hold">
                                          <p:stCondLst>
                                            <p:cond delay="0"/>
                                          </p:stCondLst>
                                        </p:cTn>
                                        <p:tgtEl>
                                          <p:spTgt spid="14"/>
                                        </p:tgtEl>
                                        <p:attrNameLst>
                                          <p:attrName>style.visibility</p:attrName>
                                        </p:attrNameLst>
                                      </p:cBhvr>
                                      <p:to>
                                        <p:strVal val="visible"/>
                                      </p:to>
                                    </p:set>
                                    <p:anim calcmode="lin" valueType="num">
                                      <p:cBhvr>
                                        <p:cTn id="80" dur="1000" fill="hold"/>
                                        <p:tgtEl>
                                          <p:spTgt spid="14"/>
                                        </p:tgtEl>
                                        <p:attrNameLst>
                                          <p:attrName>ppt_w</p:attrName>
                                        </p:attrNameLst>
                                      </p:cBhvr>
                                      <p:tavLst>
                                        <p:tav tm="0">
                                          <p:val>
                                            <p:fltVal val="0"/>
                                          </p:val>
                                        </p:tav>
                                        <p:tav tm="100000">
                                          <p:val>
                                            <p:strVal val="#ppt_w"/>
                                          </p:val>
                                        </p:tav>
                                      </p:tavLst>
                                    </p:anim>
                                    <p:anim calcmode="lin" valueType="num">
                                      <p:cBhvr>
                                        <p:cTn id="81" dur="1000" fill="hold"/>
                                        <p:tgtEl>
                                          <p:spTgt spid="14"/>
                                        </p:tgtEl>
                                        <p:attrNameLst>
                                          <p:attrName>ppt_h</p:attrName>
                                        </p:attrNameLst>
                                      </p:cBhvr>
                                      <p:tavLst>
                                        <p:tav tm="0">
                                          <p:val>
                                            <p:fltVal val="0"/>
                                          </p:val>
                                        </p:tav>
                                        <p:tav tm="100000">
                                          <p:val>
                                            <p:strVal val="#ppt_h"/>
                                          </p:val>
                                        </p:tav>
                                      </p:tavLst>
                                    </p:anim>
                                    <p:anim calcmode="lin" valueType="num">
                                      <p:cBhvr>
                                        <p:cTn id="82" dur="1000" fill="hold"/>
                                        <p:tgtEl>
                                          <p:spTgt spid="14"/>
                                        </p:tgtEl>
                                        <p:attrNameLst>
                                          <p:attrName>style.rotation</p:attrName>
                                        </p:attrNameLst>
                                      </p:cBhvr>
                                      <p:tavLst>
                                        <p:tav tm="0">
                                          <p:val>
                                            <p:fltVal val="360"/>
                                          </p:val>
                                        </p:tav>
                                        <p:tav tm="100000">
                                          <p:val>
                                            <p:fltVal val="0"/>
                                          </p:val>
                                        </p:tav>
                                      </p:tavLst>
                                    </p:anim>
                                    <p:animEffect transition="in" filter="fade">
                                      <p:cBhvr>
                                        <p:cTn id="83" dur="1000"/>
                                        <p:tgtEl>
                                          <p:spTgt spid="14"/>
                                        </p:tgtEl>
                                      </p:cBhvr>
                                    </p:animEffect>
                                  </p:childTnLst>
                                </p:cTn>
                              </p:par>
                              <p:par>
                                <p:cTn id="84" presetID="49" presetClass="entr" presetSubtype="0" decel="100000" fill="hold" grpId="0" nodeType="withEffect">
                                  <p:stCondLst>
                                    <p:cond delay="700"/>
                                  </p:stCondLst>
                                  <p:childTnLst>
                                    <p:set>
                                      <p:cBhvr>
                                        <p:cTn id="85" dur="1" fill="hold">
                                          <p:stCondLst>
                                            <p:cond delay="0"/>
                                          </p:stCondLst>
                                        </p:cTn>
                                        <p:tgtEl>
                                          <p:spTgt spid="15"/>
                                        </p:tgtEl>
                                        <p:attrNameLst>
                                          <p:attrName>style.visibility</p:attrName>
                                        </p:attrNameLst>
                                      </p:cBhvr>
                                      <p:to>
                                        <p:strVal val="visible"/>
                                      </p:to>
                                    </p:set>
                                    <p:anim calcmode="lin" valueType="num">
                                      <p:cBhvr>
                                        <p:cTn id="86" dur="1000" fill="hold"/>
                                        <p:tgtEl>
                                          <p:spTgt spid="15"/>
                                        </p:tgtEl>
                                        <p:attrNameLst>
                                          <p:attrName>ppt_w</p:attrName>
                                        </p:attrNameLst>
                                      </p:cBhvr>
                                      <p:tavLst>
                                        <p:tav tm="0">
                                          <p:val>
                                            <p:fltVal val="0"/>
                                          </p:val>
                                        </p:tav>
                                        <p:tav tm="100000">
                                          <p:val>
                                            <p:strVal val="#ppt_w"/>
                                          </p:val>
                                        </p:tav>
                                      </p:tavLst>
                                    </p:anim>
                                    <p:anim calcmode="lin" valueType="num">
                                      <p:cBhvr>
                                        <p:cTn id="87" dur="1000" fill="hold"/>
                                        <p:tgtEl>
                                          <p:spTgt spid="15"/>
                                        </p:tgtEl>
                                        <p:attrNameLst>
                                          <p:attrName>ppt_h</p:attrName>
                                        </p:attrNameLst>
                                      </p:cBhvr>
                                      <p:tavLst>
                                        <p:tav tm="0">
                                          <p:val>
                                            <p:fltVal val="0"/>
                                          </p:val>
                                        </p:tav>
                                        <p:tav tm="100000">
                                          <p:val>
                                            <p:strVal val="#ppt_h"/>
                                          </p:val>
                                        </p:tav>
                                      </p:tavLst>
                                    </p:anim>
                                    <p:anim calcmode="lin" valueType="num">
                                      <p:cBhvr>
                                        <p:cTn id="88" dur="1000" fill="hold"/>
                                        <p:tgtEl>
                                          <p:spTgt spid="15"/>
                                        </p:tgtEl>
                                        <p:attrNameLst>
                                          <p:attrName>style.rotation</p:attrName>
                                        </p:attrNameLst>
                                      </p:cBhvr>
                                      <p:tavLst>
                                        <p:tav tm="0">
                                          <p:val>
                                            <p:fltVal val="360"/>
                                          </p:val>
                                        </p:tav>
                                        <p:tav tm="100000">
                                          <p:val>
                                            <p:fltVal val="0"/>
                                          </p:val>
                                        </p:tav>
                                      </p:tavLst>
                                    </p:anim>
                                    <p:animEffect transition="in" filter="fade">
                                      <p:cBhvr>
                                        <p:cTn id="89" dur="1000"/>
                                        <p:tgtEl>
                                          <p:spTgt spid="15"/>
                                        </p:tgtEl>
                                      </p:cBhvr>
                                    </p:animEffect>
                                  </p:childTnLst>
                                </p:cTn>
                              </p:par>
                              <p:par>
                                <p:cTn id="90" presetID="49" presetClass="entr" presetSubtype="0" decel="100000" fill="hold" grpId="0" nodeType="withEffect">
                                  <p:stCondLst>
                                    <p:cond delay="800"/>
                                  </p:stCondLst>
                                  <p:childTnLst>
                                    <p:set>
                                      <p:cBhvr>
                                        <p:cTn id="91" dur="1" fill="hold">
                                          <p:stCondLst>
                                            <p:cond delay="0"/>
                                          </p:stCondLst>
                                        </p:cTn>
                                        <p:tgtEl>
                                          <p:spTgt spid="16"/>
                                        </p:tgtEl>
                                        <p:attrNameLst>
                                          <p:attrName>style.visibility</p:attrName>
                                        </p:attrNameLst>
                                      </p:cBhvr>
                                      <p:to>
                                        <p:strVal val="visible"/>
                                      </p:to>
                                    </p:set>
                                    <p:anim calcmode="lin" valueType="num">
                                      <p:cBhvr>
                                        <p:cTn id="92" dur="1000" fill="hold"/>
                                        <p:tgtEl>
                                          <p:spTgt spid="16"/>
                                        </p:tgtEl>
                                        <p:attrNameLst>
                                          <p:attrName>ppt_w</p:attrName>
                                        </p:attrNameLst>
                                      </p:cBhvr>
                                      <p:tavLst>
                                        <p:tav tm="0">
                                          <p:val>
                                            <p:fltVal val="0"/>
                                          </p:val>
                                        </p:tav>
                                        <p:tav tm="100000">
                                          <p:val>
                                            <p:strVal val="#ppt_w"/>
                                          </p:val>
                                        </p:tav>
                                      </p:tavLst>
                                    </p:anim>
                                    <p:anim calcmode="lin" valueType="num">
                                      <p:cBhvr>
                                        <p:cTn id="93" dur="1000" fill="hold"/>
                                        <p:tgtEl>
                                          <p:spTgt spid="16"/>
                                        </p:tgtEl>
                                        <p:attrNameLst>
                                          <p:attrName>ppt_h</p:attrName>
                                        </p:attrNameLst>
                                      </p:cBhvr>
                                      <p:tavLst>
                                        <p:tav tm="0">
                                          <p:val>
                                            <p:fltVal val="0"/>
                                          </p:val>
                                        </p:tav>
                                        <p:tav tm="100000">
                                          <p:val>
                                            <p:strVal val="#ppt_h"/>
                                          </p:val>
                                        </p:tav>
                                      </p:tavLst>
                                    </p:anim>
                                    <p:anim calcmode="lin" valueType="num">
                                      <p:cBhvr>
                                        <p:cTn id="94" dur="1000" fill="hold"/>
                                        <p:tgtEl>
                                          <p:spTgt spid="16"/>
                                        </p:tgtEl>
                                        <p:attrNameLst>
                                          <p:attrName>style.rotation</p:attrName>
                                        </p:attrNameLst>
                                      </p:cBhvr>
                                      <p:tavLst>
                                        <p:tav tm="0">
                                          <p:val>
                                            <p:fltVal val="360"/>
                                          </p:val>
                                        </p:tav>
                                        <p:tav tm="100000">
                                          <p:val>
                                            <p:fltVal val="0"/>
                                          </p:val>
                                        </p:tav>
                                      </p:tavLst>
                                    </p:anim>
                                    <p:animEffect transition="in" filter="fade">
                                      <p:cBhvr>
                                        <p:cTn id="95" dur="1000"/>
                                        <p:tgtEl>
                                          <p:spTgt spid="16"/>
                                        </p:tgtEl>
                                      </p:cBhvr>
                                    </p:animEffect>
                                  </p:childTnLst>
                                </p:cTn>
                              </p:par>
                              <p:par>
                                <p:cTn id="96" presetID="8" presetClass="emph" presetSubtype="0" repeatCount="indefinite" fill="hold" grpId="1" nodeType="withEffect">
                                  <p:stCondLst>
                                    <p:cond delay="0"/>
                                  </p:stCondLst>
                                  <p:childTnLst>
                                    <p:animRot by="21600000">
                                      <p:cBhvr>
                                        <p:cTn id="97" dur="12000" fill="hold"/>
                                        <p:tgtEl>
                                          <p:spTgt spid="8"/>
                                        </p:tgtEl>
                                        <p:attrNameLst>
                                          <p:attrName>r</p:attrName>
                                        </p:attrNameLst>
                                      </p:cBhvr>
                                    </p:animRot>
                                  </p:childTnLst>
                                </p:cTn>
                              </p:par>
                              <p:par>
                                <p:cTn id="98" presetID="8" presetClass="emph" presetSubtype="0" repeatCount="indefinite" fill="hold" grpId="1" nodeType="withEffect">
                                  <p:stCondLst>
                                    <p:cond delay="0"/>
                                  </p:stCondLst>
                                  <p:childTnLst>
                                    <p:animRot by="-21600000">
                                      <p:cBhvr>
                                        <p:cTn id="99" dur="12000" fill="hold"/>
                                        <p:tgtEl>
                                          <p:spTgt spid="9"/>
                                        </p:tgtEl>
                                        <p:attrNameLst>
                                          <p:attrName>r</p:attrName>
                                        </p:attrNameLst>
                                      </p:cBhvr>
                                    </p:animRot>
                                  </p:childTnLst>
                                </p:cTn>
                              </p:par>
                              <p:par>
                                <p:cTn id="100" presetID="8" presetClass="emph" presetSubtype="0" repeatCount="indefinite" fill="hold" grpId="1" nodeType="withEffect">
                                  <p:stCondLst>
                                    <p:cond delay="0"/>
                                  </p:stCondLst>
                                  <p:childTnLst>
                                    <p:animRot by="21600000">
                                      <p:cBhvr>
                                        <p:cTn id="101" dur="12000" fill="hold"/>
                                        <p:tgtEl>
                                          <p:spTgt spid="10"/>
                                        </p:tgtEl>
                                        <p:attrNameLst>
                                          <p:attrName>r</p:attrName>
                                        </p:attrNameLst>
                                      </p:cBhvr>
                                    </p:animRot>
                                  </p:childTnLst>
                                </p:cTn>
                              </p:par>
                              <p:par>
                                <p:cTn id="102" presetID="8" presetClass="emph" presetSubtype="0" repeatCount="indefinite" fill="hold" grpId="1" nodeType="withEffect">
                                  <p:stCondLst>
                                    <p:cond delay="0"/>
                                  </p:stCondLst>
                                  <p:childTnLst>
                                    <p:animRot by="-21600000">
                                      <p:cBhvr>
                                        <p:cTn id="103" dur="12000" fill="hold"/>
                                        <p:tgtEl>
                                          <p:spTgt spid="11"/>
                                        </p:tgtEl>
                                        <p:attrNameLst>
                                          <p:attrName>r</p:attrName>
                                        </p:attrNameLst>
                                      </p:cBhvr>
                                    </p:animRot>
                                  </p:childTnLst>
                                </p:cTn>
                              </p:par>
                              <p:par>
                                <p:cTn id="104" presetID="8" presetClass="emph" presetSubtype="0" repeatCount="indefinite" fill="hold" grpId="1" nodeType="withEffect">
                                  <p:stCondLst>
                                    <p:cond delay="0"/>
                                  </p:stCondLst>
                                  <p:childTnLst>
                                    <p:animRot by="21600000">
                                      <p:cBhvr>
                                        <p:cTn id="105" dur="12000" fill="hold"/>
                                        <p:tgtEl>
                                          <p:spTgt spid="12"/>
                                        </p:tgtEl>
                                        <p:attrNameLst>
                                          <p:attrName>r</p:attrName>
                                        </p:attrNameLst>
                                      </p:cBhvr>
                                    </p:animRot>
                                  </p:childTnLst>
                                </p:cTn>
                              </p:par>
                              <p:par>
                                <p:cTn id="106" presetID="8" presetClass="emph" presetSubtype="0" repeatCount="indefinite" fill="hold" grpId="1" nodeType="withEffect">
                                  <p:stCondLst>
                                    <p:cond delay="0"/>
                                  </p:stCondLst>
                                  <p:childTnLst>
                                    <p:animRot by="-21600000">
                                      <p:cBhvr>
                                        <p:cTn id="107" dur="12000" fill="hold"/>
                                        <p:tgtEl>
                                          <p:spTgt spid="13"/>
                                        </p:tgtEl>
                                        <p:attrNameLst>
                                          <p:attrName>r</p:attrName>
                                        </p:attrNameLst>
                                      </p:cBhvr>
                                    </p:animRot>
                                  </p:childTnLst>
                                </p:cTn>
                              </p:par>
                              <p:par>
                                <p:cTn id="108" presetID="8" presetClass="emph" presetSubtype="0" repeatCount="indefinite" fill="hold" grpId="1" nodeType="withEffect">
                                  <p:stCondLst>
                                    <p:cond delay="0"/>
                                  </p:stCondLst>
                                  <p:childTnLst>
                                    <p:animRot by="21600000">
                                      <p:cBhvr>
                                        <p:cTn id="109" dur="12000" fill="hold"/>
                                        <p:tgtEl>
                                          <p:spTgt spid="14"/>
                                        </p:tgtEl>
                                        <p:attrNameLst>
                                          <p:attrName>r</p:attrName>
                                        </p:attrNameLst>
                                      </p:cBhvr>
                                    </p:animRot>
                                  </p:childTnLst>
                                </p:cTn>
                              </p:par>
                              <p:par>
                                <p:cTn id="110" presetID="8" presetClass="emph" presetSubtype="0" repeatCount="indefinite" fill="hold" grpId="1" nodeType="withEffect">
                                  <p:stCondLst>
                                    <p:cond delay="0"/>
                                  </p:stCondLst>
                                  <p:childTnLst>
                                    <p:animRot by="-21600000">
                                      <p:cBhvr>
                                        <p:cTn id="111" dur="12000" fill="hold"/>
                                        <p:tgtEl>
                                          <p:spTgt spid="15"/>
                                        </p:tgtEl>
                                        <p:attrNameLst>
                                          <p:attrName>r</p:attrName>
                                        </p:attrNameLst>
                                      </p:cBhvr>
                                    </p:animRot>
                                  </p:childTnLst>
                                </p:cTn>
                              </p:par>
                              <p:par>
                                <p:cTn id="112" presetID="8" presetClass="emph" presetSubtype="0" repeatCount="indefinite" fill="hold" grpId="1" nodeType="withEffect">
                                  <p:stCondLst>
                                    <p:cond delay="0"/>
                                  </p:stCondLst>
                                  <p:childTnLst>
                                    <p:animRot by="21600000">
                                      <p:cBhvr>
                                        <p:cTn id="113" dur="12000" fill="hold"/>
                                        <p:tgtEl>
                                          <p:spTgt spid="16"/>
                                        </p:tgtEl>
                                        <p:attrNameLst>
                                          <p:attrName>r</p:attrName>
                                        </p:attrNameLst>
                                      </p:cBhvr>
                                    </p:animRot>
                                  </p:childTnLst>
                                </p:cTn>
                              </p:par>
                              <p:par>
                                <p:cTn id="114" presetID="10" presetClass="entr" presetSubtype="0" fill="hold" grpId="0" nodeType="withEffect">
                                  <p:stCondLst>
                                    <p:cond delay="0"/>
                                  </p:stCondLst>
                                  <p:iterate type="wd">
                                    <p:tmPct val="10000"/>
                                  </p:iterate>
                                  <p:childTnLst>
                                    <p:set>
                                      <p:cBhvr>
                                        <p:cTn id="115" dur="1" fill="hold">
                                          <p:stCondLst>
                                            <p:cond delay="0"/>
                                          </p:stCondLst>
                                        </p:cTn>
                                        <p:tgtEl>
                                          <p:spTgt spid="41"/>
                                        </p:tgtEl>
                                        <p:attrNameLst>
                                          <p:attrName>style.visibility</p:attrName>
                                        </p:attrNameLst>
                                      </p:cBhvr>
                                      <p:to>
                                        <p:strVal val="visible"/>
                                      </p:to>
                                    </p:set>
                                    <p:animEffect transition="in" filter="fade">
                                      <p:cBhvr>
                                        <p:cTn id="1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4"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6" grpId="0" animBg="1"/>
      <p:bldP spid="37" grpId="0" animBg="1"/>
      <p:bldP spid="38" grpId="0" animBg="1"/>
      <p:bldP spid="39" grpId="0" animBg="1"/>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31627-AED7-4684-A9E1-A2C64CF0F314}"/>
              </a:ext>
            </a:extLst>
          </p:cNvPr>
          <p:cNvSpPr txBox="1"/>
          <p:nvPr/>
        </p:nvSpPr>
        <p:spPr>
          <a:xfrm>
            <a:off x="1237844" y="1074929"/>
            <a:ext cx="14355082"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4000" b="1">
                <a:latin typeface="Open Sans Bold" panose="020B0806030504020204" pitchFamily="34" charset="0"/>
                <a:ea typeface="Open Sans Bold" panose="020B0806030504020204" pitchFamily="34" charset="0"/>
                <a:cs typeface="Open Sans Bold" panose="020B0806030504020204" pitchFamily="34" charset="0"/>
              </a:rPr>
              <a:t>M365 Groups - expiration policy</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3" name="Text Placeholder 4">
            <a:extLst>
              <a:ext uri="{FF2B5EF4-FFF2-40B4-BE49-F238E27FC236}">
                <a16:creationId xmlns:a16="http://schemas.microsoft.com/office/drawing/2014/main" id="{50D10DD3-0B9A-4E46-8943-35DC985237B5}"/>
              </a:ext>
            </a:extLst>
          </p:cNvPr>
          <p:cNvSpPr txBox="1">
            <a:spLocks/>
          </p:cNvSpPr>
          <p:nvPr/>
        </p:nvSpPr>
        <p:spPr>
          <a:xfrm>
            <a:off x="3102642" y="2893038"/>
            <a:ext cx="18824922" cy="4482124"/>
          </a:xfrm>
          <a:prstGeom prst="rect">
            <a:avLst/>
          </a:prstGeom>
        </p:spPr>
        <p:txBody>
          <a:bodyPr wrap="square" lIns="0" tIns="0" rIns="358570" bIns="286856"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1176"/>
              </a:spcAft>
              <a:buSzTx/>
            </a:pPr>
            <a:r>
              <a:rPr lang="en-US" sz="3600" b="1">
                <a:solidFill>
                  <a:schemeClr val="tx1"/>
                </a:solidFill>
                <a:latin typeface="+mn-lt"/>
              </a:rPr>
              <a:t>Benefits</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Segoe UI Body"/>
                <a:ea typeface="Segoe UI Black"/>
              </a:rPr>
              <a:t>Auto-renewal of groups based on user activity</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Segoe UI Body"/>
                <a:ea typeface="Segoe UI Black"/>
              </a:rPr>
              <a:t>Expire inactive groups older than a specific period</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Segoe UI Body"/>
                <a:ea typeface="Segoe UI Black"/>
              </a:rPr>
              <a:t>Group owners get emails/ app notifications to take renew</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Segoe UI Body"/>
                <a:ea typeface="Segoe UI Black"/>
              </a:rPr>
              <a:t>Can set expiration policy to specific groups</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Segoe UI Body"/>
                <a:ea typeface="Segoe UI Black"/>
              </a:rPr>
              <a:t>Expired groups can be restored within 30 days</a:t>
            </a:r>
          </a:p>
          <a:p>
            <a:pPr>
              <a:lnSpc>
                <a:spcPct val="100000"/>
              </a:lnSpc>
              <a:spcBef>
                <a:spcPts val="0"/>
              </a:spcBef>
              <a:spcAft>
                <a:spcPts val="1200"/>
              </a:spcAft>
              <a:buSzTx/>
            </a:pPr>
            <a:endParaRPr lang="en-US" sz="3600">
              <a:gradFill>
                <a:gsLst>
                  <a:gs pos="5417">
                    <a:schemeClr val="tx1"/>
                  </a:gs>
                  <a:gs pos="28000">
                    <a:schemeClr val="tx1"/>
                  </a:gs>
                </a:gsLst>
                <a:lin ang="5400000" scaled="0"/>
              </a:gradFill>
              <a:latin typeface="+mn-lt"/>
              <a:ea typeface="Segoe UI Black"/>
            </a:endParaRPr>
          </a:p>
        </p:txBody>
      </p:sp>
      <p:sp>
        <p:nvSpPr>
          <p:cNvPr id="54" name="Text Placeholder 4">
            <a:extLst>
              <a:ext uri="{FF2B5EF4-FFF2-40B4-BE49-F238E27FC236}">
                <a16:creationId xmlns:a16="http://schemas.microsoft.com/office/drawing/2014/main" id="{DC2246EA-1203-49E1-9C2C-CF16A21E1D04}"/>
              </a:ext>
            </a:extLst>
          </p:cNvPr>
          <p:cNvSpPr txBox="1">
            <a:spLocks/>
          </p:cNvSpPr>
          <p:nvPr/>
        </p:nvSpPr>
        <p:spPr>
          <a:xfrm>
            <a:off x="3102642" y="7758151"/>
            <a:ext cx="19235058" cy="6298824"/>
          </a:xfrm>
          <a:prstGeom prst="rect">
            <a:avLst/>
          </a:prstGeom>
        </p:spPr>
        <p:txBody>
          <a:bodyPr wrap="square" lIns="0" tIns="0" rIns="358570" bIns="286856"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828734">
              <a:lnSpc>
                <a:spcPct val="100000"/>
              </a:lnSpc>
              <a:spcBef>
                <a:spcPts val="0"/>
              </a:spcBef>
              <a:spcAft>
                <a:spcPts val="1200"/>
              </a:spcAft>
              <a:buSzTx/>
            </a:pPr>
            <a:r>
              <a:rPr lang="en-US" sz="3600" b="1">
                <a:solidFill>
                  <a:schemeClr val="tx1"/>
                </a:solidFill>
                <a:latin typeface="+mn-lt"/>
              </a:rPr>
              <a:t>Recommendations</a:t>
            </a:r>
          </a:p>
          <a:p>
            <a:pPr defTabSz="1828734">
              <a:lnSpc>
                <a:spcPct val="100000"/>
              </a:lnSpc>
              <a:spcBef>
                <a:spcPts val="0"/>
              </a:spcBef>
              <a:spcAft>
                <a:spcPts val="1200"/>
              </a:spcAft>
              <a:buSzTx/>
            </a:pPr>
            <a:r>
              <a:rPr lang="en-US" sz="3600">
                <a:gradFill>
                  <a:gsLst>
                    <a:gs pos="5417">
                      <a:schemeClr val="tx1"/>
                    </a:gs>
                    <a:gs pos="28000">
                      <a:schemeClr val="tx1"/>
                    </a:gs>
                  </a:gsLst>
                  <a:lin ang="5400000" scaled="0"/>
                </a:gradFill>
                <a:latin typeface="Segoe UI Body"/>
                <a:ea typeface="Segoe UI Black"/>
              </a:rPr>
              <a:t>Pilot with specific groups initially and review Audit Logs for auto-renewed groups</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Segoe UI Body"/>
                <a:ea typeface="Segoe UI Black"/>
              </a:rPr>
              <a:t>Choose inactive groups based on the activity report in Microsoft Admin center</a:t>
            </a:r>
          </a:p>
          <a:p>
            <a:pPr>
              <a:lnSpc>
                <a:spcPct val="100000"/>
              </a:lnSpc>
              <a:spcBef>
                <a:spcPts val="0"/>
              </a:spcBef>
              <a:spcAft>
                <a:spcPts val="1200"/>
              </a:spcAft>
              <a:buSzTx/>
            </a:pPr>
            <a:r>
              <a:rPr lang="en-US" sz="3600">
                <a:gradFill>
                  <a:gsLst>
                    <a:gs pos="5417">
                      <a:schemeClr val="tx1"/>
                    </a:gs>
                    <a:gs pos="28000">
                      <a:schemeClr val="tx1"/>
                    </a:gs>
                  </a:gsLst>
                  <a:lin ang="5400000" scaled="0"/>
                </a:gradFill>
                <a:latin typeface="Segoe UI Body"/>
                <a:ea typeface="Segoe UI Black"/>
              </a:rPr>
              <a:t>Onboard your helpdesk team and communicate renewal process to group owners</a:t>
            </a:r>
          </a:p>
          <a:p>
            <a:pPr defTabSz="1828734">
              <a:lnSpc>
                <a:spcPct val="100000"/>
              </a:lnSpc>
              <a:spcBef>
                <a:spcPts val="0"/>
              </a:spcBef>
              <a:spcAft>
                <a:spcPts val="1200"/>
              </a:spcAft>
              <a:buSzTx/>
            </a:pPr>
            <a:r>
              <a:rPr lang="en-US" sz="3600">
                <a:gradFill>
                  <a:gsLst>
                    <a:gs pos="5417">
                      <a:schemeClr val="tx1"/>
                    </a:gs>
                    <a:gs pos="28000">
                      <a:schemeClr val="tx1"/>
                    </a:gs>
                  </a:gsLst>
                  <a:lin ang="5400000" scaled="0"/>
                </a:gradFill>
                <a:latin typeface="Segoe UI Body"/>
                <a:ea typeface="Segoe UI Black"/>
              </a:rPr>
              <a:t>Ensure groups have multiple owners &amp; configure email for ownerless groups</a:t>
            </a:r>
          </a:p>
          <a:p>
            <a:pPr>
              <a:lnSpc>
                <a:spcPct val="100000"/>
              </a:lnSpc>
              <a:spcBef>
                <a:spcPts val="0"/>
              </a:spcBef>
              <a:spcAft>
                <a:spcPts val="1200"/>
              </a:spcAft>
              <a:buSzTx/>
            </a:pPr>
            <a:endParaRPr lang="en-US" sz="3600" b="1">
              <a:solidFill>
                <a:schemeClr val="tx1"/>
              </a:solidFill>
              <a:latin typeface="+mn-lt"/>
            </a:endParaRPr>
          </a:p>
        </p:txBody>
      </p:sp>
      <p:sp>
        <p:nvSpPr>
          <p:cNvPr id="55" name="check 3" descr="Check, approve, completed&#10;">
            <a:extLst>
              <a:ext uri="{FF2B5EF4-FFF2-40B4-BE49-F238E27FC236}">
                <a16:creationId xmlns:a16="http://schemas.microsoft.com/office/drawing/2014/main" id="{29CCF8C7-3A0A-4158-B345-47DEE6414178}"/>
              </a:ext>
            </a:extLst>
          </p:cNvPr>
          <p:cNvSpPr>
            <a:spLocks noChangeAspect="1" noEditPoints="1"/>
          </p:cNvSpPr>
          <p:nvPr/>
        </p:nvSpPr>
        <p:spPr bwMode="auto">
          <a:xfrm>
            <a:off x="1214084" y="7990812"/>
            <a:ext cx="1260830" cy="125352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0" rIns="179284" bIns="89642" numCol="1" anchor="t" anchorCtr="0" compatLnSpc="1">
            <a:prstTxWarp prst="textNoShape">
              <a:avLst/>
            </a:prstTxWarp>
          </a:bodyPr>
          <a:lstStyle/>
          <a:p>
            <a:endParaRPr lang="en-US" sz="3460"/>
          </a:p>
        </p:txBody>
      </p:sp>
      <p:sp>
        <p:nvSpPr>
          <p:cNvPr id="56" name="people_12" descr="Group, partners, collaboration&#10;">
            <a:extLst>
              <a:ext uri="{FF2B5EF4-FFF2-40B4-BE49-F238E27FC236}">
                <a16:creationId xmlns:a16="http://schemas.microsoft.com/office/drawing/2014/main" id="{6DD40E76-6A20-4408-9B8C-902299F202A5}"/>
              </a:ext>
            </a:extLst>
          </p:cNvPr>
          <p:cNvSpPr>
            <a:spLocks noChangeAspect="1" noEditPoints="1"/>
          </p:cNvSpPr>
          <p:nvPr/>
        </p:nvSpPr>
        <p:spPr bwMode="auto">
          <a:xfrm>
            <a:off x="1169988" y="2959717"/>
            <a:ext cx="1260830" cy="107571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0" rIns="179284" bIns="89642" numCol="1" anchor="t" anchorCtr="0" compatLnSpc="1">
            <a:prstTxWarp prst="textNoShape">
              <a:avLst/>
            </a:prstTxWarp>
          </a:bodyPr>
          <a:lstStyle/>
          <a:p>
            <a:endParaRPr lang="en-US" sz="3460"/>
          </a:p>
        </p:txBody>
      </p:sp>
    </p:spTree>
    <p:extLst>
      <p:ext uri="{BB962C8B-B14F-4D97-AF65-F5344CB8AC3E}">
        <p14:creationId xmlns:p14="http://schemas.microsoft.com/office/powerpoint/2010/main" val="3036332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E1F24986-3C74-4AC9-B60E-EB501D661B27}"/>
              </a:ext>
            </a:extLst>
          </p:cNvPr>
          <p:cNvPicPr>
            <a:picLocks noGrp="1" noChangeAspect="1"/>
          </p:cNvPicPr>
          <p:nvPr>
            <p:ph type="pic" sz="quarter" idx="39"/>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09" r="8809"/>
          <a:stretch>
            <a:fillRect/>
          </a:stretch>
        </p:blipFill>
        <p:spPr/>
      </p:pic>
      <p:pic>
        <p:nvPicPr>
          <p:cNvPr id="4" name="Picture Placeholder 3">
            <a:extLst>
              <a:ext uri="{FF2B5EF4-FFF2-40B4-BE49-F238E27FC236}">
                <a16:creationId xmlns:a16="http://schemas.microsoft.com/office/drawing/2014/main" id="{D0670365-DA59-4AB5-A527-B41FE2C7FD13}"/>
              </a:ext>
            </a:extLst>
          </p:cNvPr>
          <p:cNvPicPr>
            <a:picLocks noGrp="1" noChangeAspect="1"/>
          </p:cNvPicPr>
          <p:nvPr>
            <p:ph type="pic" sz="quarter" idx="43"/>
          </p:nvPr>
        </p:nvPicPr>
        <p:blipFill>
          <a:blip r:embed="rId4">
            <a:extLst>
              <a:ext uri="{28A0092B-C50C-407E-A947-70E740481C1C}">
                <a14:useLocalDpi xmlns:a14="http://schemas.microsoft.com/office/drawing/2010/main" val="0"/>
              </a:ext>
            </a:extLst>
          </a:blip>
          <a:srcRect l="26842" r="26842"/>
          <a:stretch/>
        </p:blipFill>
        <p:spPr>
          <a:xfrm>
            <a:off x="2502830" y="3271046"/>
            <a:ext cx="5909168" cy="7173467"/>
          </a:xfrm>
          <a:ln w="76200">
            <a:solidFill>
              <a:schemeClr val="bg2"/>
            </a:solidFill>
          </a:ln>
        </p:spPr>
      </p:pic>
      <p:sp>
        <p:nvSpPr>
          <p:cNvPr id="22" name="TextBox 21"/>
          <p:cNvSpPr txBox="1"/>
          <p:nvPr/>
        </p:nvSpPr>
        <p:spPr>
          <a:xfrm>
            <a:off x="9382390" y="3271046"/>
            <a:ext cx="5373270" cy="8125301"/>
          </a:xfrm>
          <a:prstGeom prst="rect">
            <a:avLst/>
          </a:prstGeom>
          <a:noFill/>
        </p:spPr>
        <p:txBody>
          <a:bodyPr wrap="square" rtlCol="0">
            <a:spAutoFit/>
          </a:bodyPr>
          <a:lstStyle/>
          <a:p>
            <a:r>
              <a:rPr lang="en-US" sz="3600">
                <a:latin typeface="Open Sans Bold" panose="020B0806030504020204" pitchFamily="34" charset="0"/>
                <a:ea typeface="Open Sans Bold" panose="020B0806030504020204" pitchFamily="34" charset="0"/>
                <a:cs typeface="Open Sans Bold" panose="020B0806030504020204" pitchFamily="34" charset="0"/>
              </a:rPr>
              <a:t>Zoe Wilson</a:t>
            </a:r>
          </a:p>
          <a:p>
            <a:r>
              <a:rPr lang="en-US" sz="2400" i="1">
                <a:solidFill>
                  <a:schemeClr val="tx2"/>
                </a:solidFill>
                <a:latin typeface="Open Sans" panose="020B0606030504020204" pitchFamily="34" charset="0"/>
                <a:ea typeface="Open Sans" panose="020B0606030504020204" pitchFamily="34" charset="0"/>
                <a:cs typeface="Open Sans" panose="020B0606030504020204" pitchFamily="34" charset="0"/>
              </a:rPr>
              <a:t>Director of Innovation &amp; Customer Success</a:t>
            </a:r>
          </a:p>
          <a:p>
            <a:endParaRPr lang="en-US" sz="2400">
              <a:latin typeface="Open Sans" panose="020B0606030504020204" pitchFamily="34" charset="0"/>
              <a:ea typeface="Open Sans" panose="020B0606030504020204" pitchFamily="34" charset="0"/>
              <a:cs typeface="Open Sans" panose="020B0606030504020204" pitchFamily="34" charset="0"/>
            </a:endParaRPr>
          </a:p>
          <a:p>
            <a:pPr>
              <a:spcAft>
                <a:spcPts val="1200"/>
              </a:spcAft>
              <a:buClr>
                <a:schemeClr val="accent1"/>
              </a:buClr>
            </a:pPr>
            <a:r>
              <a:rPr lang="en-US" sz="2400">
                <a:latin typeface="Open Sans" panose="020B0606030504020204" pitchFamily="34" charset="0"/>
                <a:ea typeface="Open Sans" panose="020B0606030504020204" pitchFamily="34" charset="0"/>
                <a:cs typeface="Open Sans" panose="020B0606030504020204" pitchFamily="34" charset="0"/>
              </a:rPr>
              <a:t>Experienced digital leader, with over 15 years experience of working with Microsoft collaborative technologies</a:t>
            </a:r>
          </a:p>
          <a:p>
            <a:pPr>
              <a:spcAft>
                <a:spcPts val="1200"/>
              </a:spcAft>
              <a:buClr>
                <a:schemeClr val="accent1"/>
              </a:buClr>
            </a:pPr>
            <a:r>
              <a:rPr lang="en-US" sz="2400">
                <a:latin typeface="Open Sans" panose="020B0606030504020204" pitchFamily="34" charset="0"/>
                <a:ea typeface="Open Sans" panose="020B0606030504020204" pitchFamily="34" charset="0"/>
                <a:cs typeface="Open Sans" panose="020B0606030504020204" pitchFamily="34" charset="0"/>
              </a:rPr>
              <a:t>5 years experience of growing, managing &amp; leading high-performing technical consulting teams</a:t>
            </a:r>
          </a:p>
          <a:p>
            <a:pPr>
              <a:spcAft>
                <a:spcPts val="1200"/>
              </a:spcAft>
              <a:buClr>
                <a:schemeClr val="accent1"/>
              </a:buClr>
            </a:pPr>
            <a:r>
              <a:rPr lang="en-US" sz="2400">
                <a:latin typeface="Open Sans" panose="020B0606030504020204" pitchFamily="34" charset="0"/>
                <a:ea typeface="Open Sans" panose="020B0606030504020204" pitchFamily="34" charset="0"/>
                <a:cs typeface="Open Sans" panose="020B0606030504020204" pitchFamily="34" charset="0"/>
              </a:rPr>
              <a:t>Technology evangelist, passionate about driving transformation with tech as the enabler</a:t>
            </a:r>
          </a:p>
          <a:p>
            <a:pPr>
              <a:spcAft>
                <a:spcPts val="1200"/>
              </a:spcAft>
              <a:buClr>
                <a:schemeClr val="accent1"/>
              </a:buClr>
            </a:pPr>
            <a:r>
              <a:rPr lang="en-US" sz="2400">
                <a:latin typeface="Open Sans" panose="020B0606030504020204" pitchFamily="34" charset="0"/>
                <a:ea typeface="Open Sans" panose="020B0606030504020204" pitchFamily="34" charset="0"/>
                <a:cs typeface="Open Sans" panose="020B0606030504020204" pitchFamily="34" charset="0"/>
              </a:rPr>
              <a:t>Accessibility champion, advocate for Women in Technology, mentor, Enterprise Careers Adviser to schools, member of the Women in Teams community and active in the MS tech community</a:t>
            </a:r>
          </a:p>
        </p:txBody>
      </p:sp>
      <p:sp>
        <p:nvSpPr>
          <p:cNvPr id="63" name="TextBox 62">
            <a:extLst>
              <a:ext uri="{FF2B5EF4-FFF2-40B4-BE49-F238E27FC236}">
                <a16:creationId xmlns:a16="http://schemas.microsoft.com/office/drawing/2014/main" id="{C2B6C8A3-A757-4ED2-AB17-2BFCBF114FA0}"/>
              </a:ext>
            </a:extLst>
          </p:cNvPr>
          <p:cNvSpPr txBox="1"/>
          <p:nvPr/>
        </p:nvSpPr>
        <p:spPr>
          <a:xfrm>
            <a:off x="15227404" y="3282057"/>
            <a:ext cx="4874622" cy="646331"/>
          </a:xfrm>
          <a:prstGeom prst="rect">
            <a:avLst/>
          </a:prstGeom>
          <a:noFill/>
        </p:spPr>
        <p:txBody>
          <a:bodyPr wrap="square" rtlCol="0">
            <a:spAutoFit/>
          </a:bodyPr>
          <a:lstStyle/>
          <a:p>
            <a:r>
              <a:rPr lang="en-US" sz="3600">
                <a:latin typeface="Open Sans Bold" panose="020B0806030504020204" pitchFamily="34" charset="0"/>
                <a:ea typeface="Open Sans Bold" panose="020B0806030504020204" pitchFamily="34" charset="0"/>
                <a:cs typeface="Open Sans Bold" panose="020B0806030504020204" pitchFamily="34" charset="0"/>
              </a:rPr>
              <a:t>Previous Clients</a:t>
            </a:r>
          </a:p>
        </p:txBody>
      </p:sp>
      <p:pic>
        <p:nvPicPr>
          <p:cNvPr id="64" name="Picture Placeholder 2" descr="City of London Corporation">
            <a:extLst>
              <a:ext uri="{FF2B5EF4-FFF2-40B4-BE49-F238E27FC236}">
                <a16:creationId xmlns:a16="http://schemas.microsoft.com/office/drawing/2014/main" id="{7D7C1F50-733C-4EA0-BAAC-CCA7030C7C57}"/>
              </a:ext>
            </a:extLst>
          </p:cNvPr>
          <p:cNvPicPr>
            <a:picLocks noChangeAspect="1"/>
          </p:cNvPicPr>
          <p:nvPr/>
        </p:nvPicPr>
        <p:blipFill>
          <a:blip r:embed="rId5">
            <a:extLst>
              <a:ext uri="{28A0092B-C50C-407E-A947-70E740481C1C}">
                <a14:useLocalDpi xmlns:a14="http://schemas.microsoft.com/office/drawing/2010/main" val="0"/>
              </a:ext>
            </a:extLst>
          </a:blip>
          <a:srcRect l="1954" r="1954"/>
          <a:stretch/>
        </p:blipFill>
        <p:spPr>
          <a:xfrm>
            <a:off x="15305034" y="4495435"/>
            <a:ext cx="1616109" cy="1681845"/>
          </a:xfrm>
          <a:prstGeom prst="rect">
            <a:avLst/>
          </a:prstGeom>
        </p:spPr>
      </p:pic>
      <p:pic>
        <p:nvPicPr>
          <p:cNvPr id="24" name="Picture 23" descr="Agilisys">
            <a:extLst>
              <a:ext uri="{FF2B5EF4-FFF2-40B4-BE49-F238E27FC236}">
                <a16:creationId xmlns:a16="http://schemas.microsoft.com/office/drawing/2014/main" id="{025C9FCF-F21E-4505-911C-5C1F27FC0E77}"/>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69166" y="4939265"/>
            <a:ext cx="2914444" cy="794186"/>
          </a:xfrm>
          <a:prstGeom prst="rect">
            <a:avLst/>
          </a:prstGeom>
        </p:spPr>
      </p:pic>
      <p:pic>
        <p:nvPicPr>
          <p:cNvPr id="13" name="Picture 12" descr="Leeds City Council">
            <a:extLst>
              <a:ext uri="{FF2B5EF4-FFF2-40B4-BE49-F238E27FC236}">
                <a16:creationId xmlns:a16="http://schemas.microsoft.com/office/drawing/2014/main" id="{B5C04CA0-C7CD-41E3-90EC-54AC2499F4A9}"/>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05035" y="7000869"/>
            <a:ext cx="1616108" cy="1709602"/>
          </a:xfrm>
          <a:prstGeom prst="rect">
            <a:avLst/>
          </a:prstGeom>
        </p:spPr>
      </p:pic>
      <p:pic>
        <p:nvPicPr>
          <p:cNvPr id="11" name="Picture 10" descr="CBRE">
            <a:extLst>
              <a:ext uri="{FF2B5EF4-FFF2-40B4-BE49-F238E27FC236}">
                <a16:creationId xmlns:a16="http://schemas.microsoft.com/office/drawing/2014/main" id="{1565F624-A9CC-4C6A-8DD2-4BE5ED6A34F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69166" y="7000868"/>
            <a:ext cx="2939109" cy="1709601"/>
          </a:xfrm>
          <a:prstGeom prst="rect">
            <a:avLst/>
          </a:prstGeom>
        </p:spPr>
      </p:pic>
      <p:pic>
        <p:nvPicPr>
          <p:cNvPr id="16" name="Picture 15" descr="NHS">
            <a:extLst>
              <a:ext uri="{FF2B5EF4-FFF2-40B4-BE49-F238E27FC236}">
                <a16:creationId xmlns:a16="http://schemas.microsoft.com/office/drawing/2014/main" id="{08B4E169-78A7-44B3-8D5A-C62B7C72506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05034" y="9534058"/>
            <a:ext cx="3659371" cy="1480902"/>
          </a:xfrm>
          <a:prstGeom prst="rect">
            <a:avLst/>
          </a:prstGeom>
        </p:spPr>
      </p:pic>
      <p:sp>
        <p:nvSpPr>
          <p:cNvPr id="2" name="Title 1">
            <a:extLst>
              <a:ext uri="{FF2B5EF4-FFF2-40B4-BE49-F238E27FC236}">
                <a16:creationId xmlns:a16="http://schemas.microsoft.com/office/drawing/2014/main" id="{CBE52E41-4AE9-4607-B320-47D3776A6F2C}"/>
              </a:ext>
            </a:extLst>
          </p:cNvPr>
          <p:cNvSpPr>
            <a:spLocks noGrp="1"/>
          </p:cNvSpPr>
          <p:nvPr>
            <p:ph type="title" idx="4294967295"/>
          </p:nvPr>
        </p:nvSpPr>
        <p:spPr>
          <a:xfrm>
            <a:off x="1676400" y="-2651125"/>
            <a:ext cx="21034375" cy="2651125"/>
          </a:xfrm>
          <a:prstGeom prst="rect">
            <a:avLst/>
          </a:prstGeom>
        </p:spPr>
        <p:txBody>
          <a:bodyPr anchor="b"/>
          <a:lstStyle/>
          <a:p>
            <a:r>
              <a:rPr lang="en-GB"/>
              <a:t>Zoe Wilson</a:t>
            </a:r>
          </a:p>
        </p:txBody>
      </p:sp>
      <p:sp>
        <p:nvSpPr>
          <p:cNvPr id="3" name="TextBox 2">
            <a:extLst>
              <a:ext uri="{FF2B5EF4-FFF2-40B4-BE49-F238E27FC236}">
                <a16:creationId xmlns:a16="http://schemas.microsoft.com/office/drawing/2014/main" id="{F8A7583E-1B78-47E6-B482-39EF66C96D57}"/>
              </a:ext>
            </a:extLst>
          </p:cNvPr>
          <p:cNvSpPr txBox="1"/>
          <p:nvPr/>
        </p:nvSpPr>
        <p:spPr>
          <a:xfrm>
            <a:off x="2798064" y="11795760"/>
            <a:ext cx="16480536" cy="646331"/>
          </a:xfrm>
          <a:prstGeom prst="rect">
            <a:avLst/>
          </a:prstGeom>
          <a:noFill/>
        </p:spPr>
        <p:txBody>
          <a:bodyPr wrap="square" rtlCol="0">
            <a:spAutoFit/>
          </a:bodyPr>
          <a:lstStyle/>
          <a:p>
            <a:r>
              <a:rPr lang="en-GB" sz="3600"/>
              <a:t>@SharePoint_Zoe / https://www.linkedin.com/in/zoe-wilson-uk/</a:t>
            </a:r>
          </a:p>
        </p:txBody>
      </p:sp>
    </p:spTree>
    <p:extLst>
      <p:ext uri="{BB962C8B-B14F-4D97-AF65-F5344CB8AC3E}">
        <p14:creationId xmlns:p14="http://schemas.microsoft.com/office/powerpoint/2010/main" val="126148991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7" name="Rectangle: Single Corner Snipped 86">
            <a:extLst>
              <a:ext uri="{FF2B5EF4-FFF2-40B4-BE49-F238E27FC236}">
                <a16:creationId xmlns:a16="http://schemas.microsoft.com/office/drawing/2014/main" id="{7B3BAEC3-8FBE-4785-A36C-460B74BA22FD}"/>
              </a:ext>
            </a:extLst>
          </p:cNvPr>
          <p:cNvSpPr/>
          <p:nvPr/>
        </p:nvSpPr>
        <p:spPr>
          <a:xfrm>
            <a:off x="2832955" y="3812399"/>
            <a:ext cx="3891272" cy="5113024"/>
          </a:xfrm>
          <a:prstGeom prst="snip1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D0AC297C-1131-4302-8959-C67108037DE6}"/>
              </a:ext>
            </a:extLst>
          </p:cNvPr>
          <p:cNvGrpSpPr/>
          <p:nvPr/>
        </p:nvGrpSpPr>
        <p:grpSpPr>
          <a:xfrm>
            <a:off x="3004363" y="4593263"/>
            <a:ext cx="3548457" cy="3439665"/>
            <a:chOff x="13261223" y="1962268"/>
            <a:chExt cx="3548457" cy="3439665"/>
          </a:xfrm>
        </p:grpSpPr>
        <p:sp>
          <p:nvSpPr>
            <p:cNvPr id="4" name="TextBox 3">
              <a:extLst>
                <a:ext uri="{FF2B5EF4-FFF2-40B4-BE49-F238E27FC236}">
                  <a16:creationId xmlns:a16="http://schemas.microsoft.com/office/drawing/2014/main" id="{DCF35A36-6E5C-4030-B99D-D1798B0DDCE5}"/>
                </a:ext>
              </a:extLst>
            </p:cNvPr>
            <p:cNvSpPr txBox="1"/>
            <p:nvPr/>
          </p:nvSpPr>
          <p:spPr>
            <a:xfrm>
              <a:off x="13778043" y="1962268"/>
              <a:ext cx="2403222"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Use cases</a:t>
              </a:r>
            </a:p>
          </p:txBody>
        </p:sp>
        <p:sp>
          <p:nvSpPr>
            <p:cNvPr id="5" name="Rectangle 4">
              <a:extLst>
                <a:ext uri="{FF2B5EF4-FFF2-40B4-BE49-F238E27FC236}">
                  <a16:creationId xmlns:a16="http://schemas.microsoft.com/office/drawing/2014/main" id="{CD418C77-A3E4-4920-8E18-CD84C40E1DDD}"/>
                </a:ext>
              </a:extLst>
            </p:cNvPr>
            <p:cNvSpPr/>
            <p:nvPr/>
          </p:nvSpPr>
          <p:spPr>
            <a:xfrm>
              <a:off x="14481453" y="2851680"/>
              <a:ext cx="1107997" cy="1200329"/>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200">
                  <a:solidFill>
                    <a:schemeClr val="bg2"/>
                  </a:solidFill>
                  <a:latin typeface="Designball-Finance-01" pitchFamily="2" charset="0"/>
                  <a:ea typeface="Open Sans" panose="020B0606030504020204" pitchFamily="34" charset="0"/>
                  <a:cs typeface="Open Sans" panose="020B0606030504020204" pitchFamily="34" charset="0"/>
                </a:rPr>
                <a:t>L</a:t>
              </a:r>
              <a:endParaRPr kumimoji="0" lang="en-US" sz="7200" b="0" i="0" u="none" strike="noStrike" kern="1200" cap="none" spc="0" normalizeH="0" baseline="0" noProof="0">
                <a:ln>
                  <a:noFill/>
                </a:ln>
                <a:solidFill>
                  <a:schemeClr val="bg2"/>
                </a:solidFill>
                <a:effectLst/>
                <a:uLnTx/>
                <a:uFillTx/>
                <a:latin typeface="Designball-Finance-01" pitchFamily="2"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0C102C8C-BBD6-408E-8E02-198B3B840118}"/>
                </a:ext>
              </a:extLst>
            </p:cNvPr>
            <p:cNvSpPr txBox="1"/>
            <p:nvPr/>
          </p:nvSpPr>
          <p:spPr>
            <a:xfrm>
              <a:off x="13261223" y="4478603"/>
              <a:ext cx="3548457"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800">
                  <a:effectLst/>
                </a:rPr>
                <a:t>Some of the key use-cases for Microsoft Teams</a:t>
              </a:r>
              <a:r>
                <a:rPr lang="en-US" sz="1800">
                  <a:effectLst/>
                </a:rPr>
                <a:t> and some the key risks it introduces</a:t>
              </a:r>
              <a:endParaRPr kumimoji="0" lang="en-US" sz="1800" b="0" i="0" u="none" strike="noStrike" kern="1200" cap="none" spc="0" normalizeH="0" baseline="0" noProof="0">
                <a:ln>
                  <a:noFill/>
                </a:ln>
                <a:solidFill>
                  <a:srgbClr val="FFFFFF"/>
                </a:solidFill>
                <a:effectLst/>
                <a:uLnTx/>
                <a:uFillTx/>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DEC8AC3C-147D-49B7-BD09-C7D270B27DC1}"/>
              </a:ext>
            </a:extLst>
          </p:cNvPr>
          <p:cNvGrpSpPr/>
          <p:nvPr/>
        </p:nvGrpSpPr>
        <p:grpSpPr>
          <a:xfrm>
            <a:off x="12931797" y="4507213"/>
            <a:ext cx="3548457" cy="3802714"/>
            <a:chOff x="17948460" y="1876218"/>
            <a:chExt cx="3548457" cy="3802714"/>
          </a:xfrm>
        </p:grpSpPr>
        <p:sp>
          <p:nvSpPr>
            <p:cNvPr id="8" name="TextBox 7">
              <a:extLst>
                <a:ext uri="{FF2B5EF4-FFF2-40B4-BE49-F238E27FC236}">
                  <a16:creationId xmlns:a16="http://schemas.microsoft.com/office/drawing/2014/main" id="{AD4726EE-82AB-4A11-8A33-7AED33DB3150}"/>
                </a:ext>
              </a:extLst>
            </p:cNvPr>
            <p:cNvSpPr txBox="1"/>
            <p:nvPr/>
          </p:nvSpPr>
          <p:spPr>
            <a:xfrm>
              <a:off x="18170820" y="1876218"/>
              <a:ext cx="3103735"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Components</a:t>
              </a:r>
            </a:p>
          </p:txBody>
        </p:sp>
        <p:sp>
          <p:nvSpPr>
            <p:cNvPr id="9" name="Rectangle 8">
              <a:extLst>
                <a:ext uri="{FF2B5EF4-FFF2-40B4-BE49-F238E27FC236}">
                  <a16:creationId xmlns:a16="http://schemas.microsoft.com/office/drawing/2014/main" id="{5798BB58-FEF2-434F-8FE6-77C0EB953501}"/>
                </a:ext>
              </a:extLst>
            </p:cNvPr>
            <p:cNvSpPr/>
            <p:nvPr/>
          </p:nvSpPr>
          <p:spPr>
            <a:xfrm>
              <a:off x="19168691" y="2851680"/>
              <a:ext cx="1107997" cy="1200329"/>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7200">
                  <a:solidFill>
                    <a:schemeClr val="bg2"/>
                  </a:solidFill>
                  <a:latin typeface="Designball-Finance-01" pitchFamily="2" charset="0"/>
                  <a:ea typeface="Open Sans" panose="020B0606030504020204" pitchFamily="34" charset="0"/>
                  <a:cs typeface="Open Sans" panose="020B0606030504020204" pitchFamily="34" charset="0"/>
                </a:rPr>
                <a:t>S</a:t>
              </a:r>
              <a:endParaRPr kumimoji="0" lang="en-US" sz="7200" b="0" i="0" u="none" strike="noStrike" kern="1200" cap="none" spc="0" normalizeH="0" baseline="0" noProof="0">
                <a:ln>
                  <a:noFill/>
                </a:ln>
                <a:solidFill>
                  <a:schemeClr val="bg2"/>
                </a:solidFill>
                <a:effectLst/>
                <a:uLnTx/>
                <a:uFillTx/>
                <a:latin typeface="Designball-Finance-01" pitchFamily="2"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EEA92578-1125-4872-A54A-54AB2F7F5A42}"/>
                </a:ext>
              </a:extLst>
            </p:cNvPr>
            <p:cNvSpPr txBox="1"/>
            <p:nvPr/>
          </p:nvSpPr>
          <p:spPr>
            <a:xfrm>
              <a:off x="17948460" y="4478603"/>
              <a:ext cx="3548457"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800">
                  <a:effectLst/>
                </a:rPr>
                <a:t>What Teams features should you secure, how should you do it and what balance you should strike</a:t>
              </a:r>
              <a:endParaRPr kumimoji="0" lang="en-US" sz="1800" i="0" u="none" strike="noStrike" kern="1200" cap="none" spc="0" normalizeH="0" baseline="0" noProof="0">
                <a:ln>
                  <a:noFill/>
                </a:ln>
                <a:solidFill>
                  <a:srgbClr val="FFFFFF"/>
                </a:solidFill>
                <a:effectLst/>
                <a:uLnTx/>
                <a:uFillTx/>
                <a:ea typeface="+mn-ea"/>
                <a:cs typeface="+mn-cs"/>
              </a:endParaRPr>
            </a:p>
          </p:txBody>
        </p:sp>
      </p:grpSp>
      <p:grpSp>
        <p:nvGrpSpPr>
          <p:cNvPr id="15" name="Group 14">
            <a:extLst>
              <a:ext uri="{FF2B5EF4-FFF2-40B4-BE49-F238E27FC236}">
                <a16:creationId xmlns:a16="http://schemas.microsoft.com/office/drawing/2014/main" id="{DF8CC9C1-180C-4857-B962-9033D46E5DD0}"/>
              </a:ext>
            </a:extLst>
          </p:cNvPr>
          <p:cNvGrpSpPr/>
          <p:nvPr/>
        </p:nvGrpSpPr>
        <p:grpSpPr>
          <a:xfrm>
            <a:off x="17956672" y="4593263"/>
            <a:ext cx="3548457" cy="3439665"/>
            <a:chOff x="17948460" y="7515050"/>
            <a:chExt cx="3548457" cy="3439665"/>
          </a:xfrm>
        </p:grpSpPr>
        <p:sp>
          <p:nvSpPr>
            <p:cNvPr id="16" name="TextBox 15">
              <a:extLst>
                <a:ext uri="{FF2B5EF4-FFF2-40B4-BE49-F238E27FC236}">
                  <a16:creationId xmlns:a16="http://schemas.microsoft.com/office/drawing/2014/main" id="{E7026332-08CD-4FD3-AF73-30818D613C7F}"/>
                </a:ext>
              </a:extLst>
            </p:cNvPr>
            <p:cNvSpPr txBox="1"/>
            <p:nvPr/>
          </p:nvSpPr>
          <p:spPr>
            <a:xfrm>
              <a:off x="18464977" y="7515050"/>
              <a:ext cx="251543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Questions</a:t>
              </a:r>
            </a:p>
          </p:txBody>
        </p:sp>
        <p:sp>
          <p:nvSpPr>
            <p:cNvPr id="17" name="Rectangle 16">
              <a:extLst>
                <a:ext uri="{FF2B5EF4-FFF2-40B4-BE49-F238E27FC236}">
                  <a16:creationId xmlns:a16="http://schemas.microsoft.com/office/drawing/2014/main" id="{F07513F3-F82F-4896-9F2D-A6FAB7C73947}"/>
                </a:ext>
              </a:extLst>
            </p:cNvPr>
            <p:cNvSpPr/>
            <p:nvPr/>
          </p:nvSpPr>
          <p:spPr>
            <a:xfrm>
              <a:off x="19168691" y="8404462"/>
              <a:ext cx="1107996" cy="1200329"/>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chemeClr val="bg2"/>
                  </a:solidFill>
                  <a:effectLst/>
                  <a:uLnTx/>
                  <a:uFillTx/>
                  <a:latin typeface="Designball-Finance-01" pitchFamily="2" charset="0"/>
                  <a:ea typeface="Open Sans" panose="020B0606030504020204" pitchFamily="34" charset="0"/>
                  <a:cs typeface="Arial" panose="020B0604020202020204" pitchFamily="34" charset="0"/>
                </a:rPr>
                <a:t>a</a:t>
              </a:r>
              <a:endParaRPr kumimoji="0" lang="en-US" sz="7200" b="0" i="0" u="none" strike="noStrike" kern="1200" cap="none" spc="0" normalizeH="0" baseline="0" noProof="0">
                <a:ln>
                  <a:noFill/>
                </a:ln>
                <a:solidFill>
                  <a:schemeClr val="bg2"/>
                </a:solidFill>
                <a:effectLst/>
                <a:uLnTx/>
                <a:uFillTx/>
                <a:latin typeface="Designball-Finance-01" pitchFamily="2"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6C146F44-9A3A-424C-994C-C4347995AEC2}"/>
                </a:ext>
              </a:extLst>
            </p:cNvPr>
            <p:cNvSpPr txBox="1"/>
            <p:nvPr/>
          </p:nvSpPr>
          <p:spPr>
            <a:xfrm>
              <a:off x="17948460" y="10031385"/>
              <a:ext cx="3548457"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800">
                  <a:effectLst/>
                </a:rPr>
                <a:t>Our recommendations, followed by any questions you may have</a:t>
              </a:r>
              <a:endParaRPr kumimoji="0" lang="en-US" sz="1800" i="0" u="none" strike="noStrike" kern="1200" cap="none" spc="0" normalizeH="0" baseline="0" noProof="0">
                <a:ln>
                  <a:noFill/>
                </a:ln>
                <a:solidFill>
                  <a:srgbClr val="FFFFFF"/>
                </a:solidFill>
                <a:effectLst/>
                <a:uLnTx/>
                <a:uFillTx/>
                <a:ea typeface="+mn-ea"/>
                <a:cs typeface="+mn-cs"/>
              </a:endParaRPr>
            </a:p>
          </p:txBody>
        </p:sp>
      </p:grpSp>
      <p:sp>
        <p:nvSpPr>
          <p:cNvPr id="88" name="Rectangle: Single Corner Snipped 87">
            <a:extLst>
              <a:ext uri="{FF2B5EF4-FFF2-40B4-BE49-F238E27FC236}">
                <a16:creationId xmlns:a16="http://schemas.microsoft.com/office/drawing/2014/main" id="{4FC25F57-95F6-4392-BB6A-A2274CE7EA11}"/>
              </a:ext>
            </a:extLst>
          </p:cNvPr>
          <p:cNvSpPr/>
          <p:nvPr/>
        </p:nvSpPr>
        <p:spPr>
          <a:xfrm>
            <a:off x="7735513" y="3812399"/>
            <a:ext cx="3891272" cy="5113024"/>
          </a:xfrm>
          <a:prstGeom prst="snip1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9" name="Rectangle: Single Corner Snipped 88">
            <a:extLst>
              <a:ext uri="{FF2B5EF4-FFF2-40B4-BE49-F238E27FC236}">
                <a16:creationId xmlns:a16="http://schemas.microsoft.com/office/drawing/2014/main" id="{0358D67A-CC3C-4B4E-B150-40301211B6DE}"/>
              </a:ext>
            </a:extLst>
          </p:cNvPr>
          <p:cNvSpPr/>
          <p:nvPr/>
        </p:nvSpPr>
        <p:spPr>
          <a:xfrm>
            <a:off x="12760391" y="3812399"/>
            <a:ext cx="3891272" cy="5113024"/>
          </a:xfrm>
          <a:prstGeom prst="snip1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0" name="Rectangle: Single Corner Snipped 89">
            <a:extLst>
              <a:ext uri="{FF2B5EF4-FFF2-40B4-BE49-F238E27FC236}">
                <a16:creationId xmlns:a16="http://schemas.microsoft.com/office/drawing/2014/main" id="{6C2E1E69-40DF-46F9-82C3-ECBCFB1498A6}"/>
              </a:ext>
            </a:extLst>
          </p:cNvPr>
          <p:cNvSpPr/>
          <p:nvPr/>
        </p:nvSpPr>
        <p:spPr>
          <a:xfrm>
            <a:off x="17783598" y="3812399"/>
            <a:ext cx="3891272" cy="5113024"/>
          </a:xfrm>
          <a:prstGeom prst="snip1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68961F48-609D-4189-AADA-B03BC4833F93}"/>
              </a:ext>
            </a:extLst>
          </p:cNvPr>
          <p:cNvGrpSpPr/>
          <p:nvPr/>
        </p:nvGrpSpPr>
        <p:grpSpPr>
          <a:xfrm>
            <a:off x="7781439" y="4593263"/>
            <a:ext cx="3799438" cy="3439665"/>
            <a:chOff x="13135741" y="7515050"/>
            <a:chExt cx="3799438" cy="3439665"/>
          </a:xfrm>
        </p:grpSpPr>
        <p:sp>
          <p:nvSpPr>
            <p:cNvPr id="12" name="TextBox 11">
              <a:extLst>
                <a:ext uri="{FF2B5EF4-FFF2-40B4-BE49-F238E27FC236}">
                  <a16:creationId xmlns:a16="http://schemas.microsoft.com/office/drawing/2014/main" id="{40E1858E-C2D0-4719-B0C6-DC0D3B33D920}"/>
                </a:ext>
              </a:extLst>
            </p:cNvPr>
            <p:cNvSpPr txBox="1"/>
            <p:nvPr/>
          </p:nvSpPr>
          <p:spPr>
            <a:xfrm>
              <a:off x="13135741" y="7515050"/>
              <a:ext cx="3799438"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Responsibilities</a:t>
              </a:r>
            </a:p>
          </p:txBody>
        </p:sp>
        <p:sp>
          <p:nvSpPr>
            <p:cNvPr id="13" name="Rectangle 12">
              <a:extLst>
                <a:ext uri="{FF2B5EF4-FFF2-40B4-BE49-F238E27FC236}">
                  <a16:creationId xmlns:a16="http://schemas.microsoft.com/office/drawing/2014/main" id="{39815953-8D04-4542-9DF3-CFFDE1DD2132}"/>
                </a:ext>
              </a:extLst>
            </p:cNvPr>
            <p:cNvSpPr/>
            <p:nvPr/>
          </p:nvSpPr>
          <p:spPr>
            <a:xfrm>
              <a:off x="14481453" y="8404462"/>
              <a:ext cx="1107997" cy="1200329"/>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i="0" u="none" strike="noStrike" kern="1200" cap="none" spc="0" normalizeH="0" baseline="0" noProof="0">
                  <a:ln>
                    <a:noFill/>
                  </a:ln>
                  <a:solidFill>
                    <a:schemeClr val="bg2"/>
                  </a:solidFill>
                  <a:effectLst/>
                  <a:uLnTx/>
                  <a:uFillTx/>
                  <a:latin typeface="Designball-Finance-01" pitchFamily="2" charset="0"/>
                  <a:ea typeface="Open Sans" panose="020B0606030504020204" pitchFamily="34" charset="0"/>
                  <a:cs typeface="Arial" panose="020B0604020202020204" pitchFamily="34" charset="0"/>
                </a:rPr>
                <a:t>C</a:t>
              </a:r>
            </a:p>
          </p:txBody>
        </p:sp>
        <p:sp>
          <p:nvSpPr>
            <p:cNvPr id="14" name="TextBox 13">
              <a:extLst>
                <a:ext uri="{FF2B5EF4-FFF2-40B4-BE49-F238E27FC236}">
                  <a16:creationId xmlns:a16="http://schemas.microsoft.com/office/drawing/2014/main" id="{4BB97DF3-8A56-4960-94D6-5ECD261D9CDA}"/>
                </a:ext>
              </a:extLst>
            </p:cNvPr>
            <p:cNvSpPr txBox="1"/>
            <p:nvPr/>
          </p:nvSpPr>
          <p:spPr>
            <a:xfrm>
              <a:off x="13261223" y="10031385"/>
              <a:ext cx="3548457" cy="9233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sz="1800">
                  <a:effectLst/>
                </a:rPr>
                <a:t>Where does Microsoft security responsibilities end and yours begin</a:t>
              </a:r>
              <a:endParaRPr kumimoji="0" lang="en-US" sz="1800" i="0" u="none" strike="noStrike" kern="1200" cap="none" spc="0" normalizeH="0" baseline="0" noProof="0">
                <a:ln>
                  <a:noFill/>
                </a:ln>
                <a:solidFill>
                  <a:srgbClr val="FFFFFF"/>
                </a:solidFill>
                <a:effectLst/>
                <a:uLnTx/>
                <a:uFillTx/>
                <a:ea typeface="+mn-ea"/>
                <a:cs typeface="+mn-cs"/>
              </a:endParaRPr>
            </a:p>
          </p:txBody>
        </p:sp>
      </p:grpSp>
    </p:spTree>
    <p:extLst>
      <p:ext uri="{BB962C8B-B14F-4D97-AF65-F5344CB8AC3E}">
        <p14:creationId xmlns:p14="http://schemas.microsoft.com/office/powerpoint/2010/main" val="1849402334"/>
      </p:ext>
    </p:extLst>
  </p:cSld>
  <p:clrMapOvr>
    <a:overrideClrMapping bg1="dk1" tx1="lt1" bg2="dk2" tx2="lt2" accent1="accent1" accent2="accent2" accent3="accent3" accent4="accent4" accent5="accent5" accent6="accent6" hlink="hlink" folHlink="folHlink"/>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6667">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66667">
                                          <p:cBhvr additive="base">
                                            <p:cTn id="7" dur="1500" fill="hold"/>
                                            <p:tgtEl>
                                              <p:spTgt spid="3"/>
                                            </p:tgtEl>
                                            <p:attrNameLst>
                                              <p:attrName>ppt_x</p:attrName>
                                            </p:attrNameLst>
                                          </p:cBhvr>
                                          <p:tavLst>
                                            <p:tav tm="0">
                                              <p:val>
                                                <p:strVal val="#ppt_x"/>
                                              </p:val>
                                            </p:tav>
                                            <p:tav tm="100000">
                                              <p:val>
                                                <p:strVal val="#ppt_x"/>
                                              </p:val>
                                            </p:tav>
                                          </p:tavLst>
                                        </p:anim>
                                        <p:anim calcmode="lin" valueType="num" p14:bounceEnd="66667">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6667">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14:bounceEnd="66667">
                                          <p:cBhvr additive="base">
                                            <p:cTn id="11" dur="15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6667">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14:bounceEnd="66667">
                                          <p:cBhvr additive="base">
                                            <p:cTn id="15" dur="1500" fill="hold"/>
                                            <p:tgtEl>
                                              <p:spTgt spid="7"/>
                                            </p:tgtEl>
                                            <p:attrNameLst>
                                              <p:attrName>ppt_x</p:attrName>
                                            </p:attrNameLst>
                                          </p:cBhvr>
                                          <p:tavLst>
                                            <p:tav tm="0">
                                              <p:val>
                                                <p:strVal val="#ppt_x"/>
                                              </p:val>
                                            </p:tav>
                                            <p:tav tm="100000">
                                              <p:val>
                                                <p:strVal val="#ppt_x"/>
                                              </p:val>
                                            </p:tav>
                                          </p:tavLst>
                                        </p:anim>
                                        <p:anim calcmode="lin" valueType="num" p14:bounceEnd="66667">
                                          <p:cBhvr additive="base">
                                            <p:cTn id="16" dur="1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6667">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14:bounceEnd="66667">
                                          <p:cBhvr additive="base">
                                            <p:cTn id="19" dur="15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0" nodeType="clickEffect">
                                      <p:stCondLst>
                                        <p:cond delay="0"/>
                                      </p:stCondLst>
                                      <p:childTnLst>
                                        <p:animEffect transition="out" filter="fade">
                                          <p:cBhvr>
                                            <p:cTn id="29" dur="500" tmFilter="0, 0; .2, .5; .8, .5; 1, 0"/>
                                            <p:tgtEl>
                                              <p:spTgt spid="88"/>
                                            </p:tgtEl>
                                          </p:cBhvr>
                                        </p:animEffect>
                                        <p:animScale>
                                          <p:cBhvr>
                                            <p:cTn id="30" dur="250" autoRev="1" fill="hold"/>
                                            <p:tgtEl>
                                              <p:spTgt spid="88"/>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89"/>
                                            </p:tgtEl>
                                          </p:cBhvr>
                                        </p:animEffect>
                                        <p:animScale>
                                          <p:cBhvr>
                                            <p:cTn id="35" dur="250" autoRev="1" fill="hold"/>
                                            <p:tgtEl>
                                              <p:spTgt spid="89"/>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500" tmFilter="0, 0; .2, .5; .8, .5; 1, 0"/>
                                            <p:tgtEl>
                                              <p:spTgt spid="90"/>
                                            </p:tgtEl>
                                          </p:cBhvr>
                                        </p:animEffect>
                                        <p:animScale>
                                          <p:cBhvr>
                                            <p:cTn id="40" dur="250" autoRev="1" fill="hold"/>
                                            <p:tgtEl>
                                              <p:spTgt spid="9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ppt_x"/>
                                              </p:val>
                                            </p:tav>
                                            <p:tav tm="100000">
                                              <p:val>
                                                <p:strVal val="#ppt_x"/>
                                              </p:val>
                                            </p:tav>
                                          </p:tavLst>
                                        </p:anim>
                                        <p:anim calcmode="lin" valueType="num">
                                          <p:cBhvr additive="base">
                                            <p:cTn id="16" dur="1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87"/>
                                            </p:tgtEl>
                                          </p:cBhvr>
                                        </p:animEffect>
                                        <p:animScale>
                                          <p:cBhvr>
                                            <p:cTn id="25" dur="250" autoRev="1" fill="hold"/>
                                            <p:tgtEl>
                                              <p:spTgt spid="87"/>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0" nodeType="clickEffect">
                                      <p:stCondLst>
                                        <p:cond delay="0"/>
                                      </p:stCondLst>
                                      <p:childTnLst>
                                        <p:animEffect transition="out" filter="fade">
                                          <p:cBhvr>
                                            <p:cTn id="29" dur="500" tmFilter="0, 0; .2, .5; .8, .5; 1, 0"/>
                                            <p:tgtEl>
                                              <p:spTgt spid="88"/>
                                            </p:tgtEl>
                                          </p:cBhvr>
                                        </p:animEffect>
                                        <p:animScale>
                                          <p:cBhvr>
                                            <p:cTn id="30" dur="250" autoRev="1" fill="hold"/>
                                            <p:tgtEl>
                                              <p:spTgt spid="88"/>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89"/>
                                            </p:tgtEl>
                                          </p:cBhvr>
                                        </p:animEffect>
                                        <p:animScale>
                                          <p:cBhvr>
                                            <p:cTn id="35" dur="250" autoRev="1" fill="hold"/>
                                            <p:tgtEl>
                                              <p:spTgt spid="89"/>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500" tmFilter="0, 0; .2, .5; .8, .5; 1, 0"/>
                                            <p:tgtEl>
                                              <p:spTgt spid="90"/>
                                            </p:tgtEl>
                                          </p:cBhvr>
                                        </p:animEffect>
                                        <p:animScale>
                                          <p:cBhvr>
                                            <p:cTn id="40" dur="250" autoRev="1" fill="hold"/>
                                            <p:tgtEl>
                                              <p:spTgt spid="9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07F5601C-491A-41B2-8756-B9170514AF1C}"/>
              </a:ext>
            </a:extLst>
          </p:cNvPr>
          <p:cNvGrpSpPr/>
          <p:nvPr/>
        </p:nvGrpSpPr>
        <p:grpSpPr>
          <a:xfrm>
            <a:off x="11942200" y="5803939"/>
            <a:ext cx="1487728" cy="1547856"/>
            <a:chOff x="9877419" y="6327776"/>
            <a:chExt cx="746132" cy="776288"/>
          </a:xfrm>
          <a:solidFill>
            <a:schemeClr val="tx2"/>
          </a:solidFill>
        </p:grpSpPr>
        <p:sp>
          <p:nvSpPr>
            <p:cNvPr id="6" name="Freeform 5">
              <a:extLst>
                <a:ext uri="{FF2B5EF4-FFF2-40B4-BE49-F238E27FC236}">
                  <a16:creationId xmlns:a16="http://schemas.microsoft.com/office/drawing/2014/main" id="{BED930BC-D5A8-4F6A-B1B5-32CFA0F7C195}"/>
                </a:ext>
              </a:extLst>
            </p:cNvPr>
            <p:cNvSpPr>
              <a:spLocks/>
            </p:cNvSpPr>
            <p:nvPr/>
          </p:nvSpPr>
          <p:spPr bwMode="auto">
            <a:xfrm>
              <a:off x="9877419" y="6327776"/>
              <a:ext cx="706437" cy="327025"/>
            </a:xfrm>
            <a:custGeom>
              <a:avLst/>
              <a:gdLst>
                <a:gd name="T0" fmla="*/ 0 w 445"/>
                <a:gd name="T1" fmla="*/ 98 h 206"/>
                <a:gd name="T2" fmla="*/ 269 w 445"/>
                <a:gd name="T3" fmla="*/ 0 h 206"/>
                <a:gd name="T4" fmla="*/ 445 w 445"/>
                <a:gd name="T5" fmla="*/ 102 h 206"/>
                <a:gd name="T6" fmla="*/ 177 w 445"/>
                <a:gd name="T7" fmla="*/ 206 h 206"/>
                <a:gd name="T8" fmla="*/ 0 w 445"/>
                <a:gd name="T9" fmla="*/ 98 h 206"/>
              </a:gdLst>
              <a:ahLst/>
              <a:cxnLst>
                <a:cxn ang="0">
                  <a:pos x="T0" y="T1"/>
                </a:cxn>
                <a:cxn ang="0">
                  <a:pos x="T2" y="T3"/>
                </a:cxn>
                <a:cxn ang="0">
                  <a:pos x="T4" y="T5"/>
                </a:cxn>
                <a:cxn ang="0">
                  <a:pos x="T6" y="T7"/>
                </a:cxn>
                <a:cxn ang="0">
                  <a:pos x="T8" y="T9"/>
                </a:cxn>
              </a:cxnLst>
              <a:rect l="0" t="0" r="r" b="b"/>
              <a:pathLst>
                <a:path w="445" h="206">
                  <a:moveTo>
                    <a:pt x="0" y="98"/>
                  </a:moveTo>
                  <a:lnTo>
                    <a:pt x="269" y="0"/>
                  </a:lnTo>
                  <a:lnTo>
                    <a:pt x="445" y="102"/>
                  </a:lnTo>
                  <a:lnTo>
                    <a:pt x="177" y="206"/>
                  </a:lnTo>
                  <a:lnTo>
                    <a:pt x="0" y="98"/>
                  </a:lnTo>
                  <a:close/>
                </a:path>
              </a:pathLst>
            </a:custGeom>
            <a:solidFill>
              <a:schemeClr val="tx2">
                <a:lumMod val="60000"/>
                <a:lumOff val="40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7" name="Freeform 6">
              <a:extLst>
                <a:ext uri="{FF2B5EF4-FFF2-40B4-BE49-F238E27FC236}">
                  <a16:creationId xmlns:a16="http://schemas.microsoft.com/office/drawing/2014/main" id="{1FD12C69-F948-4DFE-A615-78C0DC438B7D}"/>
                </a:ext>
              </a:extLst>
            </p:cNvPr>
            <p:cNvSpPr>
              <a:spLocks/>
            </p:cNvSpPr>
            <p:nvPr/>
          </p:nvSpPr>
          <p:spPr bwMode="auto">
            <a:xfrm>
              <a:off x="9877422" y="6483349"/>
              <a:ext cx="331788" cy="620713"/>
            </a:xfrm>
            <a:custGeom>
              <a:avLst/>
              <a:gdLst>
                <a:gd name="T0" fmla="*/ 0 w 209"/>
                <a:gd name="T1" fmla="*/ 0 h 391"/>
                <a:gd name="T2" fmla="*/ 38 w 209"/>
                <a:gd name="T3" fmla="*/ 273 h 391"/>
                <a:gd name="T4" fmla="*/ 209 w 209"/>
                <a:gd name="T5" fmla="*/ 391 h 391"/>
                <a:gd name="T6" fmla="*/ 177 w 209"/>
                <a:gd name="T7" fmla="*/ 108 h 391"/>
                <a:gd name="T8" fmla="*/ 0 w 209"/>
                <a:gd name="T9" fmla="*/ 0 h 391"/>
              </a:gdLst>
              <a:ahLst/>
              <a:cxnLst>
                <a:cxn ang="0">
                  <a:pos x="T0" y="T1"/>
                </a:cxn>
                <a:cxn ang="0">
                  <a:pos x="T2" y="T3"/>
                </a:cxn>
                <a:cxn ang="0">
                  <a:pos x="T4" y="T5"/>
                </a:cxn>
                <a:cxn ang="0">
                  <a:pos x="T6" y="T7"/>
                </a:cxn>
                <a:cxn ang="0">
                  <a:pos x="T8" y="T9"/>
                </a:cxn>
              </a:cxnLst>
              <a:rect l="0" t="0" r="r" b="b"/>
              <a:pathLst>
                <a:path w="209" h="391">
                  <a:moveTo>
                    <a:pt x="0" y="0"/>
                  </a:moveTo>
                  <a:lnTo>
                    <a:pt x="38" y="273"/>
                  </a:lnTo>
                  <a:lnTo>
                    <a:pt x="209" y="391"/>
                  </a:lnTo>
                  <a:lnTo>
                    <a:pt x="177" y="108"/>
                  </a:lnTo>
                  <a:lnTo>
                    <a:pt x="0" y="0"/>
                  </a:lnTo>
                  <a:close/>
                </a:path>
              </a:pathLst>
            </a:custGeom>
            <a:grp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8" name="Freeform 7">
              <a:extLst>
                <a:ext uri="{FF2B5EF4-FFF2-40B4-BE49-F238E27FC236}">
                  <a16:creationId xmlns:a16="http://schemas.microsoft.com/office/drawing/2014/main" id="{9AA4A8A2-CFCA-48FF-AFD4-21A5A6141B98}"/>
                </a:ext>
              </a:extLst>
            </p:cNvPr>
            <p:cNvSpPr>
              <a:spLocks/>
            </p:cNvSpPr>
            <p:nvPr/>
          </p:nvSpPr>
          <p:spPr bwMode="auto">
            <a:xfrm>
              <a:off x="10158413" y="6489701"/>
              <a:ext cx="465138" cy="614363"/>
            </a:xfrm>
            <a:custGeom>
              <a:avLst/>
              <a:gdLst>
                <a:gd name="T0" fmla="*/ 0 w 293"/>
                <a:gd name="T1" fmla="*/ 104 h 387"/>
                <a:gd name="T2" fmla="*/ 268 w 293"/>
                <a:gd name="T3" fmla="*/ 0 h 387"/>
                <a:gd name="T4" fmla="*/ 293 w 293"/>
                <a:gd name="T5" fmla="*/ 273 h 387"/>
                <a:gd name="T6" fmla="*/ 32 w 293"/>
                <a:gd name="T7" fmla="*/ 387 h 387"/>
                <a:gd name="T8" fmla="*/ 0 w 293"/>
                <a:gd name="T9" fmla="*/ 104 h 387"/>
              </a:gdLst>
              <a:ahLst/>
              <a:cxnLst>
                <a:cxn ang="0">
                  <a:pos x="T0" y="T1"/>
                </a:cxn>
                <a:cxn ang="0">
                  <a:pos x="T2" y="T3"/>
                </a:cxn>
                <a:cxn ang="0">
                  <a:pos x="T4" y="T5"/>
                </a:cxn>
                <a:cxn ang="0">
                  <a:pos x="T6" y="T7"/>
                </a:cxn>
                <a:cxn ang="0">
                  <a:pos x="T8" y="T9"/>
                </a:cxn>
              </a:cxnLst>
              <a:rect l="0" t="0" r="r" b="b"/>
              <a:pathLst>
                <a:path w="293" h="387">
                  <a:moveTo>
                    <a:pt x="0" y="104"/>
                  </a:moveTo>
                  <a:lnTo>
                    <a:pt x="268" y="0"/>
                  </a:lnTo>
                  <a:lnTo>
                    <a:pt x="293" y="273"/>
                  </a:lnTo>
                  <a:lnTo>
                    <a:pt x="32" y="387"/>
                  </a:lnTo>
                  <a:lnTo>
                    <a:pt x="0" y="104"/>
                  </a:lnTo>
                  <a:close/>
                </a:path>
              </a:pathLst>
            </a:custGeom>
            <a:solidFill>
              <a:schemeClr val="tx2">
                <a:lumMod val="75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grpSp>
      <p:grpSp>
        <p:nvGrpSpPr>
          <p:cNvPr id="30" name="Group 29">
            <a:extLst>
              <a:ext uri="{FF2B5EF4-FFF2-40B4-BE49-F238E27FC236}">
                <a16:creationId xmlns:a16="http://schemas.microsoft.com/office/drawing/2014/main" id="{92F2E715-6796-400A-8853-A120FA6D3975}"/>
              </a:ext>
            </a:extLst>
          </p:cNvPr>
          <p:cNvGrpSpPr/>
          <p:nvPr/>
        </p:nvGrpSpPr>
        <p:grpSpPr>
          <a:xfrm>
            <a:off x="12689222" y="5363955"/>
            <a:ext cx="1687131" cy="2624074"/>
            <a:chOff x="10252076" y="6107113"/>
            <a:chExt cx="846138" cy="1316038"/>
          </a:xfrm>
          <a:solidFill>
            <a:schemeClr val="bg2"/>
          </a:solidFill>
        </p:grpSpPr>
        <p:sp>
          <p:nvSpPr>
            <p:cNvPr id="9" name="Freeform 8">
              <a:extLst>
                <a:ext uri="{FF2B5EF4-FFF2-40B4-BE49-F238E27FC236}">
                  <a16:creationId xmlns:a16="http://schemas.microsoft.com/office/drawing/2014/main" id="{EBD47EBF-FB79-464A-8C0F-19B2C3C2EAF7}"/>
                </a:ext>
              </a:extLst>
            </p:cNvPr>
            <p:cNvSpPr>
              <a:spLocks/>
            </p:cNvSpPr>
            <p:nvPr/>
          </p:nvSpPr>
          <p:spPr bwMode="auto">
            <a:xfrm>
              <a:off x="10252076" y="6107113"/>
              <a:ext cx="774700" cy="347663"/>
            </a:xfrm>
            <a:custGeom>
              <a:avLst/>
              <a:gdLst>
                <a:gd name="T0" fmla="*/ 0 w 488"/>
                <a:gd name="T1" fmla="*/ 101 h 219"/>
                <a:gd name="T2" fmla="*/ 293 w 488"/>
                <a:gd name="T3" fmla="*/ 0 h 219"/>
                <a:gd name="T4" fmla="*/ 488 w 488"/>
                <a:gd name="T5" fmla="*/ 101 h 219"/>
                <a:gd name="T6" fmla="*/ 208 w 488"/>
                <a:gd name="T7" fmla="*/ 219 h 219"/>
                <a:gd name="T8" fmla="*/ 0 w 488"/>
                <a:gd name="T9" fmla="*/ 101 h 219"/>
              </a:gdLst>
              <a:ahLst/>
              <a:cxnLst>
                <a:cxn ang="0">
                  <a:pos x="T0" y="T1"/>
                </a:cxn>
                <a:cxn ang="0">
                  <a:pos x="T2" y="T3"/>
                </a:cxn>
                <a:cxn ang="0">
                  <a:pos x="T4" y="T5"/>
                </a:cxn>
                <a:cxn ang="0">
                  <a:pos x="T6" y="T7"/>
                </a:cxn>
                <a:cxn ang="0">
                  <a:pos x="T8" y="T9"/>
                </a:cxn>
              </a:cxnLst>
              <a:rect l="0" t="0" r="r" b="b"/>
              <a:pathLst>
                <a:path w="488" h="219">
                  <a:moveTo>
                    <a:pt x="0" y="101"/>
                  </a:moveTo>
                  <a:lnTo>
                    <a:pt x="293" y="0"/>
                  </a:lnTo>
                  <a:lnTo>
                    <a:pt x="488" y="101"/>
                  </a:lnTo>
                  <a:lnTo>
                    <a:pt x="208" y="219"/>
                  </a:lnTo>
                  <a:lnTo>
                    <a:pt x="0" y="101"/>
                  </a:lnTo>
                  <a:close/>
                </a:path>
              </a:pathLst>
            </a:custGeom>
            <a:solidFill>
              <a:schemeClr val="bg2">
                <a:lumMod val="60000"/>
                <a:lumOff val="40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10" name="Freeform 9">
              <a:extLst>
                <a:ext uri="{FF2B5EF4-FFF2-40B4-BE49-F238E27FC236}">
                  <a16:creationId xmlns:a16="http://schemas.microsoft.com/office/drawing/2014/main" id="{8DF97AEC-C1E9-42DE-A02B-730733B0305B}"/>
                </a:ext>
              </a:extLst>
            </p:cNvPr>
            <p:cNvSpPr>
              <a:spLocks/>
            </p:cNvSpPr>
            <p:nvPr/>
          </p:nvSpPr>
          <p:spPr bwMode="auto">
            <a:xfrm>
              <a:off x="10582276" y="6267451"/>
              <a:ext cx="515938" cy="1155700"/>
            </a:xfrm>
            <a:custGeom>
              <a:avLst/>
              <a:gdLst>
                <a:gd name="T0" fmla="*/ 0 w 325"/>
                <a:gd name="T1" fmla="*/ 118 h 728"/>
                <a:gd name="T2" fmla="*/ 53 w 325"/>
                <a:gd name="T3" fmla="*/ 728 h 728"/>
                <a:gd name="T4" fmla="*/ 325 w 325"/>
                <a:gd name="T5" fmla="*/ 600 h 728"/>
                <a:gd name="T6" fmla="*/ 280 w 325"/>
                <a:gd name="T7" fmla="*/ 0 h 728"/>
                <a:gd name="T8" fmla="*/ 0 w 325"/>
                <a:gd name="T9" fmla="*/ 118 h 728"/>
              </a:gdLst>
              <a:ahLst/>
              <a:cxnLst>
                <a:cxn ang="0">
                  <a:pos x="T0" y="T1"/>
                </a:cxn>
                <a:cxn ang="0">
                  <a:pos x="T2" y="T3"/>
                </a:cxn>
                <a:cxn ang="0">
                  <a:pos x="T4" y="T5"/>
                </a:cxn>
                <a:cxn ang="0">
                  <a:pos x="T6" y="T7"/>
                </a:cxn>
                <a:cxn ang="0">
                  <a:pos x="T8" y="T9"/>
                </a:cxn>
              </a:cxnLst>
              <a:rect l="0" t="0" r="r" b="b"/>
              <a:pathLst>
                <a:path w="325" h="728">
                  <a:moveTo>
                    <a:pt x="0" y="118"/>
                  </a:moveTo>
                  <a:lnTo>
                    <a:pt x="53" y="728"/>
                  </a:lnTo>
                  <a:lnTo>
                    <a:pt x="325" y="600"/>
                  </a:lnTo>
                  <a:lnTo>
                    <a:pt x="280" y="0"/>
                  </a:lnTo>
                  <a:lnTo>
                    <a:pt x="0" y="118"/>
                  </a:lnTo>
                  <a:close/>
                </a:path>
              </a:pathLst>
            </a:custGeom>
            <a:solidFill>
              <a:schemeClr val="bg2">
                <a:lumMod val="75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11" name="Freeform 10">
              <a:extLst>
                <a:ext uri="{FF2B5EF4-FFF2-40B4-BE49-F238E27FC236}">
                  <a16:creationId xmlns:a16="http://schemas.microsoft.com/office/drawing/2014/main" id="{0507DB9F-C766-4C91-A0F4-EC0C9A4EB843}"/>
                </a:ext>
              </a:extLst>
            </p:cNvPr>
            <p:cNvSpPr>
              <a:spLocks/>
            </p:cNvSpPr>
            <p:nvPr/>
          </p:nvSpPr>
          <p:spPr bwMode="auto">
            <a:xfrm>
              <a:off x="10252076" y="6267451"/>
              <a:ext cx="414338" cy="1155700"/>
            </a:xfrm>
            <a:custGeom>
              <a:avLst/>
              <a:gdLst>
                <a:gd name="T0" fmla="*/ 0 w 261"/>
                <a:gd name="T1" fmla="*/ 0 h 728"/>
                <a:gd name="T2" fmla="*/ 70 w 261"/>
                <a:gd name="T3" fmla="*/ 598 h 728"/>
                <a:gd name="T4" fmla="*/ 261 w 261"/>
                <a:gd name="T5" fmla="*/ 728 h 728"/>
                <a:gd name="T6" fmla="*/ 208 w 261"/>
                <a:gd name="T7" fmla="*/ 118 h 728"/>
                <a:gd name="T8" fmla="*/ 0 w 261"/>
                <a:gd name="T9" fmla="*/ 0 h 728"/>
              </a:gdLst>
              <a:ahLst/>
              <a:cxnLst>
                <a:cxn ang="0">
                  <a:pos x="T0" y="T1"/>
                </a:cxn>
                <a:cxn ang="0">
                  <a:pos x="T2" y="T3"/>
                </a:cxn>
                <a:cxn ang="0">
                  <a:pos x="T4" y="T5"/>
                </a:cxn>
                <a:cxn ang="0">
                  <a:pos x="T6" y="T7"/>
                </a:cxn>
                <a:cxn ang="0">
                  <a:pos x="T8" y="T9"/>
                </a:cxn>
              </a:cxnLst>
              <a:rect l="0" t="0" r="r" b="b"/>
              <a:pathLst>
                <a:path w="261" h="728">
                  <a:moveTo>
                    <a:pt x="0" y="0"/>
                  </a:moveTo>
                  <a:lnTo>
                    <a:pt x="70" y="598"/>
                  </a:lnTo>
                  <a:lnTo>
                    <a:pt x="261" y="728"/>
                  </a:lnTo>
                  <a:lnTo>
                    <a:pt x="208" y="118"/>
                  </a:lnTo>
                  <a:lnTo>
                    <a:pt x="0" y="0"/>
                  </a:lnTo>
                  <a:close/>
                </a:path>
              </a:pathLst>
            </a:custGeom>
            <a:grp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grpSp>
      <p:grpSp>
        <p:nvGrpSpPr>
          <p:cNvPr id="29" name="Group 28">
            <a:extLst>
              <a:ext uri="{FF2B5EF4-FFF2-40B4-BE49-F238E27FC236}">
                <a16:creationId xmlns:a16="http://schemas.microsoft.com/office/drawing/2014/main" id="{4977235F-37F8-4366-9E26-4754A3BD33F6}"/>
              </a:ext>
            </a:extLst>
          </p:cNvPr>
          <p:cNvGrpSpPr/>
          <p:nvPr/>
        </p:nvGrpSpPr>
        <p:grpSpPr>
          <a:xfrm>
            <a:off x="13616668" y="4800523"/>
            <a:ext cx="1813745" cy="3902874"/>
            <a:chOff x="10717213" y="5824538"/>
            <a:chExt cx="909638" cy="1957388"/>
          </a:xfrm>
          <a:solidFill>
            <a:schemeClr val="accent6"/>
          </a:solidFill>
        </p:grpSpPr>
        <p:sp>
          <p:nvSpPr>
            <p:cNvPr id="12" name="Freeform 11">
              <a:extLst>
                <a:ext uri="{FF2B5EF4-FFF2-40B4-BE49-F238E27FC236}">
                  <a16:creationId xmlns:a16="http://schemas.microsoft.com/office/drawing/2014/main" id="{97D1FC07-F95F-4FFA-B56D-8E28F17101DB}"/>
                </a:ext>
              </a:extLst>
            </p:cNvPr>
            <p:cNvSpPr>
              <a:spLocks/>
            </p:cNvSpPr>
            <p:nvPr/>
          </p:nvSpPr>
          <p:spPr bwMode="auto">
            <a:xfrm>
              <a:off x="10717213" y="5824538"/>
              <a:ext cx="879475" cy="363538"/>
            </a:xfrm>
            <a:custGeom>
              <a:avLst/>
              <a:gdLst>
                <a:gd name="T0" fmla="*/ 0 w 554"/>
                <a:gd name="T1" fmla="*/ 108 h 229"/>
                <a:gd name="T2" fmla="*/ 302 w 554"/>
                <a:gd name="T3" fmla="*/ 0 h 229"/>
                <a:gd name="T4" fmla="*/ 554 w 554"/>
                <a:gd name="T5" fmla="*/ 108 h 229"/>
                <a:gd name="T6" fmla="*/ 249 w 554"/>
                <a:gd name="T7" fmla="*/ 229 h 229"/>
                <a:gd name="T8" fmla="*/ 0 w 554"/>
                <a:gd name="T9" fmla="*/ 108 h 229"/>
              </a:gdLst>
              <a:ahLst/>
              <a:cxnLst>
                <a:cxn ang="0">
                  <a:pos x="T0" y="T1"/>
                </a:cxn>
                <a:cxn ang="0">
                  <a:pos x="T2" y="T3"/>
                </a:cxn>
                <a:cxn ang="0">
                  <a:pos x="T4" y="T5"/>
                </a:cxn>
                <a:cxn ang="0">
                  <a:pos x="T6" y="T7"/>
                </a:cxn>
                <a:cxn ang="0">
                  <a:pos x="T8" y="T9"/>
                </a:cxn>
              </a:cxnLst>
              <a:rect l="0" t="0" r="r" b="b"/>
              <a:pathLst>
                <a:path w="554" h="229">
                  <a:moveTo>
                    <a:pt x="0" y="108"/>
                  </a:moveTo>
                  <a:lnTo>
                    <a:pt x="302" y="0"/>
                  </a:lnTo>
                  <a:lnTo>
                    <a:pt x="554" y="108"/>
                  </a:lnTo>
                  <a:lnTo>
                    <a:pt x="249" y="229"/>
                  </a:lnTo>
                  <a:lnTo>
                    <a:pt x="0" y="108"/>
                  </a:lnTo>
                  <a:close/>
                </a:path>
              </a:pathLst>
            </a:custGeom>
            <a:solidFill>
              <a:schemeClr val="accent6">
                <a:lumMod val="60000"/>
                <a:lumOff val="40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14" name="Freeform 13">
              <a:extLst>
                <a:ext uri="{FF2B5EF4-FFF2-40B4-BE49-F238E27FC236}">
                  <a16:creationId xmlns:a16="http://schemas.microsoft.com/office/drawing/2014/main" id="{CEDD837C-A48A-407F-92C7-73BA8A10C7F7}"/>
                </a:ext>
              </a:extLst>
            </p:cNvPr>
            <p:cNvSpPr>
              <a:spLocks/>
            </p:cNvSpPr>
            <p:nvPr/>
          </p:nvSpPr>
          <p:spPr bwMode="auto">
            <a:xfrm>
              <a:off x="10717213" y="5995988"/>
              <a:ext cx="474663" cy="1785938"/>
            </a:xfrm>
            <a:custGeom>
              <a:avLst/>
              <a:gdLst>
                <a:gd name="T0" fmla="*/ 0 w 299"/>
                <a:gd name="T1" fmla="*/ 0 h 1125"/>
                <a:gd name="T2" fmla="*/ 249 w 299"/>
                <a:gd name="T3" fmla="*/ 121 h 1125"/>
                <a:gd name="T4" fmla="*/ 299 w 299"/>
                <a:gd name="T5" fmla="*/ 1125 h 1125"/>
                <a:gd name="T6" fmla="*/ 73 w 299"/>
                <a:gd name="T7" fmla="*/ 972 h 1125"/>
                <a:gd name="T8" fmla="*/ 0 w 299"/>
                <a:gd name="T9" fmla="*/ 0 h 1125"/>
              </a:gdLst>
              <a:ahLst/>
              <a:cxnLst>
                <a:cxn ang="0">
                  <a:pos x="T0" y="T1"/>
                </a:cxn>
                <a:cxn ang="0">
                  <a:pos x="T2" y="T3"/>
                </a:cxn>
                <a:cxn ang="0">
                  <a:pos x="T4" y="T5"/>
                </a:cxn>
                <a:cxn ang="0">
                  <a:pos x="T6" y="T7"/>
                </a:cxn>
                <a:cxn ang="0">
                  <a:pos x="T8" y="T9"/>
                </a:cxn>
              </a:cxnLst>
              <a:rect l="0" t="0" r="r" b="b"/>
              <a:pathLst>
                <a:path w="299" h="1125">
                  <a:moveTo>
                    <a:pt x="0" y="0"/>
                  </a:moveTo>
                  <a:lnTo>
                    <a:pt x="249" y="121"/>
                  </a:lnTo>
                  <a:lnTo>
                    <a:pt x="299" y="1125"/>
                  </a:lnTo>
                  <a:lnTo>
                    <a:pt x="73" y="972"/>
                  </a:lnTo>
                  <a:lnTo>
                    <a:pt x="0" y="0"/>
                  </a:lnTo>
                  <a:close/>
                </a:path>
              </a:pathLst>
            </a:custGeom>
            <a:grp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13" name="Freeform 12">
              <a:extLst>
                <a:ext uri="{FF2B5EF4-FFF2-40B4-BE49-F238E27FC236}">
                  <a16:creationId xmlns:a16="http://schemas.microsoft.com/office/drawing/2014/main" id="{0398537F-524B-41F2-8F75-78F0EDE03842}"/>
                </a:ext>
              </a:extLst>
            </p:cNvPr>
            <p:cNvSpPr>
              <a:spLocks/>
            </p:cNvSpPr>
            <p:nvPr/>
          </p:nvSpPr>
          <p:spPr bwMode="auto">
            <a:xfrm>
              <a:off x="11112501" y="5995988"/>
              <a:ext cx="514350" cy="1785938"/>
            </a:xfrm>
            <a:custGeom>
              <a:avLst/>
              <a:gdLst>
                <a:gd name="T0" fmla="*/ 0 w 324"/>
                <a:gd name="T1" fmla="*/ 121 h 1125"/>
                <a:gd name="T2" fmla="*/ 50 w 324"/>
                <a:gd name="T3" fmla="*/ 1125 h 1125"/>
                <a:gd name="T4" fmla="*/ 324 w 324"/>
                <a:gd name="T5" fmla="*/ 979 h 1125"/>
                <a:gd name="T6" fmla="*/ 305 w 324"/>
                <a:gd name="T7" fmla="*/ 0 h 1125"/>
                <a:gd name="T8" fmla="*/ 0 w 324"/>
                <a:gd name="T9" fmla="*/ 121 h 1125"/>
              </a:gdLst>
              <a:ahLst/>
              <a:cxnLst>
                <a:cxn ang="0">
                  <a:pos x="T0" y="T1"/>
                </a:cxn>
                <a:cxn ang="0">
                  <a:pos x="T2" y="T3"/>
                </a:cxn>
                <a:cxn ang="0">
                  <a:pos x="T4" y="T5"/>
                </a:cxn>
                <a:cxn ang="0">
                  <a:pos x="T6" y="T7"/>
                </a:cxn>
                <a:cxn ang="0">
                  <a:pos x="T8" y="T9"/>
                </a:cxn>
              </a:cxnLst>
              <a:rect l="0" t="0" r="r" b="b"/>
              <a:pathLst>
                <a:path w="324" h="1125">
                  <a:moveTo>
                    <a:pt x="0" y="121"/>
                  </a:moveTo>
                  <a:lnTo>
                    <a:pt x="50" y="1125"/>
                  </a:lnTo>
                  <a:lnTo>
                    <a:pt x="324" y="979"/>
                  </a:lnTo>
                  <a:lnTo>
                    <a:pt x="305" y="0"/>
                  </a:lnTo>
                  <a:lnTo>
                    <a:pt x="0" y="121"/>
                  </a:lnTo>
                  <a:close/>
                </a:path>
              </a:pathLst>
            </a:custGeom>
            <a:solidFill>
              <a:schemeClr val="accent6">
                <a:lumMod val="75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grpSp>
      <p:grpSp>
        <p:nvGrpSpPr>
          <p:cNvPr id="28" name="Group 27">
            <a:extLst>
              <a:ext uri="{FF2B5EF4-FFF2-40B4-BE49-F238E27FC236}">
                <a16:creationId xmlns:a16="http://schemas.microsoft.com/office/drawing/2014/main" id="{9D48662B-46E3-4FA6-8B61-1DF462BCF9F4}"/>
              </a:ext>
            </a:extLst>
          </p:cNvPr>
          <p:cNvGrpSpPr/>
          <p:nvPr/>
        </p:nvGrpSpPr>
        <p:grpSpPr>
          <a:xfrm>
            <a:off x="14791013" y="4142131"/>
            <a:ext cx="1987838" cy="5406415"/>
            <a:chOff x="11306176" y="5494338"/>
            <a:chExt cx="996950" cy="2711451"/>
          </a:xfrm>
          <a:solidFill>
            <a:schemeClr val="accent5"/>
          </a:solidFill>
        </p:grpSpPr>
        <p:sp>
          <p:nvSpPr>
            <p:cNvPr id="15" name="Freeform 14">
              <a:extLst>
                <a:ext uri="{FF2B5EF4-FFF2-40B4-BE49-F238E27FC236}">
                  <a16:creationId xmlns:a16="http://schemas.microsoft.com/office/drawing/2014/main" id="{F784ADCC-E781-4DFE-BC3A-B57A2D41C191}"/>
                </a:ext>
              </a:extLst>
            </p:cNvPr>
            <p:cNvSpPr>
              <a:spLocks/>
            </p:cNvSpPr>
            <p:nvPr/>
          </p:nvSpPr>
          <p:spPr bwMode="auto">
            <a:xfrm>
              <a:off x="11306176" y="5494338"/>
              <a:ext cx="996950" cy="369888"/>
            </a:xfrm>
            <a:custGeom>
              <a:avLst/>
              <a:gdLst>
                <a:gd name="T0" fmla="*/ 0 w 628"/>
                <a:gd name="T1" fmla="*/ 107 h 233"/>
                <a:gd name="T2" fmla="*/ 322 w 628"/>
                <a:gd name="T3" fmla="*/ 0 h 233"/>
                <a:gd name="T4" fmla="*/ 628 w 628"/>
                <a:gd name="T5" fmla="*/ 114 h 233"/>
                <a:gd name="T6" fmla="*/ 307 w 628"/>
                <a:gd name="T7" fmla="*/ 233 h 233"/>
                <a:gd name="T8" fmla="*/ 0 w 628"/>
                <a:gd name="T9" fmla="*/ 107 h 233"/>
              </a:gdLst>
              <a:ahLst/>
              <a:cxnLst>
                <a:cxn ang="0">
                  <a:pos x="T0" y="T1"/>
                </a:cxn>
                <a:cxn ang="0">
                  <a:pos x="T2" y="T3"/>
                </a:cxn>
                <a:cxn ang="0">
                  <a:pos x="T4" y="T5"/>
                </a:cxn>
                <a:cxn ang="0">
                  <a:pos x="T6" y="T7"/>
                </a:cxn>
                <a:cxn ang="0">
                  <a:pos x="T8" y="T9"/>
                </a:cxn>
              </a:cxnLst>
              <a:rect l="0" t="0" r="r" b="b"/>
              <a:pathLst>
                <a:path w="628" h="233">
                  <a:moveTo>
                    <a:pt x="0" y="107"/>
                  </a:moveTo>
                  <a:lnTo>
                    <a:pt x="322" y="0"/>
                  </a:lnTo>
                  <a:lnTo>
                    <a:pt x="628" y="114"/>
                  </a:lnTo>
                  <a:lnTo>
                    <a:pt x="307" y="233"/>
                  </a:lnTo>
                  <a:lnTo>
                    <a:pt x="0" y="107"/>
                  </a:lnTo>
                  <a:close/>
                </a:path>
              </a:pathLst>
            </a:custGeom>
            <a:solidFill>
              <a:schemeClr val="accent5">
                <a:lumMod val="60000"/>
                <a:lumOff val="40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16" name="Freeform 15">
              <a:extLst>
                <a:ext uri="{FF2B5EF4-FFF2-40B4-BE49-F238E27FC236}">
                  <a16:creationId xmlns:a16="http://schemas.microsoft.com/office/drawing/2014/main" id="{D56BB78A-D9D3-43A1-9325-B5A6DF26CD31}"/>
                </a:ext>
              </a:extLst>
            </p:cNvPr>
            <p:cNvSpPr>
              <a:spLocks/>
            </p:cNvSpPr>
            <p:nvPr/>
          </p:nvSpPr>
          <p:spPr bwMode="auto">
            <a:xfrm>
              <a:off x="11306176" y="5664201"/>
              <a:ext cx="498475" cy="2541588"/>
            </a:xfrm>
            <a:custGeom>
              <a:avLst/>
              <a:gdLst>
                <a:gd name="T0" fmla="*/ 0 w 314"/>
                <a:gd name="T1" fmla="*/ 0 h 1601"/>
                <a:gd name="T2" fmla="*/ 48 w 314"/>
                <a:gd name="T3" fmla="*/ 1418 h 1601"/>
                <a:gd name="T4" fmla="*/ 314 w 314"/>
                <a:gd name="T5" fmla="*/ 1601 h 1601"/>
                <a:gd name="T6" fmla="*/ 307 w 314"/>
                <a:gd name="T7" fmla="*/ 126 h 1601"/>
                <a:gd name="T8" fmla="*/ 0 w 314"/>
                <a:gd name="T9" fmla="*/ 0 h 1601"/>
              </a:gdLst>
              <a:ahLst/>
              <a:cxnLst>
                <a:cxn ang="0">
                  <a:pos x="T0" y="T1"/>
                </a:cxn>
                <a:cxn ang="0">
                  <a:pos x="T2" y="T3"/>
                </a:cxn>
                <a:cxn ang="0">
                  <a:pos x="T4" y="T5"/>
                </a:cxn>
                <a:cxn ang="0">
                  <a:pos x="T6" y="T7"/>
                </a:cxn>
                <a:cxn ang="0">
                  <a:pos x="T8" y="T9"/>
                </a:cxn>
              </a:cxnLst>
              <a:rect l="0" t="0" r="r" b="b"/>
              <a:pathLst>
                <a:path w="314" h="1601">
                  <a:moveTo>
                    <a:pt x="0" y="0"/>
                  </a:moveTo>
                  <a:lnTo>
                    <a:pt x="48" y="1418"/>
                  </a:lnTo>
                  <a:lnTo>
                    <a:pt x="314" y="1601"/>
                  </a:lnTo>
                  <a:lnTo>
                    <a:pt x="307" y="126"/>
                  </a:lnTo>
                  <a:lnTo>
                    <a:pt x="0" y="0"/>
                  </a:lnTo>
                  <a:close/>
                </a:path>
              </a:pathLst>
            </a:custGeom>
            <a:grp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17" name="Freeform 16">
              <a:extLst>
                <a:ext uri="{FF2B5EF4-FFF2-40B4-BE49-F238E27FC236}">
                  <a16:creationId xmlns:a16="http://schemas.microsoft.com/office/drawing/2014/main" id="{C99731D6-83A8-4D0C-B2F5-73A2B66AC473}"/>
                </a:ext>
              </a:extLst>
            </p:cNvPr>
            <p:cNvSpPr>
              <a:spLocks/>
            </p:cNvSpPr>
            <p:nvPr/>
          </p:nvSpPr>
          <p:spPr bwMode="auto">
            <a:xfrm>
              <a:off x="11793538" y="5675313"/>
              <a:ext cx="509588" cy="2530475"/>
            </a:xfrm>
            <a:custGeom>
              <a:avLst/>
              <a:gdLst>
                <a:gd name="T0" fmla="*/ 0 w 321"/>
                <a:gd name="T1" fmla="*/ 119 h 1594"/>
                <a:gd name="T2" fmla="*/ 321 w 321"/>
                <a:gd name="T3" fmla="*/ 0 h 1594"/>
                <a:gd name="T4" fmla="*/ 283 w 321"/>
                <a:gd name="T5" fmla="*/ 1422 h 1594"/>
                <a:gd name="T6" fmla="*/ 7 w 321"/>
                <a:gd name="T7" fmla="*/ 1594 h 1594"/>
                <a:gd name="T8" fmla="*/ 0 w 321"/>
                <a:gd name="T9" fmla="*/ 119 h 1594"/>
              </a:gdLst>
              <a:ahLst/>
              <a:cxnLst>
                <a:cxn ang="0">
                  <a:pos x="T0" y="T1"/>
                </a:cxn>
                <a:cxn ang="0">
                  <a:pos x="T2" y="T3"/>
                </a:cxn>
                <a:cxn ang="0">
                  <a:pos x="T4" y="T5"/>
                </a:cxn>
                <a:cxn ang="0">
                  <a:pos x="T6" y="T7"/>
                </a:cxn>
                <a:cxn ang="0">
                  <a:pos x="T8" y="T9"/>
                </a:cxn>
              </a:cxnLst>
              <a:rect l="0" t="0" r="r" b="b"/>
              <a:pathLst>
                <a:path w="321" h="1594">
                  <a:moveTo>
                    <a:pt x="0" y="119"/>
                  </a:moveTo>
                  <a:lnTo>
                    <a:pt x="321" y="0"/>
                  </a:lnTo>
                  <a:lnTo>
                    <a:pt x="283" y="1422"/>
                  </a:lnTo>
                  <a:lnTo>
                    <a:pt x="7" y="1594"/>
                  </a:lnTo>
                  <a:lnTo>
                    <a:pt x="0" y="119"/>
                  </a:lnTo>
                  <a:close/>
                </a:path>
              </a:pathLst>
            </a:custGeom>
            <a:solidFill>
              <a:schemeClr val="accent5">
                <a:lumMod val="75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grpSp>
      <p:grpSp>
        <p:nvGrpSpPr>
          <p:cNvPr id="25" name="Group 24">
            <a:extLst>
              <a:ext uri="{FF2B5EF4-FFF2-40B4-BE49-F238E27FC236}">
                <a16:creationId xmlns:a16="http://schemas.microsoft.com/office/drawing/2014/main" id="{87D53BBC-689B-424B-91C4-B3C213034AA6}"/>
              </a:ext>
            </a:extLst>
          </p:cNvPr>
          <p:cNvGrpSpPr/>
          <p:nvPr/>
        </p:nvGrpSpPr>
        <p:grpSpPr>
          <a:xfrm>
            <a:off x="16215419" y="3230511"/>
            <a:ext cx="2418325" cy="7277135"/>
            <a:chOff x="12020551" y="5037138"/>
            <a:chExt cx="1212850" cy="3649663"/>
          </a:xfrm>
          <a:solidFill>
            <a:schemeClr val="accent4"/>
          </a:solidFill>
        </p:grpSpPr>
        <p:sp>
          <p:nvSpPr>
            <p:cNvPr id="18" name="Freeform 17">
              <a:extLst>
                <a:ext uri="{FF2B5EF4-FFF2-40B4-BE49-F238E27FC236}">
                  <a16:creationId xmlns:a16="http://schemas.microsoft.com/office/drawing/2014/main" id="{5CA6EA7C-5D3C-40D2-A362-4ACA8579B4FE}"/>
                </a:ext>
              </a:extLst>
            </p:cNvPr>
            <p:cNvSpPr>
              <a:spLocks/>
            </p:cNvSpPr>
            <p:nvPr/>
          </p:nvSpPr>
          <p:spPr bwMode="auto">
            <a:xfrm>
              <a:off x="12071351" y="5037138"/>
              <a:ext cx="1162050" cy="369888"/>
            </a:xfrm>
            <a:custGeom>
              <a:avLst/>
              <a:gdLst>
                <a:gd name="T0" fmla="*/ 0 w 732"/>
                <a:gd name="T1" fmla="*/ 105 h 233"/>
                <a:gd name="T2" fmla="*/ 343 w 732"/>
                <a:gd name="T3" fmla="*/ 0 h 233"/>
                <a:gd name="T4" fmla="*/ 732 w 732"/>
                <a:gd name="T5" fmla="*/ 110 h 233"/>
                <a:gd name="T6" fmla="*/ 393 w 732"/>
                <a:gd name="T7" fmla="*/ 233 h 233"/>
                <a:gd name="T8" fmla="*/ 0 w 732"/>
                <a:gd name="T9" fmla="*/ 105 h 233"/>
              </a:gdLst>
              <a:ahLst/>
              <a:cxnLst>
                <a:cxn ang="0">
                  <a:pos x="T0" y="T1"/>
                </a:cxn>
                <a:cxn ang="0">
                  <a:pos x="T2" y="T3"/>
                </a:cxn>
                <a:cxn ang="0">
                  <a:pos x="T4" y="T5"/>
                </a:cxn>
                <a:cxn ang="0">
                  <a:pos x="T6" y="T7"/>
                </a:cxn>
                <a:cxn ang="0">
                  <a:pos x="T8" y="T9"/>
                </a:cxn>
              </a:cxnLst>
              <a:rect l="0" t="0" r="r" b="b"/>
              <a:pathLst>
                <a:path w="732" h="233">
                  <a:moveTo>
                    <a:pt x="0" y="105"/>
                  </a:moveTo>
                  <a:lnTo>
                    <a:pt x="343" y="0"/>
                  </a:lnTo>
                  <a:lnTo>
                    <a:pt x="732" y="110"/>
                  </a:lnTo>
                  <a:lnTo>
                    <a:pt x="393" y="233"/>
                  </a:lnTo>
                  <a:lnTo>
                    <a:pt x="0" y="105"/>
                  </a:lnTo>
                  <a:close/>
                </a:path>
              </a:pathLst>
            </a:custGeom>
            <a:solidFill>
              <a:schemeClr val="accent4">
                <a:lumMod val="60000"/>
                <a:lumOff val="40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19" name="Freeform 18">
              <a:extLst>
                <a:ext uri="{FF2B5EF4-FFF2-40B4-BE49-F238E27FC236}">
                  <a16:creationId xmlns:a16="http://schemas.microsoft.com/office/drawing/2014/main" id="{11D49BB5-E858-4785-81CA-450656005DAC}"/>
                </a:ext>
              </a:extLst>
            </p:cNvPr>
            <p:cNvSpPr>
              <a:spLocks/>
            </p:cNvSpPr>
            <p:nvPr/>
          </p:nvSpPr>
          <p:spPr bwMode="auto">
            <a:xfrm>
              <a:off x="12503151" y="5211763"/>
              <a:ext cx="730250" cy="3475038"/>
            </a:xfrm>
            <a:custGeom>
              <a:avLst/>
              <a:gdLst>
                <a:gd name="T0" fmla="*/ 121 w 460"/>
                <a:gd name="T1" fmla="*/ 123 h 2189"/>
                <a:gd name="T2" fmla="*/ 0 w 460"/>
                <a:gd name="T3" fmla="*/ 2189 h 2189"/>
                <a:gd name="T4" fmla="*/ 276 w 460"/>
                <a:gd name="T5" fmla="*/ 1990 h 2189"/>
                <a:gd name="T6" fmla="*/ 460 w 460"/>
                <a:gd name="T7" fmla="*/ 0 h 2189"/>
                <a:gd name="T8" fmla="*/ 121 w 460"/>
                <a:gd name="T9" fmla="*/ 123 h 2189"/>
              </a:gdLst>
              <a:ahLst/>
              <a:cxnLst>
                <a:cxn ang="0">
                  <a:pos x="T0" y="T1"/>
                </a:cxn>
                <a:cxn ang="0">
                  <a:pos x="T2" y="T3"/>
                </a:cxn>
                <a:cxn ang="0">
                  <a:pos x="T4" y="T5"/>
                </a:cxn>
                <a:cxn ang="0">
                  <a:pos x="T6" y="T7"/>
                </a:cxn>
                <a:cxn ang="0">
                  <a:pos x="T8" y="T9"/>
                </a:cxn>
              </a:cxnLst>
              <a:rect l="0" t="0" r="r" b="b"/>
              <a:pathLst>
                <a:path w="460" h="2189">
                  <a:moveTo>
                    <a:pt x="121" y="123"/>
                  </a:moveTo>
                  <a:lnTo>
                    <a:pt x="0" y="2189"/>
                  </a:lnTo>
                  <a:lnTo>
                    <a:pt x="276" y="1990"/>
                  </a:lnTo>
                  <a:lnTo>
                    <a:pt x="460" y="0"/>
                  </a:lnTo>
                  <a:lnTo>
                    <a:pt x="121" y="123"/>
                  </a:lnTo>
                  <a:close/>
                </a:path>
              </a:pathLst>
            </a:custGeom>
            <a:solidFill>
              <a:schemeClr val="accent4">
                <a:lumMod val="75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20" name="Freeform 19">
              <a:extLst>
                <a:ext uri="{FF2B5EF4-FFF2-40B4-BE49-F238E27FC236}">
                  <a16:creationId xmlns:a16="http://schemas.microsoft.com/office/drawing/2014/main" id="{7A9C385F-CB2E-484B-9381-02D3A18CF558}"/>
                </a:ext>
              </a:extLst>
            </p:cNvPr>
            <p:cNvSpPr>
              <a:spLocks/>
            </p:cNvSpPr>
            <p:nvPr/>
          </p:nvSpPr>
          <p:spPr bwMode="auto">
            <a:xfrm>
              <a:off x="12020551" y="5203826"/>
              <a:ext cx="674688" cy="3482975"/>
            </a:xfrm>
            <a:custGeom>
              <a:avLst/>
              <a:gdLst>
                <a:gd name="T0" fmla="*/ 32 w 425"/>
                <a:gd name="T1" fmla="*/ 0 h 2194"/>
                <a:gd name="T2" fmla="*/ 425 w 425"/>
                <a:gd name="T3" fmla="*/ 128 h 2194"/>
                <a:gd name="T4" fmla="*/ 304 w 425"/>
                <a:gd name="T5" fmla="*/ 2194 h 2194"/>
                <a:gd name="T6" fmla="*/ 0 w 425"/>
                <a:gd name="T7" fmla="*/ 1987 h 2194"/>
                <a:gd name="T8" fmla="*/ 32 w 425"/>
                <a:gd name="T9" fmla="*/ 0 h 2194"/>
              </a:gdLst>
              <a:ahLst/>
              <a:cxnLst>
                <a:cxn ang="0">
                  <a:pos x="T0" y="T1"/>
                </a:cxn>
                <a:cxn ang="0">
                  <a:pos x="T2" y="T3"/>
                </a:cxn>
                <a:cxn ang="0">
                  <a:pos x="T4" y="T5"/>
                </a:cxn>
                <a:cxn ang="0">
                  <a:pos x="T6" y="T7"/>
                </a:cxn>
                <a:cxn ang="0">
                  <a:pos x="T8" y="T9"/>
                </a:cxn>
              </a:cxnLst>
              <a:rect l="0" t="0" r="r" b="b"/>
              <a:pathLst>
                <a:path w="425" h="2194">
                  <a:moveTo>
                    <a:pt x="32" y="0"/>
                  </a:moveTo>
                  <a:lnTo>
                    <a:pt x="425" y="128"/>
                  </a:lnTo>
                  <a:lnTo>
                    <a:pt x="304" y="2194"/>
                  </a:lnTo>
                  <a:lnTo>
                    <a:pt x="0" y="1987"/>
                  </a:lnTo>
                  <a:lnTo>
                    <a:pt x="32" y="0"/>
                  </a:lnTo>
                  <a:close/>
                </a:path>
              </a:pathLst>
            </a:custGeom>
            <a:grp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grpSp>
      <p:grpSp>
        <p:nvGrpSpPr>
          <p:cNvPr id="24" name="Group 23">
            <a:extLst>
              <a:ext uri="{FF2B5EF4-FFF2-40B4-BE49-F238E27FC236}">
                <a16:creationId xmlns:a16="http://schemas.microsoft.com/office/drawing/2014/main" id="{3A8BD1FB-E23C-414C-AADC-9AC7CEDB0A86}"/>
              </a:ext>
            </a:extLst>
          </p:cNvPr>
          <p:cNvGrpSpPr/>
          <p:nvPr/>
        </p:nvGrpSpPr>
        <p:grpSpPr>
          <a:xfrm>
            <a:off x="17703132" y="2046671"/>
            <a:ext cx="3475552" cy="9622658"/>
            <a:chOff x="12766676" y="4443413"/>
            <a:chExt cx="1743075" cy="4826001"/>
          </a:xfrm>
          <a:solidFill>
            <a:schemeClr val="accent3"/>
          </a:solidFill>
        </p:grpSpPr>
        <p:sp>
          <p:nvSpPr>
            <p:cNvPr id="21" name="Freeform 20">
              <a:extLst>
                <a:ext uri="{FF2B5EF4-FFF2-40B4-BE49-F238E27FC236}">
                  <a16:creationId xmlns:a16="http://schemas.microsoft.com/office/drawing/2014/main" id="{6F88F6E4-2618-41A1-B12E-CCBAC1067CE6}"/>
                </a:ext>
              </a:extLst>
            </p:cNvPr>
            <p:cNvSpPr>
              <a:spLocks/>
            </p:cNvSpPr>
            <p:nvPr/>
          </p:nvSpPr>
          <p:spPr bwMode="auto">
            <a:xfrm>
              <a:off x="13344526" y="4606926"/>
              <a:ext cx="1165225" cy="4662488"/>
            </a:xfrm>
            <a:custGeom>
              <a:avLst/>
              <a:gdLst>
                <a:gd name="T0" fmla="*/ 394 w 734"/>
                <a:gd name="T1" fmla="*/ 114 h 2937"/>
                <a:gd name="T2" fmla="*/ 0 w 734"/>
                <a:gd name="T3" fmla="*/ 2937 h 2937"/>
                <a:gd name="T4" fmla="*/ 269 w 734"/>
                <a:gd name="T5" fmla="*/ 2699 h 2937"/>
                <a:gd name="T6" fmla="*/ 734 w 734"/>
                <a:gd name="T7" fmla="*/ 0 h 2937"/>
                <a:gd name="T8" fmla="*/ 394 w 734"/>
                <a:gd name="T9" fmla="*/ 114 h 2937"/>
              </a:gdLst>
              <a:ahLst/>
              <a:cxnLst>
                <a:cxn ang="0">
                  <a:pos x="T0" y="T1"/>
                </a:cxn>
                <a:cxn ang="0">
                  <a:pos x="T2" y="T3"/>
                </a:cxn>
                <a:cxn ang="0">
                  <a:pos x="T4" y="T5"/>
                </a:cxn>
                <a:cxn ang="0">
                  <a:pos x="T6" y="T7"/>
                </a:cxn>
                <a:cxn ang="0">
                  <a:pos x="T8" y="T9"/>
                </a:cxn>
              </a:cxnLst>
              <a:rect l="0" t="0" r="r" b="b"/>
              <a:pathLst>
                <a:path w="734" h="2937">
                  <a:moveTo>
                    <a:pt x="394" y="114"/>
                  </a:moveTo>
                  <a:lnTo>
                    <a:pt x="0" y="2937"/>
                  </a:lnTo>
                  <a:lnTo>
                    <a:pt x="269" y="2699"/>
                  </a:lnTo>
                  <a:lnTo>
                    <a:pt x="734" y="0"/>
                  </a:lnTo>
                  <a:lnTo>
                    <a:pt x="394" y="114"/>
                  </a:lnTo>
                  <a:close/>
                </a:path>
              </a:pathLst>
            </a:custGeom>
            <a:solidFill>
              <a:schemeClr val="accent3">
                <a:lumMod val="75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22" name="Freeform 21">
              <a:extLst>
                <a:ext uri="{FF2B5EF4-FFF2-40B4-BE49-F238E27FC236}">
                  <a16:creationId xmlns:a16="http://schemas.microsoft.com/office/drawing/2014/main" id="{FF080767-C4D7-4E0C-BE37-CA927FA6AA83}"/>
                </a:ext>
              </a:extLst>
            </p:cNvPr>
            <p:cNvSpPr>
              <a:spLocks/>
            </p:cNvSpPr>
            <p:nvPr/>
          </p:nvSpPr>
          <p:spPr bwMode="auto">
            <a:xfrm>
              <a:off x="12766676" y="4592638"/>
              <a:ext cx="1203325" cy="4676775"/>
            </a:xfrm>
            <a:custGeom>
              <a:avLst/>
              <a:gdLst>
                <a:gd name="T0" fmla="*/ 758 w 758"/>
                <a:gd name="T1" fmla="*/ 123 h 2946"/>
                <a:gd name="T2" fmla="*/ 226 w 758"/>
                <a:gd name="T3" fmla="*/ 0 h 2946"/>
                <a:gd name="T4" fmla="*/ 0 w 758"/>
                <a:gd name="T5" fmla="*/ 2698 h 2946"/>
                <a:gd name="T6" fmla="*/ 364 w 758"/>
                <a:gd name="T7" fmla="*/ 2946 h 2946"/>
                <a:gd name="T8" fmla="*/ 758 w 758"/>
                <a:gd name="T9" fmla="*/ 123 h 2946"/>
              </a:gdLst>
              <a:ahLst/>
              <a:cxnLst>
                <a:cxn ang="0">
                  <a:pos x="T0" y="T1"/>
                </a:cxn>
                <a:cxn ang="0">
                  <a:pos x="T2" y="T3"/>
                </a:cxn>
                <a:cxn ang="0">
                  <a:pos x="T4" y="T5"/>
                </a:cxn>
                <a:cxn ang="0">
                  <a:pos x="T6" y="T7"/>
                </a:cxn>
                <a:cxn ang="0">
                  <a:pos x="T8" y="T9"/>
                </a:cxn>
              </a:cxnLst>
              <a:rect l="0" t="0" r="r" b="b"/>
              <a:pathLst>
                <a:path w="758" h="2946">
                  <a:moveTo>
                    <a:pt x="758" y="123"/>
                  </a:moveTo>
                  <a:lnTo>
                    <a:pt x="226" y="0"/>
                  </a:lnTo>
                  <a:lnTo>
                    <a:pt x="0" y="2698"/>
                  </a:lnTo>
                  <a:lnTo>
                    <a:pt x="364" y="2946"/>
                  </a:lnTo>
                  <a:lnTo>
                    <a:pt x="758" y="123"/>
                  </a:lnTo>
                  <a:close/>
                </a:path>
              </a:pathLst>
            </a:custGeom>
            <a:grp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sp>
          <p:nvSpPr>
            <p:cNvPr id="23" name="Freeform 22">
              <a:extLst>
                <a:ext uri="{FF2B5EF4-FFF2-40B4-BE49-F238E27FC236}">
                  <a16:creationId xmlns:a16="http://schemas.microsoft.com/office/drawing/2014/main" id="{E75C9946-37DC-4763-A96E-76F019DCB848}"/>
                </a:ext>
              </a:extLst>
            </p:cNvPr>
            <p:cNvSpPr>
              <a:spLocks/>
            </p:cNvSpPr>
            <p:nvPr/>
          </p:nvSpPr>
          <p:spPr bwMode="auto">
            <a:xfrm>
              <a:off x="13125451" y="4443413"/>
              <a:ext cx="1384300" cy="344488"/>
            </a:xfrm>
            <a:custGeom>
              <a:avLst/>
              <a:gdLst>
                <a:gd name="T0" fmla="*/ 0 w 872"/>
                <a:gd name="T1" fmla="*/ 94 h 217"/>
                <a:gd name="T2" fmla="*/ 358 w 872"/>
                <a:gd name="T3" fmla="*/ 0 h 217"/>
                <a:gd name="T4" fmla="*/ 872 w 872"/>
                <a:gd name="T5" fmla="*/ 103 h 217"/>
                <a:gd name="T6" fmla="*/ 532 w 872"/>
                <a:gd name="T7" fmla="*/ 217 h 217"/>
                <a:gd name="T8" fmla="*/ 0 w 872"/>
                <a:gd name="T9" fmla="*/ 94 h 217"/>
              </a:gdLst>
              <a:ahLst/>
              <a:cxnLst>
                <a:cxn ang="0">
                  <a:pos x="T0" y="T1"/>
                </a:cxn>
                <a:cxn ang="0">
                  <a:pos x="T2" y="T3"/>
                </a:cxn>
                <a:cxn ang="0">
                  <a:pos x="T4" y="T5"/>
                </a:cxn>
                <a:cxn ang="0">
                  <a:pos x="T6" y="T7"/>
                </a:cxn>
                <a:cxn ang="0">
                  <a:pos x="T8" y="T9"/>
                </a:cxn>
              </a:cxnLst>
              <a:rect l="0" t="0" r="r" b="b"/>
              <a:pathLst>
                <a:path w="872" h="217">
                  <a:moveTo>
                    <a:pt x="0" y="94"/>
                  </a:moveTo>
                  <a:lnTo>
                    <a:pt x="358" y="0"/>
                  </a:lnTo>
                  <a:lnTo>
                    <a:pt x="872" y="103"/>
                  </a:lnTo>
                  <a:lnTo>
                    <a:pt x="532" y="217"/>
                  </a:lnTo>
                  <a:lnTo>
                    <a:pt x="0" y="94"/>
                  </a:lnTo>
                  <a:close/>
                </a:path>
              </a:pathLst>
            </a:custGeom>
            <a:solidFill>
              <a:schemeClr val="accent3">
                <a:lumMod val="60000"/>
                <a:lumOff val="40000"/>
              </a:schemeClr>
            </a:solidFill>
            <a:ln w="9525">
              <a:solidFill>
                <a:srgbClr val="F3F8FF"/>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3147"/>
                </a:solidFill>
                <a:effectLst/>
                <a:uLnTx/>
                <a:uFillTx/>
                <a:latin typeface="Calibri"/>
                <a:ea typeface="+mn-ea"/>
                <a:cs typeface="+mn-cs"/>
              </a:endParaRPr>
            </a:p>
          </p:txBody>
        </p:sp>
      </p:grpSp>
      <p:cxnSp>
        <p:nvCxnSpPr>
          <p:cNvPr id="34" name="Straight Connector 33">
            <a:extLst>
              <a:ext uri="{FF2B5EF4-FFF2-40B4-BE49-F238E27FC236}">
                <a16:creationId xmlns:a16="http://schemas.microsoft.com/office/drawing/2014/main" id="{32E0D97C-120C-4C1C-AC08-A819D8E6C5ED}"/>
              </a:ext>
            </a:extLst>
          </p:cNvPr>
          <p:cNvCxnSpPr>
            <a:cxnSpLocks/>
          </p:cNvCxnSpPr>
          <p:nvPr/>
        </p:nvCxnSpPr>
        <p:spPr>
          <a:xfrm flipH="1">
            <a:off x="10112609" y="6126804"/>
            <a:ext cx="2389871" cy="0"/>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180865C9-3259-475A-9C75-03997DB778FF}"/>
              </a:ext>
            </a:extLst>
          </p:cNvPr>
          <p:cNvGrpSpPr/>
          <p:nvPr/>
        </p:nvGrpSpPr>
        <p:grpSpPr>
          <a:xfrm>
            <a:off x="6834500" y="5363955"/>
            <a:ext cx="2970584" cy="1948351"/>
            <a:chOff x="6396631" y="9930120"/>
            <a:chExt cx="2357203" cy="1948351"/>
          </a:xfrm>
        </p:grpSpPr>
        <p:sp>
          <p:nvSpPr>
            <p:cNvPr id="36" name="TextBox 35">
              <a:extLst>
                <a:ext uri="{FF2B5EF4-FFF2-40B4-BE49-F238E27FC236}">
                  <a16:creationId xmlns:a16="http://schemas.microsoft.com/office/drawing/2014/main" id="{AF3123D5-8543-4B6A-ACEB-48517C8E8C28}"/>
                </a:ext>
              </a:extLst>
            </p:cNvPr>
            <p:cNvSpPr txBox="1"/>
            <p:nvPr/>
          </p:nvSpPr>
          <p:spPr>
            <a:xfrm>
              <a:off x="6467438" y="9930120"/>
              <a:ext cx="221559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30 billion</a:t>
              </a:r>
            </a:p>
          </p:txBody>
        </p:sp>
        <p:sp>
          <p:nvSpPr>
            <p:cNvPr id="37" name="TextBox 36">
              <a:extLst>
                <a:ext uri="{FF2B5EF4-FFF2-40B4-BE49-F238E27FC236}">
                  <a16:creationId xmlns:a16="http://schemas.microsoft.com/office/drawing/2014/main" id="{95B2F49C-7E54-4123-9B41-5981F89EE889}"/>
                </a:ext>
              </a:extLst>
            </p:cNvPr>
            <p:cNvSpPr txBox="1"/>
            <p:nvPr/>
          </p:nvSpPr>
          <p:spPr>
            <a:xfrm>
              <a:off x="6396631" y="10401143"/>
              <a:ext cx="2357203"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ea typeface="+mn-ea"/>
                  <a:cs typeface="+mn-cs"/>
                </a:rPr>
                <a:t>As of Microsoft Ignite, 30 billion collaboration minutes are taking place each day</a:t>
              </a:r>
            </a:p>
          </p:txBody>
        </p:sp>
      </p:grpSp>
      <p:cxnSp>
        <p:nvCxnSpPr>
          <p:cNvPr id="38" name="Straight Connector 37">
            <a:extLst>
              <a:ext uri="{FF2B5EF4-FFF2-40B4-BE49-F238E27FC236}">
                <a16:creationId xmlns:a16="http://schemas.microsoft.com/office/drawing/2014/main" id="{510D47C8-7DB5-4D81-884A-BF666B9AEACC}"/>
              </a:ext>
            </a:extLst>
          </p:cNvPr>
          <p:cNvCxnSpPr>
            <a:cxnSpLocks/>
          </p:cNvCxnSpPr>
          <p:nvPr/>
        </p:nvCxnSpPr>
        <p:spPr>
          <a:xfrm flipH="1">
            <a:off x="3390900" y="7650804"/>
            <a:ext cx="9956714" cy="0"/>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7992FD4E-38CA-44B0-800D-309DB7706543}"/>
              </a:ext>
            </a:extLst>
          </p:cNvPr>
          <p:cNvGrpSpPr/>
          <p:nvPr/>
        </p:nvGrpSpPr>
        <p:grpSpPr>
          <a:xfrm>
            <a:off x="304800" y="6835842"/>
            <a:ext cx="2712589" cy="1948351"/>
            <a:chOff x="6396631" y="9930120"/>
            <a:chExt cx="2357203" cy="1948351"/>
          </a:xfrm>
        </p:grpSpPr>
        <p:sp>
          <p:nvSpPr>
            <p:cNvPr id="41" name="TextBox 40">
              <a:extLst>
                <a:ext uri="{FF2B5EF4-FFF2-40B4-BE49-F238E27FC236}">
                  <a16:creationId xmlns:a16="http://schemas.microsoft.com/office/drawing/2014/main" id="{42D3FC4D-20A0-4283-BFC2-FB1CDF5C00A8}"/>
                </a:ext>
              </a:extLst>
            </p:cNvPr>
            <p:cNvSpPr txBox="1"/>
            <p:nvPr/>
          </p:nvSpPr>
          <p:spPr>
            <a:xfrm>
              <a:off x="6467436" y="9930120"/>
              <a:ext cx="221559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500,000</a:t>
              </a:r>
            </a:p>
          </p:txBody>
        </p:sp>
        <p:sp>
          <p:nvSpPr>
            <p:cNvPr id="42" name="TextBox 41">
              <a:extLst>
                <a:ext uri="{FF2B5EF4-FFF2-40B4-BE49-F238E27FC236}">
                  <a16:creationId xmlns:a16="http://schemas.microsoft.com/office/drawing/2014/main" id="{ABF69FA8-E655-4358-8151-231B033D4034}"/>
                </a:ext>
              </a:extLst>
            </p:cNvPr>
            <p:cNvSpPr txBox="1"/>
            <p:nvPr/>
          </p:nvSpPr>
          <p:spPr>
            <a:xfrm>
              <a:off x="6396631" y="10401143"/>
              <a:ext cx="2357203" cy="1477328"/>
            </a:xfrm>
            <a:prstGeom prst="rect">
              <a:avLst/>
            </a:prstGeom>
            <a:noFill/>
          </p:spPr>
          <p:txBody>
            <a:bodyPr wrap="square" rtlCol="0">
              <a:spAutoFit/>
            </a:bodyPr>
            <a:lstStyle/>
            <a:p>
              <a:pPr algn="ctr">
                <a:defRPr/>
              </a:pPr>
              <a:r>
                <a:rPr lang="en-GB" b="0" i="0">
                  <a:solidFill>
                    <a:srgbClr val="E8E6E3"/>
                  </a:solidFill>
                  <a:effectLst/>
                </a:rPr>
                <a:t>The number of organizations using Teams increased from 50,000 in 2017 to 500,000 in 2020. </a:t>
              </a:r>
            </a:p>
          </p:txBody>
        </p:sp>
      </p:grpSp>
      <p:cxnSp>
        <p:nvCxnSpPr>
          <p:cNvPr id="43" name="Straight Connector 42">
            <a:extLst>
              <a:ext uri="{FF2B5EF4-FFF2-40B4-BE49-F238E27FC236}">
                <a16:creationId xmlns:a16="http://schemas.microsoft.com/office/drawing/2014/main" id="{6EEC9579-5290-45A6-9519-88D58C2F06BB}"/>
              </a:ext>
            </a:extLst>
          </p:cNvPr>
          <p:cNvCxnSpPr>
            <a:cxnSpLocks/>
          </p:cNvCxnSpPr>
          <p:nvPr/>
        </p:nvCxnSpPr>
        <p:spPr>
          <a:xfrm flipH="1">
            <a:off x="5981183" y="4800523"/>
            <a:ext cx="8581925" cy="0"/>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21DFBC08-DDB5-41B9-A8D5-C2853FF1D6CE}"/>
              </a:ext>
            </a:extLst>
          </p:cNvPr>
          <p:cNvGrpSpPr/>
          <p:nvPr/>
        </p:nvGrpSpPr>
        <p:grpSpPr>
          <a:xfrm>
            <a:off x="2711729" y="3968038"/>
            <a:ext cx="2970584" cy="1948351"/>
            <a:chOff x="6396631" y="9930120"/>
            <a:chExt cx="2357203" cy="1948351"/>
          </a:xfrm>
        </p:grpSpPr>
        <p:sp>
          <p:nvSpPr>
            <p:cNvPr id="45" name="TextBox 44">
              <a:extLst>
                <a:ext uri="{FF2B5EF4-FFF2-40B4-BE49-F238E27FC236}">
                  <a16:creationId xmlns:a16="http://schemas.microsoft.com/office/drawing/2014/main" id="{F424980C-8163-46FE-B9C7-5DF57515AFFF}"/>
                </a:ext>
              </a:extLst>
            </p:cNvPr>
            <p:cNvSpPr txBox="1"/>
            <p:nvPr/>
          </p:nvSpPr>
          <p:spPr>
            <a:xfrm>
              <a:off x="6467436" y="9930120"/>
              <a:ext cx="221559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894%</a:t>
              </a:r>
            </a:p>
          </p:txBody>
        </p:sp>
        <p:sp>
          <p:nvSpPr>
            <p:cNvPr id="46" name="TextBox 45">
              <a:extLst>
                <a:ext uri="{FF2B5EF4-FFF2-40B4-BE49-F238E27FC236}">
                  <a16:creationId xmlns:a16="http://schemas.microsoft.com/office/drawing/2014/main" id="{87CC0CA4-D298-461F-A080-43AB32EEFFEC}"/>
                </a:ext>
              </a:extLst>
            </p:cNvPr>
            <p:cNvSpPr txBox="1"/>
            <p:nvPr/>
          </p:nvSpPr>
          <p:spPr>
            <a:xfrm>
              <a:off x="6396631" y="10401143"/>
              <a:ext cx="2357203" cy="147732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b="0" i="0">
                  <a:solidFill>
                    <a:srgbClr val="E8E6E3"/>
                  </a:solidFill>
                  <a:effectLst/>
                </a:rPr>
                <a:t>From March to June 2020, Microsoft Teams noticed 894 percent growth, more than Zoom</a:t>
              </a:r>
              <a:endParaRPr kumimoji="0" lang="en-US" b="0" i="0" u="none" strike="noStrike" kern="1200" cap="none" spc="0" normalizeH="0" baseline="0" noProof="0">
                <a:ln>
                  <a:noFill/>
                </a:ln>
                <a:effectLst/>
                <a:uLnTx/>
                <a:uFillTx/>
                <a:ea typeface="+mn-ea"/>
                <a:cs typeface="+mn-cs"/>
              </a:endParaRPr>
            </a:p>
          </p:txBody>
        </p:sp>
      </p:grpSp>
      <p:cxnSp>
        <p:nvCxnSpPr>
          <p:cNvPr id="47" name="Straight Connector 46">
            <a:extLst>
              <a:ext uri="{FF2B5EF4-FFF2-40B4-BE49-F238E27FC236}">
                <a16:creationId xmlns:a16="http://schemas.microsoft.com/office/drawing/2014/main" id="{882B633A-4C83-45CF-A7E9-1795DC4CFA34}"/>
              </a:ext>
            </a:extLst>
          </p:cNvPr>
          <p:cNvCxnSpPr/>
          <p:nvPr/>
        </p:nvCxnSpPr>
        <p:spPr>
          <a:xfrm flipH="1">
            <a:off x="11387768" y="9120586"/>
            <a:ext cx="4084320" cy="0"/>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2056AC18-F34B-4E1D-8CAF-A0A2BBA4CD5B}"/>
              </a:ext>
            </a:extLst>
          </p:cNvPr>
          <p:cNvGrpSpPr/>
          <p:nvPr/>
        </p:nvGrpSpPr>
        <p:grpSpPr>
          <a:xfrm>
            <a:off x="6834501" y="8357737"/>
            <a:ext cx="4245742" cy="1671352"/>
            <a:chOff x="6396631" y="9930120"/>
            <a:chExt cx="2357203" cy="1671352"/>
          </a:xfrm>
        </p:grpSpPr>
        <p:sp>
          <p:nvSpPr>
            <p:cNvPr id="49" name="TextBox 48">
              <a:extLst>
                <a:ext uri="{FF2B5EF4-FFF2-40B4-BE49-F238E27FC236}">
                  <a16:creationId xmlns:a16="http://schemas.microsoft.com/office/drawing/2014/main" id="{B66F8024-D065-4DE0-949F-E46EF61E5A59}"/>
                </a:ext>
              </a:extLst>
            </p:cNvPr>
            <p:cNvSpPr txBox="1"/>
            <p:nvPr/>
          </p:nvSpPr>
          <p:spPr>
            <a:xfrm>
              <a:off x="6467436" y="9930120"/>
              <a:ext cx="221559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29.71%</a:t>
              </a:r>
            </a:p>
          </p:txBody>
        </p:sp>
        <p:sp>
          <p:nvSpPr>
            <p:cNvPr id="50" name="TextBox 49">
              <a:extLst>
                <a:ext uri="{FF2B5EF4-FFF2-40B4-BE49-F238E27FC236}">
                  <a16:creationId xmlns:a16="http://schemas.microsoft.com/office/drawing/2014/main" id="{DFDD6166-F13E-485E-A18F-E8DEF66A6433}"/>
                </a:ext>
              </a:extLst>
            </p:cNvPr>
            <p:cNvSpPr txBox="1"/>
            <p:nvPr/>
          </p:nvSpPr>
          <p:spPr>
            <a:xfrm>
              <a:off x="6396631" y="10401143"/>
              <a:ext cx="2357203" cy="1200329"/>
            </a:xfrm>
            <a:prstGeom prst="rect">
              <a:avLst/>
            </a:prstGeom>
            <a:noFill/>
          </p:spPr>
          <p:txBody>
            <a:bodyPr wrap="square" rtlCol="0">
              <a:spAutoFit/>
            </a:bodyPr>
            <a:lstStyle/>
            <a:p>
              <a:pPr algn="l"/>
              <a:r>
                <a:rPr lang="en-GB" b="0" i="0">
                  <a:effectLst/>
                </a:rPr>
                <a:t>A </a:t>
              </a:r>
              <a:r>
                <a:rPr lang="en-GB" b="0" i="0" u="none" strike="noStrike">
                  <a:effectLst/>
                  <a:hlinkClick r:id="rId3">
                    <a:extLst>
                      <a:ext uri="{A12FA001-AC4F-418D-AE19-62706E023703}">
                        <ahyp:hlinkClr xmlns:ahyp="http://schemas.microsoft.com/office/drawing/2018/hyperlinkcolor" val="tx"/>
                      </a:ext>
                    </a:extLst>
                  </a:hlinkClick>
                </a:rPr>
                <a:t>study of US Teams users</a:t>
              </a:r>
              <a:r>
                <a:rPr lang="en-GB" b="0" i="0">
                  <a:effectLst/>
                </a:rPr>
                <a:t> in 2020 found that 29.71% of companies used Microsoft Teams for remote work during the COVID-19 pandemic. </a:t>
              </a:r>
            </a:p>
          </p:txBody>
        </p:sp>
      </p:grpSp>
      <p:cxnSp>
        <p:nvCxnSpPr>
          <p:cNvPr id="51" name="Straight Connector 50">
            <a:extLst>
              <a:ext uri="{FF2B5EF4-FFF2-40B4-BE49-F238E27FC236}">
                <a16:creationId xmlns:a16="http://schemas.microsoft.com/office/drawing/2014/main" id="{4AC730A3-7812-4BC8-8F1C-F4C6D5B8305E}"/>
              </a:ext>
            </a:extLst>
          </p:cNvPr>
          <p:cNvCxnSpPr/>
          <p:nvPr/>
        </p:nvCxnSpPr>
        <p:spPr>
          <a:xfrm flipH="1">
            <a:off x="13093364" y="3327231"/>
            <a:ext cx="4084320" cy="0"/>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928D10E-2845-497B-976F-623370EC3CE1}"/>
              </a:ext>
            </a:extLst>
          </p:cNvPr>
          <p:cNvGrpSpPr/>
          <p:nvPr/>
        </p:nvGrpSpPr>
        <p:grpSpPr>
          <a:xfrm>
            <a:off x="9085557" y="2564382"/>
            <a:ext cx="3700281" cy="2502348"/>
            <a:chOff x="6396631" y="9930120"/>
            <a:chExt cx="2357203" cy="2502348"/>
          </a:xfrm>
        </p:grpSpPr>
        <p:sp>
          <p:nvSpPr>
            <p:cNvPr id="53" name="TextBox 52">
              <a:extLst>
                <a:ext uri="{FF2B5EF4-FFF2-40B4-BE49-F238E27FC236}">
                  <a16:creationId xmlns:a16="http://schemas.microsoft.com/office/drawing/2014/main" id="{6FFF8E99-634F-4D49-AD7C-43D6C412D49F}"/>
                </a:ext>
              </a:extLst>
            </p:cNvPr>
            <p:cNvSpPr txBox="1"/>
            <p:nvPr/>
          </p:nvSpPr>
          <p:spPr>
            <a:xfrm>
              <a:off x="6467436" y="9930120"/>
              <a:ext cx="221559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1">
                  <a:solidFill>
                    <a:schemeClr val="bg2"/>
                  </a:solidFill>
                  <a:latin typeface="Open Sans Bold" panose="020B0806030504020204" pitchFamily="34" charset="0"/>
                  <a:ea typeface="Open Sans Bold" panose="020B0806030504020204" pitchFamily="34" charset="0"/>
                  <a:cs typeface="Open Sans Bold" panose="020B0806030504020204" pitchFamily="34" charset="0"/>
                </a:rPr>
                <a:t>95 million</a:t>
              </a:r>
              <a:endParaRPr kumimoji="0" lang="en-US" sz="2000" b="1" i="0" u="none" strike="noStrike" kern="1200" cap="none" spc="0" normalizeH="0" baseline="0" noProof="0">
                <a:ln>
                  <a:noFill/>
                </a:ln>
                <a:solidFill>
                  <a:schemeClr val="bg2"/>
                </a:solidFill>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4" name="TextBox 53">
              <a:extLst>
                <a:ext uri="{FF2B5EF4-FFF2-40B4-BE49-F238E27FC236}">
                  <a16:creationId xmlns:a16="http://schemas.microsoft.com/office/drawing/2014/main" id="{2329FF28-25B6-4C89-9B6B-365B9676E7E1}"/>
                </a:ext>
              </a:extLst>
            </p:cNvPr>
            <p:cNvSpPr txBox="1"/>
            <p:nvPr/>
          </p:nvSpPr>
          <p:spPr>
            <a:xfrm>
              <a:off x="6396631" y="10401143"/>
              <a:ext cx="2357203" cy="2031325"/>
            </a:xfrm>
            <a:prstGeom prst="rect">
              <a:avLst/>
            </a:prstGeom>
            <a:noFill/>
          </p:spPr>
          <p:txBody>
            <a:bodyPr wrap="square" rtlCol="0">
              <a:spAutoFit/>
            </a:bodyPr>
            <a:lstStyle/>
            <a:p>
              <a:pPr algn="l" fontAlgn="base"/>
              <a:r>
                <a:rPr lang="en-GB" b="0" i="0">
                  <a:solidFill>
                    <a:srgbClr val="E8E6E3"/>
                  </a:solidFill>
                  <a:effectLst/>
                </a:rPr>
                <a:t>Microsoft added 95 million users in 2020, as it became one of the most popular apps during the coronavirus pandemic</a:t>
              </a:r>
            </a:p>
          </p:txBody>
        </p:sp>
      </p:grpSp>
      <p:cxnSp>
        <p:nvCxnSpPr>
          <p:cNvPr id="55" name="Straight Connector 54">
            <a:extLst>
              <a:ext uri="{FF2B5EF4-FFF2-40B4-BE49-F238E27FC236}">
                <a16:creationId xmlns:a16="http://schemas.microsoft.com/office/drawing/2014/main" id="{F8C99D26-49BF-4DF7-B5DD-0AE90E835DBB}"/>
              </a:ext>
            </a:extLst>
          </p:cNvPr>
          <p:cNvCxnSpPr>
            <a:cxnSpLocks/>
          </p:cNvCxnSpPr>
          <p:nvPr/>
        </p:nvCxnSpPr>
        <p:spPr>
          <a:xfrm flipH="1">
            <a:off x="7447880" y="10992579"/>
            <a:ext cx="10976840" cy="0"/>
          </a:xfrm>
          <a:prstGeom prst="line">
            <a:avLst/>
          </a:prstGeom>
          <a:ln>
            <a:solidFill>
              <a:schemeClr val="tx1"/>
            </a:solidFill>
            <a:headEnd type="oval" w="lg" len="lg"/>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E50AD888-1AB5-4A0D-80AA-BC44C11ADB5F}"/>
              </a:ext>
            </a:extLst>
          </p:cNvPr>
          <p:cNvGrpSpPr/>
          <p:nvPr/>
        </p:nvGrpSpPr>
        <p:grpSpPr>
          <a:xfrm>
            <a:off x="4802581" y="10229730"/>
            <a:ext cx="2357203" cy="1671352"/>
            <a:chOff x="6396631" y="9930120"/>
            <a:chExt cx="2357203" cy="1671352"/>
          </a:xfrm>
        </p:grpSpPr>
        <p:sp>
          <p:nvSpPr>
            <p:cNvPr id="57" name="TextBox 56">
              <a:extLst>
                <a:ext uri="{FF2B5EF4-FFF2-40B4-BE49-F238E27FC236}">
                  <a16:creationId xmlns:a16="http://schemas.microsoft.com/office/drawing/2014/main" id="{29495974-6732-4B82-BAEE-CBF7C0B72629}"/>
                </a:ext>
              </a:extLst>
            </p:cNvPr>
            <p:cNvSpPr txBox="1"/>
            <p:nvPr/>
          </p:nvSpPr>
          <p:spPr>
            <a:xfrm>
              <a:off x="6467436" y="9930120"/>
              <a:ext cx="2215592" cy="4001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chemeClr val="bg2"/>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145 million</a:t>
              </a:r>
            </a:p>
          </p:txBody>
        </p:sp>
        <p:sp>
          <p:nvSpPr>
            <p:cNvPr id="58" name="TextBox 57">
              <a:extLst>
                <a:ext uri="{FF2B5EF4-FFF2-40B4-BE49-F238E27FC236}">
                  <a16:creationId xmlns:a16="http://schemas.microsoft.com/office/drawing/2014/main" id="{2021ACBA-BD99-4710-B186-99900CE64696}"/>
                </a:ext>
              </a:extLst>
            </p:cNvPr>
            <p:cNvSpPr txBox="1"/>
            <p:nvPr/>
          </p:nvSpPr>
          <p:spPr>
            <a:xfrm>
              <a:off x="6396631" y="10401143"/>
              <a:ext cx="2357203"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i="0">
                  <a:solidFill>
                    <a:srgbClr val="E8E6E3"/>
                  </a:solidFill>
                  <a:effectLst/>
                </a:rPr>
                <a:t>Microsoft Teams reached 145 million daily active users (DAU)</a:t>
              </a:r>
              <a:endParaRPr kumimoji="0" lang="en-US" i="0" u="none" strike="noStrike" kern="1200" cap="none" spc="0" normalizeH="0" baseline="0" noProof="0">
                <a:ln>
                  <a:noFill/>
                </a:ln>
                <a:effectLst/>
                <a:uLnTx/>
                <a:uFillTx/>
                <a:ea typeface="+mn-ea"/>
                <a:cs typeface="+mn-cs"/>
              </a:endParaRPr>
            </a:p>
          </p:txBody>
        </p:sp>
      </p:grpSp>
      <p:sp>
        <p:nvSpPr>
          <p:cNvPr id="63" name="TextBox 62">
            <a:extLst>
              <a:ext uri="{FF2B5EF4-FFF2-40B4-BE49-F238E27FC236}">
                <a16:creationId xmlns:a16="http://schemas.microsoft.com/office/drawing/2014/main" id="{F7813785-1900-4A27-A4E3-BC3BD2FCB28B}"/>
              </a:ext>
            </a:extLst>
          </p:cNvPr>
          <p:cNvSpPr txBox="1"/>
          <p:nvPr/>
        </p:nvSpPr>
        <p:spPr>
          <a:xfrm>
            <a:off x="1237845" y="1074929"/>
            <a:ext cx="679103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Microsoft Teams today</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15141284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1+#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1+#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4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1+#ppt_w/2"/>
                                          </p:val>
                                        </p:tav>
                                        <p:tav tm="100000">
                                          <p:val>
                                            <p:strVal val="#ppt_x"/>
                                          </p:val>
                                        </p:tav>
                                      </p:tavLst>
                                    </p:anim>
                                    <p:anim calcmode="lin" valueType="num">
                                      <p:cBhvr additive="base">
                                        <p:cTn id="20" dur="1000" fill="hold"/>
                                        <p:tgtEl>
                                          <p:spTgt spid="2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8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1+#ppt_w/2"/>
                                          </p:val>
                                        </p:tav>
                                        <p:tav tm="100000">
                                          <p:val>
                                            <p:strVal val="#ppt_x"/>
                                          </p:val>
                                        </p:tav>
                                      </p:tavLst>
                                    </p:anim>
                                    <p:anim calcmode="lin" valueType="num">
                                      <p:cBhvr additive="base">
                                        <p:cTn id="24" dur="10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1000" fill="hold"/>
                                        <p:tgtEl>
                                          <p:spTgt spid="24"/>
                                        </p:tgtEl>
                                        <p:attrNameLst>
                                          <p:attrName>ppt_x</p:attrName>
                                        </p:attrNameLst>
                                      </p:cBhvr>
                                      <p:tavLst>
                                        <p:tav tm="0">
                                          <p:val>
                                            <p:strVal val="1+#ppt_w/2"/>
                                          </p:val>
                                        </p:tav>
                                        <p:tav tm="100000">
                                          <p:val>
                                            <p:strVal val="#ppt_x"/>
                                          </p:val>
                                        </p:tav>
                                      </p:tavLst>
                                    </p:anim>
                                    <p:anim calcmode="lin" valueType="num">
                                      <p:cBhvr additive="base">
                                        <p:cTn id="28" dur="1000" fill="hold"/>
                                        <p:tgtEl>
                                          <p:spTgt spid="24"/>
                                        </p:tgtEl>
                                        <p:attrNameLst>
                                          <p:attrName>ppt_y</p:attrName>
                                        </p:attrNameLst>
                                      </p:cBhvr>
                                      <p:tavLst>
                                        <p:tav tm="0">
                                          <p:val>
                                            <p:strVal val="#ppt_y"/>
                                          </p:val>
                                        </p:tav>
                                        <p:tav tm="100000">
                                          <p:val>
                                            <p:strVal val="#ppt_y"/>
                                          </p:val>
                                        </p:tav>
                                      </p:tavLst>
                                    </p:anim>
                                  </p:childTnLst>
                                </p:cTn>
                              </p:par>
                              <p:par>
                                <p:cTn id="29" presetID="22" presetClass="entr" presetSubtype="2" fill="hold" nodeType="withEffect">
                                  <p:stCondLst>
                                    <p:cond delay="1000"/>
                                  </p:stCondLst>
                                  <p:childTnLst>
                                    <p:set>
                                      <p:cBhvr>
                                        <p:cTn id="30" dur="1" fill="hold">
                                          <p:stCondLst>
                                            <p:cond delay="0"/>
                                          </p:stCondLst>
                                        </p:cTn>
                                        <p:tgtEl>
                                          <p:spTgt spid="34"/>
                                        </p:tgtEl>
                                        <p:attrNameLst>
                                          <p:attrName>style.visibility</p:attrName>
                                        </p:attrNameLst>
                                      </p:cBhvr>
                                      <p:to>
                                        <p:strVal val="visible"/>
                                      </p:to>
                                    </p:set>
                                    <p:animEffect transition="in" filter="wipe(right)">
                                      <p:cBhvr>
                                        <p:cTn id="31" dur="500"/>
                                        <p:tgtEl>
                                          <p:spTgt spid="34"/>
                                        </p:tgtEl>
                                      </p:cBhvr>
                                    </p:animEffect>
                                  </p:childTnLst>
                                </p:cTn>
                              </p:par>
                              <p:par>
                                <p:cTn id="32" presetID="22" presetClass="entr" presetSubtype="2" fill="hold" nodeType="withEffect">
                                  <p:stCondLst>
                                    <p:cond delay="120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par>
                                <p:cTn id="35" presetID="22" presetClass="entr" presetSubtype="2" fill="hold" nodeType="withEffect">
                                  <p:stCondLst>
                                    <p:cond delay="1400"/>
                                  </p:stCondLst>
                                  <p:childTnLst>
                                    <p:set>
                                      <p:cBhvr>
                                        <p:cTn id="36" dur="1" fill="hold">
                                          <p:stCondLst>
                                            <p:cond delay="0"/>
                                          </p:stCondLst>
                                        </p:cTn>
                                        <p:tgtEl>
                                          <p:spTgt spid="43"/>
                                        </p:tgtEl>
                                        <p:attrNameLst>
                                          <p:attrName>style.visibility</p:attrName>
                                        </p:attrNameLst>
                                      </p:cBhvr>
                                      <p:to>
                                        <p:strVal val="visible"/>
                                      </p:to>
                                    </p:set>
                                    <p:animEffect transition="in" filter="wipe(right)">
                                      <p:cBhvr>
                                        <p:cTn id="37" dur="500"/>
                                        <p:tgtEl>
                                          <p:spTgt spid="43"/>
                                        </p:tgtEl>
                                      </p:cBhvr>
                                    </p:animEffect>
                                  </p:childTnLst>
                                </p:cTn>
                              </p:par>
                              <p:par>
                                <p:cTn id="38" presetID="22" presetClass="entr" presetSubtype="2" fill="hold" nodeType="withEffect">
                                  <p:stCondLst>
                                    <p:cond delay="1600"/>
                                  </p:stCondLst>
                                  <p:childTnLst>
                                    <p:set>
                                      <p:cBhvr>
                                        <p:cTn id="39" dur="1" fill="hold">
                                          <p:stCondLst>
                                            <p:cond delay="0"/>
                                          </p:stCondLst>
                                        </p:cTn>
                                        <p:tgtEl>
                                          <p:spTgt spid="47"/>
                                        </p:tgtEl>
                                        <p:attrNameLst>
                                          <p:attrName>style.visibility</p:attrName>
                                        </p:attrNameLst>
                                      </p:cBhvr>
                                      <p:to>
                                        <p:strVal val="visible"/>
                                      </p:to>
                                    </p:set>
                                    <p:animEffect transition="in" filter="wipe(right)">
                                      <p:cBhvr>
                                        <p:cTn id="40" dur="500"/>
                                        <p:tgtEl>
                                          <p:spTgt spid="47"/>
                                        </p:tgtEl>
                                      </p:cBhvr>
                                    </p:animEffect>
                                  </p:childTnLst>
                                </p:cTn>
                              </p:par>
                              <p:par>
                                <p:cTn id="41" presetID="22" presetClass="entr" presetSubtype="2" fill="hold" nodeType="withEffect">
                                  <p:stCondLst>
                                    <p:cond delay="1800"/>
                                  </p:stCondLst>
                                  <p:childTnLst>
                                    <p:set>
                                      <p:cBhvr>
                                        <p:cTn id="42" dur="1" fill="hold">
                                          <p:stCondLst>
                                            <p:cond delay="0"/>
                                          </p:stCondLst>
                                        </p:cTn>
                                        <p:tgtEl>
                                          <p:spTgt spid="51"/>
                                        </p:tgtEl>
                                        <p:attrNameLst>
                                          <p:attrName>style.visibility</p:attrName>
                                        </p:attrNameLst>
                                      </p:cBhvr>
                                      <p:to>
                                        <p:strVal val="visible"/>
                                      </p:to>
                                    </p:set>
                                    <p:animEffect transition="in" filter="wipe(right)">
                                      <p:cBhvr>
                                        <p:cTn id="43" dur="500"/>
                                        <p:tgtEl>
                                          <p:spTgt spid="51"/>
                                        </p:tgtEl>
                                      </p:cBhvr>
                                    </p:animEffect>
                                  </p:childTnLst>
                                </p:cTn>
                              </p:par>
                              <p:par>
                                <p:cTn id="44" presetID="22" presetClass="entr" presetSubtype="2" fill="hold" nodeType="withEffect">
                                  <p:stCondLst>
                                    <p:cond delay="2000"/>
                                  </p:stCondLst>
                                  <p:childTnLst>
                                    <p:set>
                                      <p:cBhvr>
                                        <p:cTn id="45" dur="1" fill="hold">
                                          <p:stCondLst>
                                            <p:cond delay="0"/>
                                          </p:stCondLst>
                                        </p:cTn>
                                        <p:tgtEl>
                                          <p:spTgt spid="55"/>
                                        </p:tgtEl>
                                        <p:attrNameLst>
                                          <p:attrName>style.visibility</p:attrName>
                                        </p:attrNameLst>
                                      </p:cBhvr>
                                      <p:to>
                                        <p:strVal val="visible"/>
                                      </p:to>
                                    </p:set>
                                    <p:animEffect transition="in" filter="wipe(right)">
                                      <p:cBhvr>
                                        <p:cTn id="46" dur="500"/>
                                        <p:tgtEl>
                                          <p:spTgt spid="55"/>
                                        </p:tgtEl>
                                      </p:cBhvr>
                                    </p:animEffect>
                                  </p:childTnLst>
                                </p:cTn>
                              </p:par>
                              <p:par>
                                <p:cTn id="47" presetID="10" presetClass="entr" presetSubtype="0" fill="hold" nodeType="withEffect">
                                  <p:stCondLst>
                                    <p:cond delay="14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16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nodeType="withEffect">
                                  <p:stCondLst>
                                    <p:cond delay="18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200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nodeType="withEffect">
                                  <p:stCondLst>
                                    <p:cond delay="220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nodeType="withEffect">
                                  <p:stCondLst>
                                    <p:cond delay="240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E09A9FA1-E10B-47F2-A3A2-2AE1F394BB2F}"/>
              </a:ext>
            </a:extLst>
          </p:cNvPr>
          <p:cNvGrpSpPr/>
          <p:nvPr/>
        </p:nvGrpSpPr>
        <p:grpSpPr>
          <a:xfrm flipH="1">
            <a:off x="1191617" y="4551891"/>
            <a:ext cx="5302798" cy="4612219"/>
            <a:chOff x="5190610" y="4138651"/>
            <a:chExt cx="7058025" cy="6138864"/>
          </a:xfrm>
        </p:grpSpPr>
        <p:sp>
          <p:nvSpPr>
            <p:cNvPr id="54" name="Freeform 5">
              <a:extLst>
                <a:ext uri="{FF2B5EF4-FFF2-40B4-BE49-F238E27FC236}">
                  <a16:creationId xmlns:a16="http://schemas.microsoft.com/office/drawing/2014/main" id="{F801C571-9AA2-4E5B-9FA2-2A8CF28C7C2A}"/>
                </a:ext>
              </a:extLst>
            </p:cNvPr>
            <p:cNvSpPr>
              <a:spLocks/>
            </p:cNvSpPr>
            <p:nvPr/>
          </p:nvSpPr>
          <p:spPr bwMode="auto">
            <a:xfrm rot="5400000">
              <a:off x="5650191" y="3679070"/>
              <a:ext cx="6138864" cy="7058025"/>
            </a:xfrm>
            <a:custGeom>
              <a:avLst/>
              <a:gdLst>
                <a:gd name="T0" fmla="*/ 0 w 2224"/>
                <a:gd name="T1" fmla="*/ 1003 h 2555"/>
                <a:gd name="T2" fmla="*/ 1112 w 2224"/>
                <a:gd name="T3" fmla="*/ 0 h 2555"/>
                <a:gd name="T4" fmla="*/ 2224 w 2224"/>
                <a:gd name="T5" fmla="*/ 1004 h 2555"/>
                <a:gd name="T6" fmla="*/ 1741 w 2224"/>
                <a:gd name="T7" fmla="*/ 1487 h 2555"/>
                <a:gd name="T8" fmla="*/ 1585 w 2224"/>
                <a:gd name="T9" fmla="*/ 1321 h 2555"/>
                <a:gd name="T10" fmla="*/ 1585 w 2224"/>
                <a:gd name="T11" fmla="*/ 2555 h 2555"/>
                <a:gd name="T12" fmla="*/ 639 w 2224"/>
                <a:gd name="T13" fmla="*/ 2555 h 2555"/>
                <a:gd name="T14" fmla="*/ 639 w 2224"/>
                <a:gd name="T15" fmla="*/ 1335 h 2555"/>
                <a:gd name="T16" fmla="*/ 492 w 2224"/>
                <a:gd name="T17" fmla="*/ 1498 h 2555"/>
                <a:gd name="T18" fmla="*/ 0 w 2224"/>
                <a:gd name="T19" fmla="*/ 1003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4" h="2555">
                  <a:moveTo>
                    <a:pt x="0" y="1003"/>
                  </a:moveTo>
                  <a:cubicBezTo>
                    <a:pt x="1112" y="0"/>
                    <a:pt x="1112" y="0"/>
                    <a:pt x="1112" y="0"/>
                  </a:cubicBezTo>
                  <a:cubicBezTo>
                    <a:pt x="2224" y="1004"/>
                    <a:pt x="2224" y="1004"/>
                    <a:pt x="2224" y="1004"/>
                  </a:cubicBezTo>
                  <a:cubicBezTo>
                    <a:pt x="1741" y="1487"/>
                    <a:pt x="1741" y="1487"/>
                    <a:pt x="1741" y="1487"/>
                  </a:cubicBezTo>
                  <a:cubicBezTo>
                    <a:pt x="1585" y="1321"/>
                    <a:pt x="1585" y="1321"/>
                    <a:pt x="1585" y="1321"/>
                  </a:cubicBezTo>
                  <a:cubicBezTo>
                    <a:pt x="1585" y="2555"/>
                    <a:pt x="1585" y="2555"/>
                    <a:pt x="1585" y="2555"/>
                  </a:cubicBezTo>
                  <a:cubicBezTo>
                    <a:pt x="1339" y="2555"/>
                    <a:pt x="885" y="2555"/>
                    <a:pt x="639" y="2555"/>
                  </a:cubicBezTo>
                  <a:cubicBezTo>
                    <a:pt x="639" y="1335"/>
                    <a:pt x="639" y="1335"/>
                    <a:pt x="639" y="1335"/>
                  </a:cubicBezTo>
                  <a:cubicBezTo>
                    <a:pt x="492" y="1498"/>
                    <a:pt x="492" y="1498"/>
                    <a:pt x="492" y="1498"/>
                  </a:cubicBezTo>
                  <a:cubicBezTo>
                    <a:pt x="0" y="1003"/>
                    <a:pt x="0" y="1003"/>
                    <a:pt x="0" y="100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2144"/>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ED3A741C-1ABE-4678-B8CB-D3B6EBBAFBE3}"/>
                </a:ext>
              </a:extLst>
            </p:cNvPr>
            <p:cNvSpPr txBox="1"/>
            <p:nvPr/>
          </p:nvSpPr>
          <p:spPr>
            <a:xfrm>
              <a:off x="7961265" y="6777946"/>
              <a:ext cx="2955459" cy="860267"/>
            </a:xfrm>
            <a:prstGeom prst="rect">
              <a:avLst/>
            </a:prstGeom>
            <a:noFill/>
          </p:spPr>
          <p:txBody>
            <a:bodyPr wrap="non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Usability</a:t>
              </a:r>
            </a:p>
          </p:txBody>
        </p:sp>
      </p:grpSp>
      <p:grpSp>
        <p:nvGrpSpPr>
          <p:cNvPr id="50" name="Group 49">
            <a:extLst>
              <a:ext uri="{FF2B5EF4-FFF2-40B4-BE49-F238E27FC236}">
                <a16:creationId xmlns:a16="http://schemas.microsoft.com/office/drawing/2014/main" id="{0EB3A5AE-0F6C-490A-8322-DC26B18F0B3E}"/>
              </a:ext>
            </a:extLst>
          </p:cNvPr>
          <p:cNvGrpSpPr/>
          <p:nvPr/>
        </p:nvGrpSpPr>
        <p:grpSpPr>
          <a:xfrm>
            <a:off x="17892760" y="4551891"/>
            <a:ext cx="5302798" cy="4612219"/>
            <a:chOff x="5190610" y="4138651"/>
            <a:chExt cx="7058025" cy="6138864"/>
          </a:xfrm>
        </p:grpSpPr>
        <p:sp>
          <p:nvSpPr>
            <p:cNvPr id="51" name="Freeform 5">
              <a:extLst>
                <a:ext uri="{FF2B5EF4-FFF2-40B4-BE49-F238E27FC236}">
                  <a16:creationId xmlns:a16="http://schemas.microsoft.com/office/drawing/2014/main" id="{F9A28375-3CA7-4E7C-8A2A-63E03B130727}"/>
                </a:ext>
              </a:extLst>
            </p:cNvPr>
            <p:cNvSpPr>
              <a:spLocks/>
            </p:cNvSpPr>
            <p:nvPr/>
          </p:nvSpPr>
          <p:spPr bwMode="auto">
            <a:xfrm rot="5400000">
              <a:off x="5650191" y="3679070"/>
              <a:ext cx="6138864" cy="7058025"/>
            </a:xfrm>
            <a:custGeom>
              <a:avLst/>
              <a:gdLst>
                <a:gd name="T0" fmla="*/ 0 w 2224"/>
                <a:gd name="T1" fmla="*/ 1003 h 2555"/>
                <a:gd name="T2" fmla="*/ 1112 w 2224"/>
                <a:gd name="T3" fmla="*/ 0 h 2555"/>
                <a:gd name="T4" fmla="*/ 2224 w 2224"/>
                <a:gd name="T5" fmla="*/ 1004 h 2555"/>
                <a:gd name="T6" fmla="*/ 1741 w 2224"/>
                <a:gd name="T7" fmla="*/ 1487 h 2555"/>
                <a:gd name="T8" fmla="*/ 1585 w 2224"/>
                <a:gd name="T9" fmla="*/ 1321 h 2555"/>
                <a:gd name="T10" fmla="*/ 1585 w 2224"/>
                <a:gd name="T11" fmla="*/ 2555 h 2555"/>
                <a:gd name="T12" fmla="*/ 639 w 2224"/>
                <a:gd name="T13" fmla="*/ 2555 h 2555"/>
                <a:gd name="T14" fmla="*/ 639 w 2224"/>
                <a:gd name="T15" fmla="*/ 1335 h 2555"/>
                <a:gd name="T16" fmla="*/ 492 w 2224"/>
                <a:gd name="T17" fmla="*/ 1498 h 2555"/>
                <a:gd name="T18" fmla="*/ 0 w 2224"/>
                <a:gd name="T19" fmla="*/ 1003 h 2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4" h="2555">
                  <a:moveTo>
                    <a:pt x="0" y="1003"/>
                  </a:moveTo>
                  <a:cubicBezTo>
                    <a:pt x="1112" y="0"/>
                    <a:pt x="1112" y="0"/>
                    <a:pt x="1112" y="0"/>
                  </a:cubicBezTo>
                  <a:cubicBezTo>
                    <a:pt x="2224" y="1004"/>
                    <a:pt x="2224" y="1004"/>
                    <a:pt x="2224" y="1004"/>
                  </a:cubicBezTo>
                  <a:cubicBezTo>
                    <a:pt x="1741" y="1487"/>
                    <a:pt x="1741" y="1487"/>
                    <a:pt x="1741" y="1487"/>
                  </a:cubicBezTo>
                  <a:cubicBezTo>
                    <a:pt x="1585" y="1321"/>
                    <a:pt x="1585" y="1321"/>
                    <a:pt x="1585" y="1321"/>
                  </a:cubicBezTo>
                  <a:cubicBezTo>
                    <a:pt x="1585" y="2555"/>
                    <a:pt x="1585" y="2555"/>
                    <a:pt x="1585" y="2555"/>
                  </a:cubicBezTo>
                  <a:cubicBezTo>
                    <a:pt x="1339" y="2555"/>
                    <a:pt x="885" y="2555"/>
                    <a:pt x="639" y="2555"/>
                  </a:cubicBezTo>
                  <a:cubicBezTo>
                    <a:pt x="639" y="1335"/>
                    <a:pt x="639" y="1335"/>
                    <a:pt x="639" y="1335"/>
                  </a:cubicBezTo>
                  <a:cubicBezTo>
                    <a:pt x="492" y="1498"/>
                    <a:pt x="492" y="1498"/>
                    <a:pt x="492" y="1498"/>
                  </a:cubicBezTo>
                  <a:cubicBezTo>
                    <a:pt x="0" y="1003"/>
                    <a:pt x="0" y="1003"/>
                    <a:pt x="0" y="1003"/>
                  </a:cubicBez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72144"/>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CA96BB49-C6C6-464A-82F2-4760C1E143F4}"/>
                </a:ext>
              </a:extLst>
            </p:cNvPr>
            <p:cNvSpPr txBox="1"/>
            <p:nvPr/>
          </p:nvSpPr>
          <p:spPr>
            <a:xfrm>
              <a:off x="8017163" y="6777946"/>
              <a:ext cx="2750633" cy="860267"/>
            </a:xfrm>
            <a:prstGeom prst="rect">
              <a:avLst/>
            </a:prstGeom>
            <a:noFill/>
          </p:spPr>
          <p:txBody>
            <a:bodyPr wrap="none"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bg1"/>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Security</a:t>
              </a:r>
            </a:p>
          </p:txBody>
        </p:sp>
      </p:grpSp>
      <p:sp>
        <p:nvSpPr>
          <p:cNvPr id="32" name="Rectangle 26">
            <a:extLst>
              <a:ext uri="{FF2B5EF4-FFF2-40B4-BE49-F238E27FC236}">
                <a16:creationId xmlns:a16="http://schemas.microsoft.com/office/drawing/2014/main" id="{A3DDE588-2DE3-448C-9497-A0469F0F6824}"/>
              </a:ext>
            </a:extLst>
          </p:cNvPr>
          <p:cNvSpPr>
            <a:spLocks noChangeArrowheads="1"/>
          </p:cNvSpPr>
          <p:nvPr/>
        </p:nvSpPr>
        <p:spPr bwMode="auto">
          <a:xfrm>
            <a:off x="11982451" y="698976"/>
            <a:ext cx="419100" cy="1231804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2144"/>
              </a:solidFill>
              <a:effectLst/>
              <a:uLnTx/>
              <a:uFillTx/>
              <a:latin typeface="Calibri"/>
              <a:ea typeface="+mn-ea"/>
              <a:cs typeface="+mn-cs"/>
            </a:endParaRPr>
          </a:p>
        </p:txBody>
      </p:sp>
      <p:graphicFrame>
        <p:nvGraphicFramePr>
          <p:cNvPr id="35" name="Table 34">
            <a:extLst>
              <a:ext uri="{FF2B5EF4-FFF2-40B4-BE49-F238E27FC236}">
                <a16:creationId xmlns:a16="http://schemas.microsoft.com/office/drawing/2014/main" id="{60108678-2782-4EAA-A1E5-3BB3AA85834A}"/>
              </a:ext>
            </a:extLst>
          </p:cNvPr>
          <p:cNvGraphicFramePr>
            <a:graphicFrameLocks noGrp="1"/>
          </p:cNvGraphicFramePr>
          <p:nvPr>
            <p:extLst>
              <p:ext uri="{D42A27DB-BD31-4B8C-83A1-F6EECF244321}">
                <p14:modId xmlns:p14="http://schemas.microsoft.com/office/powerpoint/2010/main" val="3397060731"/>
              </p:ext>
            </p:extLst>
          </p:nvPr>
        </p:nvGraphicFramePr>
        <p:xfrm>
          <a:off x="7541174" y="2032238"/>
          <a:ext cx="9301654" cy="9005187"/>
        </p:xfrm>
        <a:graphic>
          <a:graphicData uri="http://schemas.openxmlformats.org/drawingml/2006/table">
            <a:tbl>
              <a:tblPr firstRow="1" bandRow="1">
                <a:tableStyleId>{5C22544A-7EE6-4342-B048-85BDC9FD1C3A}</a:tableStyleId>
              </a:tblPr>
              <a:tblGrid>
                <a:gridCol w="3007924">
                  <a:extLst>
                    <a:ext uri="{9D8B030D-6E8A-4147-A177-3AD203B41FA5}">
                      <a16:colId xmlns:a16="http://schemas.microsoft.com/office/drawing/2014/main" val="2706821968"/>
                    </a:ext>
                  </a:extLst>
                </a:gridCol>
                <a:gridCol w="3146865">
                  <a:extLst>
                    <a:ext uri="{9D8B030D-6E8A-4147-A177-3AD203B41FA5}">
                      <a16:colId xmlns:a16="http://schemas.microsoft.com/office/drawing/2014/main" val="1300565837"/>
                    </a:ext>
                  </a:extLst>
                </a:gridCol>
                <a:gridCol w="3146865">
                  <a:extLst>
                    <a:ext uri="{9D8B030D-6E8A-4147-A177-3AD203B41FA5}">
                      <a16:colId xmlns:a16="http://schemas.microsoft.com/office/drawing/2014/main" val="569105154"/>
                    </a:ext>
                  </a:extLst>
                </a:gridCol>
              </a:tblGrid>
              <a:tr h="1994192">
                <a:tc>
                  <a:txBody>
                    <a:bodyPr/>
                    <a:lstStyle/>
                    <a:p>
                      <a:pPr algn="ctr"/>
                      <a:endParaRPr lang="en-US" sz="3200" b="0">
                        <a:latin typeface="Open Sans Bold" panose="020B0806030504020204" pitchFamily="34" charset="0"/>
                        <a:ea typeface="Open Sans Bold" panose="020B0806030504020204" pitchFamily="34" charset="0"/>
                        <a:cs typeface="Open Sans Bold" panose="020B0806030504020204" pitchFamily="34" charset="0"/>
                      </a:endParaRPr>
                    </a:p>
                  </a:txBody>
                  <a:tcPr marL="182880" marR="182880" marT="82780" marB="82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200" b="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Low Security</a:t>
                      </a:r>
                    </a:p>
                  </a:txBody>
                  <a:tcPr marL="182880" marR="182880" marT="82780" marB="82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3200" b="0">
                          <a:solidFill>
                            <a:schemeClr val="bg1"/>
                          </a:solidFill>
                          <a:latin typeface="Open Sans Bold" panose="020B0806030504020204" pitchFamily="34" charset="0"/>
                          <a:ea typeface="Open Sans Bold" panose="020B0806030504020204" pitchFamily="34" charset="0"/>
                          <a:cs typeface="Open Sans Bold" panose="020B0806030504020204" pitchFamily="34" charset="0"/>
                        </a:rPr>
                        <a:t>High Security</a:t>
                      </a:r>
                    </a:p>
                  </a:txBody>
                  <a:tcPr marL="182880" marR="182880" marT="82780" marB="82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76851886"/>
                  </a:ext>
                </a:extLst>
              </a:tr>
              <a:tr h="2952535">
                <a:tc>
                  <a:txBody>
                    <a:bodyPr/>
                    <a:lstStyle/>
                    <a:p>
                      <a:pPr algn="ctr"/>
                      <a:r>
                        <a:rPr lang="en-US" sz="3200" b="0" cap="none" spc="0">
                          <a:ln w="0"/>
                          <a:solidFill>
                            <a:schemeClr val="tx1"/>
                          </a:solidFill>
                          <a:effectLst/>
                          <a:latin typeface="Open Sans Bold" panose="020B0806030504020204" pitchFamily="34" charset="0"/>
                          <a:ea typeface="Open Sans Bold" panose="020B0806030504020204" pitchFamily="34" charset="0"/>
                          <a:cs typeface="Open Sans Bold" panose="020B0806030504020204" pitchFamily="34" charset="0"/>
                        </a:rPr>
                        <a:t>Improved</a:t>
                      </a:r>
                    </a:p>
                    <a:p>
                      <a:pPr algn="ctr"/>
                      <a:r>
                        <a:rPr lang="en-US" sz="3200" b="0" cap="none" spc="0">
                          <a:ln w="0"/>
                          <a:solidFill>
                            <a:schemeClr val="tx1"/>
                          </a:solidFill>
                          <a:effectLst/>
                          <a:latin typeface="Open Sans Bold" panose="020B0806030504020204" pitchFamily="34" charset="0"/>
                          <a:ea typeface="Open Sans Bold" panose="020B0806030504020204" pitchFamily="34" charset="0"/>
                          <a:cs typeface="Open Sans Bold" panose="020B0806030504020204" pitchFamily="34" charset="0"/>
                        </a:rPr>
                        <a:t>Usability</a:t>
                      </a:r>
                    </a:p>
                  </a:txBody>
                  <a:tcPr marL="182880" marR="182880" marT="82780" marB="82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lgn="l">
                        <a:buFont typeface="Arial" panose="020B0604020202020204" pitchFamily="34" charset="0"/>
                        <a:buNone/>
                      </a:pPr>
                      <a:r>
                        <a:rPr lang="en-US" sz="3200" b="0" cap="none" spc="0">
                          <a:ln w="0">
                            <a:noFill/>
                          </a:ln>
                          <a:solidFill>
                            <a:schemeClr val="tx1"/>
                          </a:solidFill>
                          <a:effectLst/>
                        </a:rPr>
                        <a:t>What users' default to</a:t>
                      </a:r>
                    </a:p>
                    <a:p>
                      <a:pPr marL="0" indent="0" algn="l">
                        <a:buFont typeface="Arial" panose="020B0604020202020204" pitchFamily="34" charset="0"/>
                        <a:buNone/>
                      </a:pPr>
                      <a:endParaRPr lang="en-US" sz="3200" b="0" cap="none" spc="0">
                        <a:ln w="0">
                          <a:noFill/>
                        </a:ln>
                        <a:solidFill>
                          <a:schemeClr val="tx1"/>
                        </a:solidFill>
                        <a:effectLst/>
                      </a:endParaRPr>
                    </a:p>
                    <a:p>
                      <a:pPr marL="0" indent="0" algn="l">
                        <a:buFont typeface="Arial" panose="020B0604020202020204" pitchFamily="34" charset="0"/>
                        <a:buNone/>
                      </a:pPr>
                      <a:r>
                        <a:rPr lang="en-US" sz="3200" b="0" cap="none" spc="0">
                          <a:ln w="0">
                            <a:noFill/>
                          </a:ln>
                          <a:solidFill>
                            <a:schemeClr val="tx1"/>
                          </a:solidFill>
                          <a:effectLst/>
                        </a:rPr>
                        <a:t>Security incidents likely</a:t>
                      </a:r>
                    </a:p>
                  </a:txBody>
                  <a:tcPr marL="182880" marR="182880" marT="82780" marB="82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en-US" sz="3200" b="0" cap="none" spc="0">
                          <a:ln w="0">
                            <a:noFill/>
                          </a:ln>
                          <a:solidFill>
                            <a:schemeClr val="tx1"/>
                          </a:solidFill>
                          <a:effectLst/>
                        </a:rPr>
                        <a:t>Where we want to be</a:t>
                      </a:r>
                    </a:p>
                  </a:txBody>
                  <a:tcPr marL="182880" marR="182880" marT="82780" marB="827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898687607"/>
                  </a:ext>
                </a:extLst>
              </a:tr>
              <a:tr h="4058460">
                <a:tc>
                  <a:txBody>
                    <a:bodyPr/>
                    <a:lstStyle/>
                    <a:p>
                      <a:pPr algn="ctr"/>
                      <a:r>
                        <a:rPr lang="en-US" sz="3200" b="0" cap="none" spc="0">
                          <a:ln w="0"/>
                          <a:solidFill>
                            <a:schemeClr val="tx1"/>
                          </a:solidFill>
                          <a:effectLst/>
                          <a:latin typeface="Open Sans Bold" panose="020B0806030504020204" pitchFamily="34" charset="0"/>
                          <a:ea typeface="Open Sans Bold" panose="020B0806030504020204" pitchFamily="34" charset="0"/>
                          <a:cs typeface="Open Sans Bold" panose="020B0806030504020204" pitchFamily="34" charset="0"/>
                        </a:rPr>
                        <a:t>Decreased </a:t>
                      </a:r>
                    </a:p>
                    <a:p>
                      <a:pPr algn="ctr"/>
                      <a:r>
                        <a:rPr lang="en-US" sz="3200" b="0" cap="none" spc="0">
                          <a:ln w="0"/>
                          <a:solidFill>
                            <a:schemeClr val="tx1"/>
                          </a:solidFill>
                          <a:effectLst/>
                          <a:latin typeface="Open Sans Bold" panose="020B0806030504020204" pitchFamily="34" charset="0"/>
                          <a:ea typeface="Open Sans Bold" panose="020B0806030504020204" pitchFamily="34" charset="0"/>
                          <a:cs typeface="Open Sans Bold" panose="020B0806030504020204" pitchFamily="34" charset="0"/>
                        </a:rPr>
                        <a:t>Usability</a:t>
                      </a:r>
                    </a:p>
                  </a:txBody>
                  <a:tcPr marL="182880" marR="182880" marT="82780" marB="82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3200" b="0" cap="none" spc="0">
                          <a:ln w="0">
                            <a:noFill/>
                          </a:ln>
                          <a:solidFill>
                            <a:schemeClr val="tx1"/>
                          </a:solidFill>
                          <a:effectLst/>
                        </a:rPr>
                        <a:t>Everyone suffers</a:t>
                      </a:r>
                    </a:p>
                    <a:p>
                      <a:pPr algn="l"/>
                      <a:endParaRPr lang="en-US" sz="3200" b="0" cap="none" spc="0">
                        <a:ln w="0">
                          <a:noFill/>
                        </a:ln>
                        <a:solidFill>
                          <a:schemeClr val="tx1"/>
                        </a:solidFill>
                        <a:effectLst/>
                      </a:endParaRPr>
                    </a:p>
                    <a:p>
                      <a:pPr algn="l"/>
                      <a:r>
                        <a:rPr lang="en-US" sz="3200" b="0" cap="none" spc="0">
                          <a:ln w="0">
                            <a:noFill/>
                          </a:ln>
                          <a:solidFill>
                            <a:schemeClr val="tx1"/>
                          </a:solidFill>
                          <a:effectLst/>
                        </a:rPr>
                        <a:t>Trouble inbound</a:t>
                      </a:r>
                    </a:p>
                  </a:txBody>
                  <a:tcPr marL="182880" marR="182880" marT="82780" marB="827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gn="l"/>
                      <a:r>
                        <a:rPr lang="en-US" sz="3200" b="0" cap="none" spc="0">
                          <a:ln w="0">
                            <a:noFill/>
                          </a:ln>
                          <a:solidFill>
                            <a:schemeClr val="tx1"/>
                          </a:solidFill>
                          <a:effectLst/>
                        </a:rPr>
                        <a:t>Bad security professionals default here</a:t>
                      </a:r>
                    </a:p>
                    <a:p>
                      <a:pPr algn="l"/>
                      <a:endParaRPr lang="en-US" sz="3200" b="0" cap="none" spc="0">
                        <a:ln w="0">
                          <a:noFill/>
                        </a:ln>
                        <a:solidFill>
                          <a:schemeClr val="tx1"/>
                        </a:solidFill>
                        <a:effectLst/>
                      </a:endParaRPr>
                    </a:p>
                    <a:p>
                      <a:pPr algn="l"/>
                      <a:r>
                        <a:rPr lang="en-US" sz="3200" b="0" cap="none" spc="0">
                          <a:ln w="0">
                            <a:noFill/>
                          </a:ln>
                          <a:solidFill>
                            <a:schemeClr val="tx1"/>
                          </a:solidFill>
                          <a:effectLst/>
                        </a:rPr>
                        <a:t>User circumvention likely</a:t>
                      </a:r>
                    </a:p>
                  </a:txBody>
                  <a:tcPr marL="182880" marR="182880" marT="82780" marB="827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77885003"/>
                  </a:ext>
                </a:extLst>
              </a:tr>
            </a:tbl>
          </a:graphicData>
        </a:graphic>
      </p:graphicFrame>
      <p:sp>
        <p:nvSpPr>
          <p:cNvPr id="10" name="TextBox 9">
            <a:extLst>
              <a:ext uri="{FF2B5EF4-FFF2-40B4-BE49-F238E27FC236}">
                <a16:creationId xmlns:a16="http://schemas.microsoft.com/office/drawing/2014/main" id="{FA5043A2-6531-46DB-AEDB-B925C2D0A542}"/>
              </a:ext>
            </a:extLst>
          </p:cNvPr>
          <p:cNvSpPr txBox="1"/>
          <p:nvPr/>
        </p:nvSpPr>
        <p:spPr>
          <a:xfrm>
            <a:off x="1237845" y="1074929"/>
            <a:ext cx="679103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latin typeface="Open Sans Bold" panose="020B0806030504020204" pitchFamily="34" charset="0"/>
                <a:ea typeface="Open Sans Bold" panose="020B0806030504020204" pitchFamily="34" charset="0"/>
                <a:cs typeface="Open Sans Bold" panose="020B0806030504020204" pitchFamily="34" charset="0"/>
              </a:rPr>
              <a:t>Striking the balance</a:t>
            </a:r>
            <a:endParaRPr kumimoji="0" lang="en-US" sz="4000" b="1" i="0" u="none" strike="noStrike" kern="1200" cap="none" spc="0" normalizeH="0" baseline="0" noProof="0">
              <a:ln>
                <a:noFill/>
              </a:ln>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301508995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80000">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14:bounceEnd="80000">
                                          <p:cBhvr additive="base">
                                            <p:cTn id="7" dur="3250" fill="hold"/>
                                            <p:tgtEl>
                                              <p:spTgt spid="53"/>
                                            </p:tgtEl>
                                            <p:attrNameLst>
                                              <p:attrName>ppt_x</p:attrName>
                                            </p:attrNameLst>
                                          </p:cBhvr>
                                          <p:tavLst>
                                            <p:tav tm="0">
                                              <p:val>
                                                <p:strVal val="1+#ppt_w/2"/>
                                              </p:val>
                                            </p:tav>
                                            <p:tav tm="100000">
                                              <p:val>
                                                <p:strVal val="#ppt_x"/>
                                              </p:val>
                                            </p:tav>
                                          </p:tavLst>
                                        </p:anim>
                                        <p:anim calcmode="lin" valueType="num" p14:bounceEnd="80000">
                                          <p:cBhvr additive="base">
                                            <p:cTn id="8" dur="3250" fill="hold"/>
                                            <p:tgtEl>
                                              <p:spTgt spid="5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80000">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14:bounceEnd="80000">
                                          <p:cBhvr additive="base">
                                            <p:cTn id="11" dur="3250" fill="hold"/>
                                            <p:tgtEl>
                                              <p:spTgt spid="50"/>
                                            </p:tgtEl>
                                            <p:attrNameLst>
                                              <p:attrName>ppt_x</p:attrName>
                                            </p:attrNameLst>
                                          </p:cBhvr>
                                          <p:tavLst>
                                            <p:tav tm="0">
                                              <p:val>
                                                <p:strVal val="0-#ppt_w/2"/>
                                              </p:val>
                                            </p:tav>
                                            <p:tav tm="100000">
                                              <p:val>
                                                <p:strVal val="#ppt_x"/>
                                              </p:val>
                                            </p:tav>
                                          </p:tavLst>
                                        </p:anim>
                                        <p:anim calcmode="lin" valueType="num" p14:bounceEnd="80000">
                                          <p:cBhvr additive="base">
                                            <p:cTn id="12" dur="32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3250" fill="hold"/>
                                            <p:tgtEl>
                                              <p:spTgt spid="53"/>
                                            </p:tgtEl>
                                            <p:attrNameLst>
                                              <p:attrName>ppt_x</p:attrName>
                                            </p:attrNameLst>
                                          </p:cBhvr>
                                          <p:tavLst>
                                            <p:tav tm="0">
                                              <p:val>
                                                <p:strVal val="1+#ppt_w/2"/>
                                              </p:val>
                                            </p:tav>
                                            <p:tav tm="100000">
                                              <p:val>
                                                <p:strVal val="#ppt_x"/>
                                              </p:val>
                                            </p:tav>
                                          </p:tavLst>
                                        </p:anim>
                                        <p:anim calcmode="lin" valueType="num">
                                          <p:cBhvr additive="base">
                                            <p:cTn id="8" dur="3250" fill="hold"/>
                                            <p:tgtEl>
                                              <p:spTgt spid="5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3250" fill="hold"/>
                                            <p:tgtEl>
                                              <p:spTgt spid="50"/>
                                            </p:tgtEl>
                                            <p:attrNameLst>
                                              <p:attrName>ppt_x</p:attrName>
                                            </p:attrNameLst>
                                          </p:cBhvr>
                                          <p:tavLst>
                                            <p:tav tm="0">
                                              <p:val>
                                                <p:strVal val="0-#ppt_w/2"/>
                                              </p:val>
                                            </p:tav>
                                            <p:tav tm="100000">
                                              <p:val>
                                                <p:strVal val="#ppt_x"/>
                                              </p:val>
                                            </p:tav>
                                          </p:tavLst>
                                        </p:anim>
                                        <p:anim calcmode="lin" valueType="num">
                                          <p:cBhvr additive="base">
                                            <p:cTn id="12" dur="32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859D248-E4AD-4180-A1D7-AD2B1130FE52}"/>
              </a:ext>
            </a:extLst>
          </p:cNvPr>
          <p:cNvSpPr txBox="1"/>
          <p:nvPr/>
        </p:nvSpPr>
        <p:spPr>
          <a:xfrm>
            <a:off x="1237844" y="1074929"/>
            <a:ext cx="865850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ea typeface="Open Sans Bold" panose="020B0806030504020204" pitchFamily="34" charset="0"/>
                <a:cs typeface="Open Sans Bold" panose="020B0806030504020204" pitchFamily="34" charset="0"/>
              </a:rPr>
              <a:t>What users need</a:t>
            </a:r>
            <a:endParaRPr kumimoji="0" lang="en-US" sz="4000" b="1" i="0" u="none" strike="noStrike" kern="1200" cap="none" spc="0" normalizeH="0" baseline="0" noProof="0">
              <a:ln>
                <a:noFill/>
              </a:ln>
              <a:effectLst/>
              <a:uLnTx/>
              <a:uFillTx/>
              <a:ea typeface="Open Sans Bold" panose="020B0806030504020204" pitchFamily="34" charset="0"/>
              <a:cs typeface="Open Sans Bold" panose="020B0806030504020204" pitchFamily="34" charset="0"/>
            </a:endParaRPr>
          </a:p>
        </p:txBody>
      </p:sp>
      <p:sp>
        <p:nvSpPr>
          <p:cNvPr id="94" name="TextBox 93">
            <a:extLst>
              <a:ext uri="{FF2B5EF4-FFF2-40B4-BE49-F238E27FC236}">
                <a16:creationId xmlns:a16="http://schemas.microsoft.com/office/drawing/2014/main" id="{B3165B2E-90E6-4CB6-9812-DDFD78AE0801}"/>
              </a:ext>
            </a:extLst>
          </p:cNvPr>
          <p:cNvSpPr txBox="1"/>
          <p:nvPr/>
        </p:nvSpPr>
        <p:spPr>
          <a:xfrm>
            <a:off x="1414656" y="10307923"/>
            <a:ext cx="4060826" cy="1077218"/>
          </a:xfrm>
          <a:prstGeom prst="rect">
            <a:avLst/>
          </a:prstGeom>
          <a:noFill/>
        </p:spPr>
        <p:txBody>
          <a:bodyPr wrap="square" rtlCol="0">
            <a:spAutoFit/>
          </a:bodyPr>
          <a:lstStyle/>
          <a:p>
            <a:pPr algn="r" defTabSz="2437974">
              <a:defRPr/>
            </a:pPr>
            <a:r>
              <a:rPr lang="en-US" sz="3200" b="1" kern="0">
                <a:cs typeface="Arial" pitchFamily="34" charset="0"/>
              </a:rPr>
              <a:t>Data needs to be protected for me</a:t>
            </a:r>
            <a:endParaRPr lang="en-US" sz="3200" b="1"/>
          </a:p>
        </p:txBody>
      </p:sp>
      <p:sp>
        <p:nvSpPr>
          <p:cNvPr id="95" name="TextBox 94">
            <a:extLst>
              <a:ext uri="{FF2B5EF4-FFF2-40B4-BE49-F238E27FC236}">
                <a16:creationId xmlns:a16="http://schemas.microsoft.com/office/drawing/2014/main" id="{63121AD0-3069-40BD-823A-92DF51892B64}"/>
              </a:ext>
            </a:extLst>
          </p:cNvPr>
          <p:cNvSpPr txBox="1"/>
          <p:nvPr/>
        </p:nvSpPr>
        <p:spPr>
          <a:xfrm>
            <a:off x="17516525" y="10058809"/>
            <a:ext cx="5334000" cy="2062103"/>
          </a:xfrm>
          <a:prstGeom prst="rect">
            <a:avLst/>
          </a:prstGeom>
          <a:noFill/>
        </p:spPr>
        <p:txBody>
          <a:bodyPr wrap="square" rtlCol="0">
            <a:spAutoFit/>
          </a:bodyPr>
          <a:lstStyle/>
          <a:p>
            <a:pPr defTabSz="2437974">
              <a:defRPr/>
            </a:pPr>
            <a:r>
              <a:rPr lang="en-GB" sz="3200" b="1" kern="0">
                <a:cs typeface="Arial" pitchFamily="34" charset="0"/>
              </a:rPr>
              <a:t>I need to ensure only the users that should have access have access (internal or external)</a:t>
            </a:r>
          </a:p>
        </p:txBody>
      </p:sp>
      <p:sp>
        <p:nvSpPr>
          <p:cNvPr id="96" name="TextBox 95">
            <a:extLst>
              <a:ext uri="{FF2B5EF4-FFF2-40B4-BE49-F238E27FC236}">
                <a16:creationId xmlns:a16="http://schemas.microsoft.com/office/drawing/2014/main" id="{E065DFD3-F123-40DE-8046-724E0CF773E4}"/>
              </a:ext>
            </a:extLst>
          </p:cNvPr>
          <p:cNvSpPr txBox="1"/>
          <p:nvPr/>
        </p:nvSpPr>
        <p:spPr>
          <a:xfrm>
            <a:off x="14508402" y="2114497"/>
            <a:ext cx="3482416" cy="2062103"/>
          </a:xfrm>
          <a:prstGeom prst="rect">
            <a:avLst/>
          </a:prstGeom>
          <a:noFill/>
        </p:spPr>
        <p:txBody>
          <a:bodyPr wrap="square" rtlCol="0">
            <a:spAutoFit/>
          </a:bodyPr>
          <a:lstStyle/>
          <a:p>
            <a:pPr defTabSz="2437974">
              <a:defRPr/>
            </a:pPr>
            <a:r>
              <a:rPr lang="en-US" sz="3200" b="1" kern="0">
                <a:cs typeface="Arial" pitchFamily="34" charset="0"/>
              </a:rPr>
              <a:t>I need to be able to work safely from anywhere</a:t>
            </a:r>
            <a:endParaRPr lang="en-US" sz="3200" b="1"/>
          </a:p>
        </p:txBody>
      </p:sp>
      <p:sp>
        <p:nvSpPr>
          <p:cNvPr id="108" name="TextBox 107">
            <a:extLst>
              <a:ext uri="{FF2B5EF4-FFF2-40B4-BE49-F238E27FC236}">
                <a16:creationId xmlns:a16="http://schemas.microsoft.com/office/drawing/2014/main" id="{98103D99-4C43-4C25-92FC-9A80CB4E7E02}"/>
              </a:ext>
            </a:extLst>
          </p:cNvPr>
          <p:cNvSpPr txBox="1"/>
          <p:nvPr/>
        </p:nvSpPr>
        <p:spPr>
          <a:xfrm>
            <a:off x="10239052" y="4656603"/>
            <a:ext cx="2852063" cy="646331"/>
          </a:xfrm>
          <a:prstGeom prst="rect">
            <a:avLst/>
          </a:prstGeom>
          <a:noFill/>
        </p:spPr>
        <p:txBody>
          <a:bodyPr wrap="none" rtlCol="0">
            <a:spAutoFit/>
          </a:bodyPr>
          <a:lstStyle/>
          <a:p>
            <a:pPr defTabSz="2437974">
              <a:defRPr/>
            </a:pPr>
            <a:r>
              <a:rPr lang="en-US" sz="3600" b="1" kern="0">
                <a:solidFill>
                  <a:srgbClr val="3D3D3D"/>
                </a:solidFill>
                <a:latin typeface="Century Gothic" panose="020B0502020202020204" pitchFamily="34" charset="0"/>
                <a:cs typeface="Arial" pitchFamily="34" charset="0"/>
              </a:rPr>
              <a:t>Augmented</a:t>
            </a:r>
          </a:p>
        </p:txBody>
      </p:sp>
      <p:sp>
        <p:nvSpPr>
          <p:cNvPr id="110" name="TextBox 109">
            <a:extLst>
              <a:ext uri="{FF2B5EF4-FFF2-40B4-BE49-F238E27FC236}">
                <a16:creationId xmlns:a16="http://schemas.microsoft.com/office/drawing/2014/main" id="{59524EF5-9EFD-495A-A6E5-226170B1ED45}"/>
              </a:ext>
            </a:extLst>
          </p:cNvPr>
          <p:cNvSpPr txBox="1"/>
          <p:nvPr/>
        </p:nvSpPr>
        <p:spPr>
          <a:xfrm>
            <a:off x="13665444" y="10705585"/>
            <a:ext cx="3018775" cy="646331"/>
          </a:xfrm>
          <a:prstGeom prst="rect">
            <a:avLst/>
          </a:prstGeom>
          <a:noFill/>
        </p:spPr>
        <p:txBody>
          <a:bodyPr wrap="none" rtlCol="0">
            <a:spAutoFit/>
          </a:bodyPr>
          <a:lstStyle/>
          <a:p>
            <a:pPr defTabSz="2437974">
              <a:defRPr/>
            </a:pPr>
            <a:r>
              <a:rPr lang="en-US" sz="3600" b="1" kern="0">
                <a:solidFill>
                  <a:srgbClr val="3D3D3D"/>
                </a:solidFill>
                <a:latin typeface="Century Gothic" panose="020B0502020202020204" pitchFamily="34" charset="0"/>
                <a:cs typeface="Arial" pitchFamily="34" charset="0"/>
              </a:rPr>
              <a:t>Autonomous</a:t>
            </a:r>
          </a:p>
        </p:txBody>
      </p:sp>
      <p:sp>
        <p:nvSpPr>
          <p:cNvPr id="111" name="TextBox 110">
            <a:extLst>
              <a:ext uri="{FF2B5EF4-FFF2-40B4-BE49-F238E27FC236}">
                <a16:creationId xmlns:a16="http://schemas.microsoft.com/office/drawing/2014/main" id="{FEA9260A-186F-4758-A541-445C4AB6E3F9}"/>
              </a:ext>
            </a:extLst>
          </p:cNvPr>
          <p:cNvSpPr txBox="1"/>
          <p:nvPr/>
        </p:nvSpPr>
        <p:spPr>
          <a:xfrm>
            <a:off x="7116800" y="10670297"/>
            <a:ext cx="1984839" cy="646331"/>
          </a:xfrm>
          <a:prstGeom prst="rect">
            <a:avLst/>
          </a:prstGeom>
          <a:noFill/>
        </p:spPr>
        <p:txBody>
          <a:bodyPr wrap="none" rtlCol="0">
            <a:spAutoFit/>
          </a:bodyPr>
          <a:lstStyle/>
          <a:p>
            <a:pPr defTabSz="2437974">
              <a:defRPr/>
            </a:pPr>
            <a:r>
              <a:rPr lang="en-US" sz="3600" b="1" kern="0">
                <a:solidFill>
                  <a:srgbClr val="3D3D3D"/>
                </a:solidFill>
                <a:latin typeface="Century Gothic" panose="020B0502020202020204" pitchFamily="34" charset="0"/>
                <a:cs typeface="Arial" pitchFamily="34" charset="0"/>
              </a:rPr>
              <a:t>Assisted</a:t>
            </a:r>
          </a:p>
        </p:txBody>
      </p:sp>
      <p:pic>
        <p:nvPicPr>
          <p:cNvPr id="113" name="Picture 112">
            <a:extLst>
              <a:ext uri="{FF2B5EF4-FFF2-40B4-BE49-F238E27FC236}">
                <a16:creationId xmlns:a16="http://schemas.microsoft.com/office/drawing/2014/main" id="{8B80E4CA-AF6C-4596-BCA4-4229D6CDE403}"/>
              </a:ext>
            </a:extLst>
          </p:cNvPr>
          <p:cNvPicPr>
            <a:picLocks noChangeAspect="1"/>
          </p:cNvPicPr>
          <p:nvPr/>
        </p:nvPicPr>
        <p:blipFill>
          <a:blip r:embed="rId3"/>
          <a:stretch>
            <a:fillRect/>
          </a:stretch>
        </p:blipFill>
        <p:spPr>
          <a:xfrm>
            <a:off x="14840657" y="9237810"/>
            <a:ext cx="1471556" cy="1391024"/>
          </a:xfrm>
          <a:prstGeom prst="rect">
            <a:avLst/>
          </a:prstGeom>
        </p:spPr>
      </p:pic>
      <p:pic>
        <p:nvPicPr>
          <p:cNvPr id="114" name="Picture 113">
            <a:extLst>
              <a:ext uri="{FF2B5EF4-FFF2-40B4-BE49-F238E27FC236}">
                <a16:creationId xmlns:a16="http://schemas.microsoft.com/office/drawing/2014/main" id="{C4CADA19-491C-423F-B8B4-E29061837E96}"/>
              </a:ext>
            </a:extLst>
          </p:cNvPr>
          <p:cNvPicPr>
            <a:picLocks noChangeAspect="1"/>
          </p:cNvPicPr>
          <p:nvPr/>
        </p:nvPicPr>
        <p:blipFill>
          <a:blip r:embed="rId4"/>
          <a:stretch>
            <a:fillRect/>
          </a:stretch>
        </p:blipFill>
        <p:spPr>
          <a:xfrm>
            <a:off x="7462085" y="9128076"/>
            <a:ext cx="1477328" cy="1477328"/>
          </a:xfrm>
          <a:prstGeom prst="rect">
            <a:avLst/>
          </a:prstGeom>
        </p:spPr>
      </p:pic>
      <p:pic>
        <p:nvPicPr>
          <p:cNvPr id="116" name="Picture 115">
            <a:extLst>
              <a:ext uri="{FF2B5EF4-FFF2-40B4-BE49-F238E27FC236}">
                <a16:creationId xmlns:a16="http://schemas.microsoft.com/office/drawing/2014/main" id="{52A76D01-BF19-493C-8F53-1AB1F40DE1B4}"/>
              </a:ext>
            </a:extLst>
          </p:cNvPr>
          <p:cNvPicPr>
            <a:picLocks noChangeAspect="1"/>
          </p:cNvPicPr>
          <p:nvPr/>
        </p:nvPicPr>
        <p:blipFill>
          <a:blip r:embed="rId5"/>
          <a:stretch>
            <a:fillRect/>
          </a:stretch>
        </p:blipFill>
        <p:spPr>
          <a:xfrm>
            <a:off x="11119514" y="2927529"/>
            <a:ext cx="1272598" cy="1729074"/>
          </a:xfrm>
          <a:prstGeom prst="rect">
            <a:avLst/>
          </a:prstGeom>
        </p:spPr>
      </p:pic>
      <p:sp>
        <p:nvSpPr>
          <p:cNvPr id="176" name="AutoShape 3">
            <a:extLst>
              <a:ext uri="{FF2B5EF4-FFF2-40B4-BE49-F238E27FC236}">
                <a16:creationId xmlns:a16="http://schemas.microsoft.com/office/drawing/2014/main" id="{F827B8D2-AA03-468C-844E-A9E49403A900}"/>
              </a:ext>
            </a:extLst>
          </p:cNvPr>
          <p:cNvSpPr>
            <a:spLocks noChangeAspect="1" noChangeArrowheads="1" noTextEdit="1"/>
          </p:cNvSpPr>
          <p:nvPr/>
        </p:nvSpPr>
        <p:spPr bwMode="auto">
          <a:xfrm>
            <a:off x="6158153" y="1795516"/>
            <a:ext cx="10996612" cy="1007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Freeform 5">
            <a:extLst>
              <a:ext uri="{FF2B5EF4-FFF2-40B4-BE49-F238E27FC236}">
                <a16:creationId xmlns:a16="http://schemas.microsoft.com/office/drawing/2014/main" id="{CDE1911E-8C50-4DE9-8950-0BB8C290931B}"/>
              </a:ext>
            </a:extLst>
          </p:cNvPr>
          <p:cNvSpPr>
            <a:spLocks/>
          </p:cNvSpPr>
          <p:nvPr/>
        </p:nvSpPr>
        <p:spPr bwMode="auto">
          <a:xfrm>
            <a:off x="9879253" y="1982841"/>
            <a:ext cx="3575050" cy="3589338"/>
          </a:xfrm>
          <a:custGeom>
            <a:avLst/>
            <a:gdLst>
              <a:gd name="T0" fmla="*/ 0 w 1398"/>
              <a:gd name="T1" fmla="*/ 699 h 1398"/>
              <a:gd name="T2" fmla="*/ 0 w 1398"/>
              <a:gd name="T3" fmla="*/ 699 h 1398"/>
              <a:gd name="T4" fmla="*/ 699 w 1398"/>
              <a:gd name="T5" fmla="*/ 0 h 1398"/>
              <a:gd name="T6" fmla="*/ 1398 w 1398"/>
              <a:gd name="T7" fmla="*/ 699 h 1398"/>
              <a:gd name="T8" fmla="*/ 699 w 1398"/>
              <a:gd name="T9" fmla="*/ 1398 h 1398"/>
              <a:gd name="T10" fmla="*/ 0 w 1398"/>
              <a:gd name="T11" fmla="*/ 699 h 1398"/>
            </a:gdLst>
            <a:ahLst/>
            <a:cxnLst>
              <a:cxn ang="0">
                <a:pos x="T0" y="T1"/>
              </a:cxn>
              <a:cxn ang="0">
                <a:pos x="T2" y="T3"/>
              </a:cxn>
              <a:cxn ang="0">
                <a:pos x="T4" y="T5"/>
              </a:cxn>
              <a:cxn ang="0">
                <a:pos x="T6" y="T7"/>
              </a:cxn>
              <a:cxn ang="0">
                <a:pos x="T8" y="T9"/>
              </a:cxn>
              <a:cxn ang="0">
                <a:pos x="T10" y="T11"/>
              </a:cxn>
            </a:cxnLst>
            <a:rect l="0" t="0" r="r" b="b"/>
            <a:pathLst>
              <a:path w="1398" h="1398">
                <a:moveTo>
                  <a:pt x="0" y="699"/>
                </a:moveTo>
                <a:lnTo>
                  <a:pt x="0" y="699"/>
                </a:lnTo>
                <a:cubicBezTo>
                  <a:pt x="0" y="313"/>
                  <a:pt x="313" y="0"/>
                  <a:pt x="699" y="0"/>
                </a:cubicBezTo>
                <a:cubicBezTo>
                  <a:pt x="1085" y="0"/>
                  <a:pt x="1398" y="313"/>
                  <a:pt x="1398" y="699"/>
                </a:cubicBezTo>
                <a:cubicBezTo>
                  <a:pt x="1398" y="1085"/>
                  <a:pt x="1085" y="1398"/>
                  <a:pt x="699" y="1398"/>
                </a:cubicBezTo>
                <a:cubicBezTo>
                  <a:pt x="313" y="1398"/>
                  <a:pt x="0" y="1085"/>
                  <a:pt x="0" y="699"/>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8" name="Freeform 6">
            <a:extLst>
              <a:ext uri="{FF2B5EF4-FFF2-40B4-BE49-F238E27FC236}">
                <a16:creationId xmlns:a16="http://schemas.microsoft.com/office/drawing/2014/main" id="{1013C6E4-343C-437C-B3DF-320A75D296C2}"/>
              </a:ext>
            </a:extLst>
          </p:cNvPr>
          <p:cNvSpPr>
            <a:spLocks/>
          </p:cNvSpPr>
          <p:nvPr/>
        </p:nvSpPr>
        <p:spPr bwMode="auto">
          <a:xfrm>
            <a:off x="11674715" y="3816403"/>
            <a:ext cx="5503862" cy="7988301"/>
          </a:xfrm>
          <a:custGeom>
            <a:avLst/>
            <a:gdLst>
              <a:gd name="T0" fmla="*/ 1738 w 2152"/>
              <a:gd name="T1" fmla="*/ 1647 h 3112"/>
              <a:gd name="T2" fmla="*/ 1738 w 2152"/>
              <a:gd name="T3" fmla="*/ 1647 h 3112"/>
              <a:gd name="T4" fmla="*/ 775 w 2152"/>
              <a:gd name="T5" fmla="*/ 0 h 3112"/>
              <a:gd name="T6" fmla="*/ 775 w 2152"/>
              <a:gd name="T7" fmla="*/ 0 h 3112"/>
              <a:gd name="T8" fmla="*/ 593 w 2152"/>
              <a:gd name="T9" fmla="*/ 484 h 3112"/>
              <a:gd name="T10" fmla="*/ 591 w 2152"/>
              <a:gd name="T11" fmla="*/ 487 h 3112"/>
              <a:gd name="T12" fmla="*/ 544 w 2152"/>
              <a:gd name="T13" fmla="*/ 537 h 3112"/>
              <a:gd name="T14" fmla="*/ 539 w 2152"/>
              <a:gd name="T15" fmla="*/ 543 h 3112"/>
              <a:gd name="T16" fmla="*/ 519 w 2152"/>
              <a:gd name="T17" fmla="*/ 561 h 3112"/>
              <a:gd name="T18" fmla="*/ 513 w 2152"/>
              <a:gd name="T19" fmla="*/ 566 h 3112"/>
              <a:gd name="T20" fmla="*/ 489 w 2152"/>
              <a:gd name="T21" fmla="*/ 587 h 3112"/>
              <a:gd name="T22" fmla="*/ 481 w 2152"/>
              <a:gd name="T23" fmla="*/ 593 h 3112"/>
              <a:gd name="T24" fmla="*/ 464 w 2152"/>
              <a:gd name="T25" fmla="*/ 607 h 3112"/>
              <a:gd name="T26" fmla="*/ 454 w 2152"/>
              <a:gd name="T27" fmla="*/ 614 h 3112"/>
              <a:gd name="T28" fmla="*/ 430 w 2152"/>
              <a:gd name="T29" fmla="*/ 631 h 3112"/>
              <a:gd name="T30" fmla="*/ 419 w 2152"/>
              <a:gd name="T31" fmla="*/ 638 h 3112"/>
              <a:gd name="T32" fmla="*/ 403 w 2152"/>
              <a:gd name="T33" fmla="*/ 648 h 3112"/>
              <a:gd name="T34" fmla="*/ 390 w 2152"/>
              <a:gd name="T35" fmla="*/ 656 h 3112"/>
              <a:gd name="T36" fmla="*/ 373 w 2152"/>
              <a:gd name="T37" fmla="*/ 665 h 3112"/>
              <a:gd name="T38" fmla="*/ 362 w 2152"/>
              <a:gd name="T39" fmla="*/ 672 h 3112"/>
              <a:gd name="T40" fmla="*/ 0 w 2152"/>
              <a:gd name="T41" fmla="*/ 885 h 3112"/>
              <a:gd name="T42" fmla="*/ 597 w 2152"/>
              <a:gd name="T43" fmla="*/ 2319 h 3112"/>
              <a:gd name="T44" fmla="*/ 597 w 2152"/>
              <a:gd name="T45" fmla="*/ 2319 h 3112"/>
              <a:gd name="T46" fmla="*/ 596 w 2152"/>
              <a:gd name="T47" fmla="*/ 2335 h 3112"/>
              <a:gd name="T48" fmla="*/ 1374 w 2152"/>
              <a:gd name="T49" fmla="*/ 3112 h 3112"/>
              <a:gd name="T50" fmla="*/ 2152 w 2152"/>
              <a:gd name="T51" fmla="*/ 2335 h 3112"/>
              <a:gd name="T52" fmla="*/ 1738 w 2152"/>
              <a:gd name="T53" fmla="*/ 1647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2" h="3112">
                <a:moveTo>
                  <a:pt x="1738" y="1647"/>
                </a:moveTo>
                <a:lnTo>
                  <a:pt x="1738" y="1647"/>
                </a:lnTo>
                <a:cubicBezTo>
                  <a:pt x="898" y="1198"/>
                  <a:pt x="756" y="954"/>
                  <a:pt x="775" y="0"/>
                </a:cubicBezTo>
                <a:lnTo>
                  <a:pt x="775" y="0"/>
                </a:lnTo>
                <a:cubicBezTo>
                  <a:pt x="771" y="184"/>
                  <a:pt x="704" y="352"/>
                  <a:pt x="593" y="484"/>
                </a:cubicBezTo>
                <a:cubicBezTo>
                  <a:pt x="592" y="485"/>
                  <a:pt x="591" y="486"/>
                  <a:pt x="591" y="487"/>
                </a:cubicBezTo>
                <a:cubicBezTo>
                  <a:pt x="576" y="505"/>
                  <a:pt x="560" y="521"/>
                  <a:pt x="544" y="537"/>
                </a:cubicBezTo>
                <a:cubicBezTo>
                  <a:pt x="542" y="539"/>
                  <a:pt x="540" y="541"/>
                  <a:pt x="539" y="543"/>
                </a:cubicBezTo>
                <a:cubicBezTo>
                  <a:pt x="532" y="549"/>
                  <a:pt x="525" y="555"/>
                  <a:pt x="519" y="561"/>
                </a:cubicBezTo>
                <a:cubicBezTo>
                  <a:pt x="517" y="563"/>
                  <a:pt x="515" y="565"/>
                  <a:pt x="513" y="566"/>
                </a:cubicBezTo>
                <a:cubicBezTo>
                  <a:pt x="506" y="573"/>
                  <a:pt x="498" y="580"/>
                  <a:pt x="489" y="587"/>
                </a:cubicBezTo>
                <a:cubicBezTo>
                  <a:pt x="487" y="589"/>
                  <a:pt x="484" y="591"/>
                  <a:pt x="481" y="593"/>
                </a:cubicBezTo>
                <a:cubicBezTo>
                  <a:pt x="475" y="598"/>
                  <a:pt x="470" y="602"/>
                  <a:pt x="464" y="607"/>
                </a:cubicBezTo>
                <a:cubicBezTo>
                  <a:pt x="460" y="609"/>
                  <a:pt x="457" y="612"/>
                  <a:pt x="454" y="614"/>
                </a:cubicBezTo>
                <a:cubicBezTo>
                  <a:pt x="446" y="620"/>
                  <a:pt x="438" y="626"/>
                  <a:pt x="430" y="631"/>
                </a:cubicBezTo>
                <a:cubicBezTo>
                  <a:pt x="426" y="633"/>
                  <a:pt x="423" y="635"/>
                  <a:pt x="419" y="638"/>
                </a:cubicBezTo>
                <a:cubicBezTo>
                  <a:pt x="414" y="641"/>
                  <a:pt x="408" y="645"/>
                  <a:pt x="403" y="648"/>
                </a:cubicBezTo>
                <a:cubicBezTo>
                  <a:pt x="398" y="651"/>
                  <a:pt x="394" y="653"/>
                  <a:pt x="390" y="656"/>
                </a:cubicBezTo>
                <a:cubicBezTo>
                  <a:pt x="384" y="659"/>
                  <a:pt x="379" y="662"/>
                  <a:pt x="373" y="665"/>
                </a:cubicBezTo>
                <a:cubicBezTo>
                  <a:pt x="369" y="668"/>
                  <a:pt x="365" y="670"/>
                  <a:pt x="362" y="672"/>
                </a:cubicBezTo>
                <a:cubicBezTo>
                  <a:pt x="223" y="747"/>
                  <a:pt x="103" y="817"/>
                  <a:pt x="0" y="885"/>
                </a:cubicBezTo>
                <a:cubicBezTo>
                  <a:pt x="516" y="1223"/>
                  <a:pt x="612" y="1525"/>
                  <a:pt x="597" y="2319"/>
                </a:cubicBezTo>
                <a:lnTo>
                  <a:pt x="597" y="2319"/>
                </a:lnTo>
                <a:cubicBezTo>
                  <a:pt x="597" y="2324"/>
                  <a:pt x="596" y="2329"/>
                  <a:pt x="596" y="2335"/>
                </a:cubicBezTo>
                <a:cubicBezTo>
                  <a:pt x="596" y="2764"/>
                  <a:pt x="945" y="3112"/>
                  <a:pt x="1374" y="3112"/>
                </a:cubicBezTo>
                <a:cubicBezTo>
                  <a:pt x="1804" y="3112"/>
                  <a:pt x="2152" y="2764"/>
                  <a:pt x="2152" y="2335"/>
                </a:cubicBezTo>
                <a:cubicBezTo>
                  <a:pt x="2152" y="2037"/>
                  <a:pt x="1984" y="1778"/>
                  <a:pt x="1738" y="1647"/>
                </a:cubicBezTo>
                <a:close/>
              </a:path>
            </a:pathLst>
          </a:custGeom>
          <a:solidFill>
            <a:srgbClr val="33E78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9" name="Freeform 7">
            <a:extLst>
              <a:ext uri="{FF2B5EF4-FFF2-40B4-BE49-F238E27FC236}">
                <a16:creationId xmlns:a16="http://schemas.microsoft.com/office/drawing/2014/main" id="{6535D7F5-A27C-4064-B49F-4AC1758FD613}"/>
              </a:ext>
            </a:extLst>
          </p:cNvPr>
          <p:cNvSpPr>
            <a:spLocks/>
          </p:cNvSpPr>
          <p:nvPr/>
        </p:nvSpPr>
        <p:spPr bwMode="auto">
          <a:xfrm>
            <a:off x="11674715" y="3816403"/>
            <a:ext cx="5503862" cy="7988301"/>
          </a:xfrm>
          <a:custGeom>
            <a:avLst/>
            <a:gdLst>
              <a:gd name="T0" fmla="*/ 1738 w 2152"/>
              <a:gd name="T1" fmla="*/ 1647 h 3112"/>
              <a:gd name="T2" fmla="*/ 1738 w 2152"/>
              <a:gd name="T3" fmla="*/ 1647 h 3112"/>
              <a:gd name="T4" fmla="*/ 775 w 2152"/>
              <a:gd name="T5" fmla="*/ 0 h 3112"/>
              <a:gd name="T6" fmla="*/ 775 w 2152"/>
              <a:gd name="T7" fmla="*/ 0 h 3112"/>
              <a:gd name="T8" fmla="*/ 593 w 2152"/>
              <a:gd name="T9" fmla="*/ 484 h 3112"/>
              <a:gd name="T10" fmla="*/ 591 w 2152"/>
              <a:gd name="T11" fmla="*/ 487 h 3112"/>
              <a:gd name="T12" fmla="*/ 544 w 2152"/>
              <a:gd name="T13" fmla="*/ 537 h 3112"/>
              <a:gd name="T14" fmla="*/ 539 w 2152"/>
              <a:gd name="T15" fmla="*/ 543 h 3112"/>
              <a:gd name="T16" fmla="*/ 519 w 2152"/>
              <a:gd name="T17" fmla="*/ 561 h 3112"/>
              <a:gd name="T18" fmla="*/ 513 w 2152"/>
              <a:gd name="T19" fmla="*/ 566 h 3112"/>
              <a:gd name="T20" fmla="*/ 489 w 2152"/>
              <a:gd name="T21" fmla="*/ 587 h 3112"/>
              <a:gd name="T22" fmla="*/ 481 w 2152"/>
              <a:gd name="T23" fmla="*/ 593 h 3112"/>
              <a:gd name="T24" fmla="*/ 464 w 2152"/>
              <a:gd name="T25" fmla="*/ 607 h 3112"/>
              <a:gd name="T26" fmla="*/ 454 w 2152"/>
              <a:gd name="T27" fmla="*/ 614 h 3112"/>
              <a:gd name="T28" fmla="*/ 430 w 2152"/>
              <a:gd name="T29" fmla="*/ 631 h 3112"/>
              <a:gd name="T30" fmla="*/ 419 w 2152"/>
              <a:gd name="T31" fmla="*/ 638 h 3112"/>
              <a:gd name="T32" fmla="*/ 403 w 2152"/>
              <a:gd name="T33" fmla="*/ 648 h 3112"/>
              <a:gd name="T34" fmla="*/ 390 w 2152"/>
              <a:gd name="T35" fmla="*/ 656 h 3112"/>
              <a:gd name="T36" fmla="*/ 373 w 2152"/>
              <a:gd name="T37" fmla="*/ 665 h 3112"/>
              <a:gd name="T38" fmla="*/ 362 w 2152"/>
              <a:gd name="T39" fmla="*/ 672 h 3112"/>
              <a:gd name="T40" fmla="*/ 0 w 2152"/>
              <a:gd name="T41" fmla="*/ 885 h 3112"/>
              <a:gd name="T42" fmla="*/ 597 w 2152"/>
              <a:gd name="T43" fmla="*/ 2319 h 3112"/>
              <a:gd name="T44" fmla="*/ 597 w 2152"/>
              <a:gd name="T45" fmla="*/ 2319 h 3112"/>
              <a:gd name="T46" fmla="*/ 596 w 2152"/>
              <a:gd name="T47" fmla="*/ 2335 h 3112"/>
              <a:gd name="T48" fmla="*/ 1374 w 2152"/>
              <a:gd name="T49" fmla="*/ 3112 h 3112"/>
              <a:gd name="T50" fmla="*/ 2152 w 2152"/>
              <a:gd name="T51" fmla="*/ 2335 h 3112"/>
              <a:gd name="T52" fmla="*/ 1738 w 2152"/>
              <a:gd name="T53" fmla="*/ 1647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2" h="3112">
                <a:moveTo>
                  <a:pt x="1738" y="1647"/>
                </a:moveTo>
                <a:lnTo>
                  <a:pt x="1738" y="1647"/>
                </a:lnTo>
                <a:cubicBezTo>
                  <a:pt x="898" y="1198"/>
                  <a:pt x="756" y="954"/>
                  <a:pt x="775" y="0"/>
                </a:cubicBezTo>
                <a:lnTo>
                  <a:pt x="775" y="0"/>
                </a:lnTo>
                <a:cubicBezTo>
                  <a:pt x="771" y="184"/>
                  <a:pt x="704" y="352"/>
                  <a:pt x="593" y="484"/>
                </a:cubicBezTo>
                <a:cubicBezTo>
                  <a:pt x="592" y="485"/>
                  <a:pt x="591" y="486"/>
                  <a:pt x="591" y="487"/>
                </a:cubicBezTo>
                <a:cubicBezTo>
                  <a:pt x="576" y="505"/>
                  <a:pt x="560" y="521"/>
                  <a:pt x="544" y="537"/>
                </a:cubicBezTo>
                <a:cubicBezTo>
                  <a:pt x="542" y="539"/>
                  <a:pt x="540" y="541"/>
                  <a:pt x="539" y="543"/>
                </a:cubicBezTo>
                <a:cubicBezTo>
                  <a:pt x="532" y="549"/>
                  <a:pt x="525" y="555"/>
                  <a:pt x="519" y="561"/>
                </a:cubicBezTo>
                <a:cubicBezTo>
                  <a:pt x="517" y="563"/>
                  <a:pt x="515" y="565"/>
                  <a:pt x="513" y="566"/>
                </a:cubicBezTo>
                <a:cubicBezTo>
                  <a:pt x="506" y="573"/>
                  <a:pt x="498" y="580"/>
                  <a:pt x="489" y="587"/>
                </a:cubicBezTo>
                <a:cubicBezTo>
                  <a:pt x="487" y="589"/>
                  <a:pt x="484" y="591"/>
                  <a:pt x="481" y="593"/>
                </a:cubicBezTo>
                <a:cubicBezTo>
                  <a:pt x="475" y="598"/>
                  <a:pt x="470" y="602"/>
                  <a:pt x="464" y="607"/>
                </a:cubicBezTo>
                <a:cubicBezTo>
                  <a:pt x="460" y="609"/>
                  <a:pt x="457" y="612"/>
                  <a:pt x="454" y="614"/>
                </a:cubicBezTo>
                <a:cubicBezTo>
                  <a:pt x="446" y="620"/>
                  <a:pt x="438" y="626"/>
                  <a:pt x="430" y="631"/>
                </a:cubicBezTo>
                <a:cubicBezTo>
                  <a:pt x="426" y="633"/>
                  <a:pt x="423" y="635"/>
                  <a:pt x="419" y="638"/>
                </a:cubicBezTo>
                <a:cubicBezTo>
                  <a:pt x="414" y="641"/>
                  <a:pt x="408" y="645"/>
                  <a:pt x="403" y="648"/>
                </a:cubicBezTo>
                <a:cubicBezTo>
                  <a:pt x="398" y="651"/>
                  <a:pt x="394" y="653"/>
                  <a:pt x="390" y="656"/>
                </a:cubicBezTo>
                <a:cubicBezTo>
                  <a:pt x="384" y="659"/>
                  <a:pt x="379" y="662"/>
                  <a:pt x="373" y="665"/>
                </a:cubicBezTo>
                <a:cubicBezTo>
                  <a:pt x="369" y="668"/>
                  <a:pt x="365" y="670"/>
                  <a:pt x="362" y="672"/>
                </a:cubicBezTo>
                <a:cubicBezTo>
                  <a:pt x="223" y="747"/>
                  <a:pt x="103" y="817"/>
                  <a:pt x="0" y="885"/>
                </a:cubicBezTo>
                <a:cubicBezTo>
                  <a:pt x="516" y="1223"/>
                  <a:pt x="612" y="1525"/>
                  <a:pt x="597" y="2319"/>
                </a:cubicBezTo>
                <a:lnTo>
                  <a:pt x="597" y="2319"/>
                </a:lnTo>
                <a:cubicBezTo>
                  <a:pt x="597" y="2324"/>
                  <a:pt x="596" y="2329"/>
                  <a:pt x="596" y="2335"/>
                </a:cubicBezTo>
                <a:cubicBezTo>
                  <a:pt x="596" y="2764"/>
                  <a:pt x="945" y="3112"/>
                  <a:pt x="1374" y="3112"/>
                </a:cubicBezTo>
                <a:cubicBezTo>
                  <a:pt x="1804" y="3112"/>
                  <a:pt x="2152" y="2764"/>
                  <a:pt x="2152" y="2335"/>
                </a:cubicBezTo>
                <a:cubicBezTo>
                  <a:pt x="2152" y="2037"/>
                  <a:pt x="1984" y="1778"/>
                  <a:pt x="1738" y="1647"/>
                </a:cubicBezTo>
                <a:close/>
              </a:path>
            </a:pathLst>
          </a:custGeom>
          <a:solidFill>
            <a:srgbClr val="33E78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0" name="Freeform 8">
            <a:extLst>
              <a:ext uri="{FF2B5EF4-FFF2-40B4-BE49-F238E27FC236}">
                <a16:creationId xmlns:a16="http://schemas.microsoft.com/office/drawing/2014/main" id="{4AE099B0-AE3E-40BE-B846-61EFA99CB4BA}"/>
              </a:ext>
            </a:extLst>
          </p:cNvPr>
          <p:cNvSpPr>
            <a:spLocks/>
          </p:cNvSpPr>
          <p:nvPr/>
        </p:nvSpPr>
        <p:spPr bwMode="auto">
          <a:xfrm>
            <a:off x="11674715" y="3816403"/>
            <a:ext cx="5503862" cy="7988301"/>
          </a:xfrm>
          <a:custGeom>
            <a:avLst/>
            <a:gdLst>
              <a:gd name="T0" fmla="*/ 1738 w 2152"/>
              <a:gd name="T1" fmla="*/ 1647 h 3112"/>
              <a:gd name="T2" fmla="*/ 1738 w 2152"/>
              <a:gd name="T3" fmla="*/ 1647 h 3112"/>
              <a:gd name="T4" fmla="*/ 775 w 2152"/>
              <a:gd name="T5" fmla="*/ 0 h 3112"/>
              <a:gd name="T6" fmla="*/ 775 w 2152"/>
              <a:gd name="T7" fmla="*/ 0 h 3112"/>
              <a:gd name="T8" fmla="*/ 593 w 2152"/>
              <a:gd name="T9" fmla="*/ 484 h 3112"/>
              <a:gd name="T10" fmla="*/ 591 w 2152"/>
              <a:gd name="T11" fmla="*/ 487 h 3112"/>
              <a:gd name="T12" fmla="*/ 544 w 2152"/>
              <a:gd name="T13" fmla="*/ 537 h 3112"/>
              <a:gd name="T14" fmla="*/ 539 w 2152"/>
              <a:gd name="T15" fmla="*/ 543 h 3112"/>
              <a:gd name="T16" fmla="*/ 519 w 2152"/>
              <a:gd name="T17" fmla="*/ 561 h 3112"/>
              <a:gd name="T18" fmla="*/ 513 w 2152"/>
              <a:gd name="T19" fmla="*/ 566 h 3112"/>
              <a:gd name="T20" fmla="*/ 489 w 2152"/>
              <a:gd name="T21" fmla="*/ 587 h 3112"/>
              <a:gd name="T22" fmla="*/ 481 w 2152"/>
              <a:gd name="T23" fmla="*/ 593 h 3112"/>
              <a:gd name="T24" fmla="*/ 464 w 2152"/>
              <a:gd name="T25" fmla="*/ 607 h 3112"/>
              <a:gd name="T26" fmla="*/ 454 w 2152"/>
              <a:gd name="T27" fmla="*/ 614 h 3112"/>
              <a:gd name="T28" fmla="*/ 430 w 2152"/>
              <a:gd name="T29" fmla="*/ 631 h 3112"/>
              <a:gd name="T30" fmla="*/ 419 w 2152"/>
              <a:gd name="T31" fmla="*/ 638 h 3112"/>
              <a:gd name="T32" fmla="*/ 403 w 2152"/>
              <a:gd name="T33" fmla="*/ 648 h 3112"/>
              <a:gd name="T34" fmla="*/ 390 w 2152"/>
              <a:gd name="T35" fmla="*/ 656 h 3112"/>
              <a:gd name="T36" fmla="*/ 373 w 2152"/>
              <a:gd name="T37" fmla="*/ 665 h 3112"/>
              <a:gd name="T38" fmla="*/ 362 w 2152"/>
              <a:gd name="T39" fmla="*/ 672 h 3112"/>
              <a:gd name="T40" fmla="*/ 0 w 2152"/>
              <a:gd name="T41" fmla="*/ 885 h 3112"/>
              <a:gd name="T42" fmla="*/ 597 w 2152"/>
              <a:gd name="T43" fmla="*/ 2319 h 3112"/>
              <a:gd name="T44" fmla="*/ 597 w 2152"/>
              <a:gd name="T45" fmla="*/ 2319 h 3112"/>
              <a:gd name="T46" fmla="*/ 596 w 2152"/>
              <a:gd name="T47" fmla="*/ 2335 h 3112"/>
              <a:gd name="T48" fmla="*/ 1374 w 2152"/>
              <a:gd name="T49" fmla="*/ 3112 h 3112"/>
              <a:gd name="T50" fmla="*/ 2152 w 2152"/>
              <a:gd name="T51" fmla="*/ 2335 h 3112"/>
              <a:gd name="T52" fmla="*/ 1738 w 2152"/>
              <a:gd name="T53" fmla="*/ 1647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52" h="3112">
                <a:moveTo>
                  <a:pt x="1738" y="1647"/>
                </a:moveTo>
                <a:lnTo>
                  <a:pt x="1738" y="1647"/>
                </a:lnTo>
                <a:cubicBezTo>
                  <a:pt x="898" y="1198"/>
                  <a:pt x="756" y="954"/>
                  <a:pt x="775" y="0"/>
                </a:cubicBezTo>
                <a:lnTo>
                  <a:pt x="775" y="0"/>
                </a:lnTo>
                <a:cubicBezTo>
                  <a:pt x="771" y="184"/>
                  <a:pt x="704" y="352"/>
                  <a:pt x="593" y="484"/>
                </a:cubicBezTo>
                <a:cubicBezTo>
                  <a:pt x="592" y="485"/>
                  <a:pt x="591" y="486"/>
                  <a:pt x="591" y="487"/>
                </a:cubicBezTo>
                <a:cubicBezTo>
                  <a:pt x="576" y="505"/>
                  <a:pt x="560" y="521"/>
                  <a:pt x="544" y="537"/>
                </a:cubicBezTo>
                <a:cubicBezTo>
                  <a:pt x="542" y="539"/>
                  <a:pt x="540" y="541"/>
                  <a:pt x="539" y="543"/>
                </a:cubicBezTo>
                <a:cubicBezTo>
                  <a:pt x="532" y="549"/>
                  <a:pt x="525" y="555"/>
                  <a:pt x="519" y="561"/>
                </a:cubicBezTo>
                <a:cubicBezTo>
                  <a:pt x="517" y="563"/>
                  <a:pt x="515" y="565"/>
                  <a:pt x="513" y="566"/>
                </a:cubicBezTo>
                <a:cubicBezTo>
                  <a:pt x="506" y="573"/>
                  <a:pt x="498" y="580"/>
                  <a:pt x="489" y="587"/>
                </a:cubicBezTo>
                <a:cubicBezTo>
                  <a:pt x="487" y="589"/>
                  <a:pt x="484" y="591"/>
                  <a:pt x="481" y="593"/>
                </a:cubicBezTo>
                <a:cubicBezTo>
                  <a:pt x="475" y="598"/>
                  <a:pt x="470" y="602"/>
                  <a:pt x="464" y="607"/>
                </a:cubicBezTo>
                <a:cubicBezTo>
                  <a:pt x="460" y="609"/>
                  <a:pt x="457" y="612"/>
                  <a:pt x="454" y="614"/>
                </a:cubicBezTo>
                <a:cubicBezTo>
                  <a:pt x="446" y="620"/>
                  <a:pt x="438" y="626"/>
                  <a:pt x="430" y="631"/>
                </a:cubicBezTo>
                <a:cubicBezTo>
                  <a:pt x="426" y="633"/>
                  <a:pt x="423" y="635"/>
                  <a:pt x="419" y="638"/>
                </a:cubicBezTo>
                <a:cubicBezTo>
                  <a:pt x="414" y="641"/>
                  <a:pt x="408" y="645"/>
                  <a:pt x="403" y="648"/>
                </a:cubicBezTo>
                <a:cubicBezTo>
                  <a:pt x="398" y="651"/>
                  <a:pt x="394" y="653"/>
                  <a:pt x="390" y="656"/>
                </a:cubicBezTo>
                <a:cubicBezTo>
                  <a:pt x="384" y="659"/>
                  <a:pt x="379" y="662"/>
                  <a:pt x="373" y="665"/>
                </a:cubicBezTo>
                <a:cubicBezTo>
                  <a:pt x="369" y="668"/>
                  <a:pt x="365" y="670"/>
                  <a:pt x="362" y="672"/>
                </a:cubicBezTo>
                <a:cubicBezTo>
                  <a:pt x="223" y="747"/>
                  <a:pt x="103" y="817"/>
                  <a:pt x="0" y="885"/>
                </a:cubicBezTo>
                <a:cubicBezTo>
                  <a:pt x="516" y="1223"/>
                  <a:pt x="612" y="1525"/>
                  <a:pt x="597" y="2319"/>
                </a:cubicBezTo>
                <a:lnTo>
                  <a:pt x="597" y="2319"/>
                </a:lnTo>
                <a:cubicBezTo>
                  <a:pt x="597" y="2324"/>
                  <a:pt x="596" y="2329"/>
                  <a:pt x="596" y="2335"/>
                </a:cubicBezTo>
                <a:cubicBezTo>
                  <a:pt x="596" y="2764"/>
                  <a:pt x="945" y="3112"/>
                  <a:pt x="1374" y="3112"/>
                </a:cubicBezTo>
                <a:cubicBezTo>
                  <a:pt x="1804" y="3112"/>
                  <a:pt x="2152" y="2764"/>
                  <a:pt x="2152" y="2335"/>
                </a:cubicBezTo>
                <a:cubicBezTo>
                  <a:pt x="2152" y="2037"/>
                  <a:pt x="1984" y="1778"/>
                  <a:pt x="1738" y="1647"/>
                </a:cubicBez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1" name="Freeform 9">
            <a:extLst>
              <a:ext uri="{FF2B5EF4-FFF2-40B4-BE49-F238E27FC236}">
                <a16:creationId xmlns:a16="http://schemas.microsoft.com/office/drawing/2014/main" id="{60273D2E-AAEC-4EBB-AD2F-06BA5D3A041C}"/>
              </a:ext>
            </a:extLst>
          </p:cNvPr>
          <p:cNvSpPr>
            <a:spLocks/>
          </p:cNvSpPr>
          <p:nvPr/>
        </p:nvSpPr>
        <p:spPr bwMode="auto">
          <a:xfrm>
            <a:off x="13400327" y="8015341"/>
            <a:ext cx="3576637" cy="3586163"/>
          </a:xfrm>
          <a:custGeom>
            <a:avLst/>
            <a:gdLst>
              <a:gd name="T0" fmla="*/ 0 w 1398"/>
              <a:gd name="T1" fmla="*/ 699 h 1397"/>
              <a:gd name="T2" fmla="*/ 0 w 1398"/>
              <a:gd name="T3" fmla="*/ 699 h 1397"/>
              <a:gd name="T4" fmla="*/ 699 w 1398"/>
              <a:gd name="T5" fmla="*/ 0 h 1397"/>
              <a:gd name="T6" fmla="*/ 1398 w 1398"/>
              <a:gd name="T7" fmla="*/ 699 h 1397"/>
              <a:gd name="T8" fmla="*/ 699 w 1398"/>
              <a:gd name="T9" fmla="*/ 1397 h 1397"/>
              <a:gd name="T10" fmla="*/ 0 w 1398"/>
              <a:gd name="T11" fmla="*/ 699 h 1397"/>
            </a:gdLst>
            <a:ahLst/>
            <a:cxnLst>
              <a:cxn ang="0">
                <a:pos x="T0" y="T1"/>
              </a:cxn>
              <a:cxn ang="0">
                <a:pos x="T2" y="T3"/>
              </a:cxn>
              <a:cxn ang="0">
                <a:pos x="T4" y="T5"/>
              </a:cxn>
              <a:cxn ang="0">
                <a:pos x="T6" y="T7"/>
              </a:cxn>
              <a:cxn ang="0">
                <a:pos x="T8" y="T9"/>
              </a:cxn>
              <a:cxn ang="0">
                <a:pos x="T10" y="T11"/>
              </a:cxn>
            </a:cxnLst>
            <a:rect l="0" t="0" r="r" b="b"/>
            <a:pathLst>
              <a:path w="1398" h="1397">
                <a:moveTo>
                  <a:pt x="0" y="699"/>
                </a:moveTo>
                <a:lnTo>
                  <a:pt x="0" y="699"/>
                </a:lnTo>
                <a:cubicBezTo>
                  <a:pt x="0" y="313"/>
                  <a:pt x="313" y="0"/>
                  <a:pt x="699" y="0"/>
                </a:cubicBezTo>
                <a:cubicBezTo>
                  <a:pt x="1085" y="0"/>
                  <a:pt x="1398" y="313"/>
                  <a:pt x="1398" y="699"/>
                </a:cubicBezTo>
                <a:cubicBezTo>
                  <a:pt x="1398" y="1085"/>
                  <a:pt x="1085" y="1397"/>
                  <a:pt x="699" y="1397"/>
                </a:cubicBezTo>
                <a:cubicBezTo>
                  <a:pt x="313" y="1397"/>
                  <a:pt x="0" y="1085"/>
                  <a:pt x="0" y="699"/>
                </a:cubicBezTo>
                <a:close/>
              </a:path>
            </a:pathLst>
          </a:custGeom>
          <a:solidFill>
            <a:schemeClr val="tx1"/>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2" name="Freeform 10">
            <a:extLst>
              <a:ext uri="{FF2B5EF4-FFF2-40B4-BE49-F238E27FC236}">
                <a16:creationId xmlns:a16="http://schemas.microsoft.com/office/drawing/2014/main" id="{016F3227-AEBB-42F7-B4D2-0CA37FE1FE7B}"/>
              </a:ext>
            </a:extLst>
          </p:cNvPr>
          <p:cNvSpPr>
            <a:spLocks/>
          </p:cNvSpPr>
          <p:nvPr/>
        </p:nvSpPr>
        <p:spPr bwMode="auto">
          <a:xfrm>
            <a:off x="14170265" y="11522129"/>
            <a:ext cx="0" cy="1588"/>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1"/>
                  <a:pt x="0" y="1"/>
                  <a:pt x="0" y="1"/>
                </a:cubicBezTo>
                <a:lnTo>
                  <a:pt x="0" y="1"/>
                </a:lnTo>
                <a:cubicBezTo>
                  <a:pt x="0" y="1"/>
                  <a:pt x="0" y="1"/>
                  <a:pt x="0" y="0"/>
                </a:cubicBezTo>
                <a:close/>
              </a:path>
            </a:pathLst>
          </a:custGeom>
          <a:solidFill>
            <a:srgbClr val="ECCE0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3" name="Freeform 11">
            <a:extLst>
              <a:ext uri="{FF2B5EF4-FFF2-40B4-BE49-F238E27FC236}">
                <a16:creationId xmlns:a16="http://schemas.microsoft.com/office/drawing/2014/main" id="{F0095821-67F8-4CA4-A04B-FDF5E8D620D8}"/>
              </a:ext>
            </a:extLst>
          </p:cNvPr>
          <p:cNvSpPr>
            <a:spLocks/>
          </p:cNvSpPr>
          <p:nvPr/>
        </p:nvSpPr>
        <p:spPr bwMode="auto">
          <a:xfrm>
            <a:off x="14170265" y="11522129"/>
            <a:ext cx="0" cy="1588"/>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0"/>
                </a:lnTo>
                <a:cubicBezTo>
                  <a:pt x="0" y="1"/>
                  <a:pt x="0" y="1"/>
                  <a:pt x="0" y="1"/>
                </a:cubicBezTo>
                <a:lnTo>
                  <a:pt x="0" y="1"/>
                </a:lnTo>
                <a:cubicBezTo>
                  <a:pt x="0" y="1"/>
                  <a:pt x="0" y="1"/>
                  <a:pt x="0" y="0"/>
                </a:cubicBezTo>
                <a:close/>
              </a:path>
            </a:pathLst>
          </a:custGeom>
          <a:solidFill>
            <a:srgbClr val="ECCE0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4" name="Freeform 12">
            <a:extLst>
              <a:ext uri="{FF2B5EF4-FFF2-40B4-BE49-F238E27FC236}">
                <a16:creationId xmlns:a16="http://schemas.microsoft.com/office/drawing/2014/main" id="{778E9CBA-67A8-4B1E-A7EF-A973CDAEB916}"/>
              </a:ext>
            </a:extLst>
          </p:cNvPr>
          <p:cNvSpPr>
            <a:spLocks/>
          </p:cNvSpPr>
          <p:nvPr/>
        </p:nvSpPr>
        <p:spPr bwMode="auto">
          <a:xfrm>
            <a:off x="7274165" y="1765353"/>
            <a:ext cx="6448424" cy="7018338"/>
          </a:xfrm>
          <a:custGeom>
            <a:avLst/>
            <a:gdLst>
              <a:gd name="T0" fmla="*/ 0 w 2521"/>
              <a:gd name="T1" fmla="*/ 2504 h 2734"/>
              <a:gd name="T2" fmla="*/ 0 w 2521"/>
              <a:gd name="T3" fmla="*/ 2504 h 2734"/>
              <a:gd name="T4" fmla="*/ 366 w 2521"/>
              <a:gd name="T5" fmla="*/ 2411 h 2734"/>
              <a:gd name="T6" fmla="*/ 764 w 2521"/>
              <a:gd name="T7" fmla="*/ 2522 h 2734"/>
              <a:gd name="T8" fmla="*/ 764 w 2521"/>
              <a:gd name="T9" fmla="*/ 2522 h 2734"/>
              <a:gd name="T10" fmla="*/ 765 w 2521"/>
              <a:gd name="T11" fmla="*/ 2522 h 2734"/>
              <a:gd name="T12" fmla="*/ 771 w 2521"/>
              <a:gd name="T13" fmla="*/ 2526 h 2734"/>
              <a:gd name="T14" fmla="*/ 1148 w 2521"/>
              <a:gd name="T15" fmla="*/ 2734 h 2734"/>
              <a:gd name="T16" fmla="*/ 2109 w 2521"/>
              <a:gd name="T17" fmla="*/ 1480 h 2734"/>
              <a:gd name="T18" fmla="*/ 2521 w 2521"/>
              <a:gd name="T19" fmla="*/ 786 h 2734"/>
              <a:gd name="T20" fmla="*/ 1743 w 2521"/>
              <a:gd name="T21" fmla="*/ 0 h 2734"/>
              <a:gd name="T22" fmla="*/ 966 w 2521"/>
              <a:gd name="T23" fmla="*/ 786 h 2734"/>
              <a:gd name="T24" fmla="*/ 966 w 2521"/>
              <a:gd name="T25" fmla="*/ 806 h 2734"/>
              <a:gd name="T26" fmla="*/ 966 w 2521"/>
              <a:gd name="T27" fmla="*/ 806 h 2734"/>
              <a:gd name="T28" fmla="*/ 0 w 2521"/>
              <a:gd name="T29" fmla="*/ 2504 h 2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1" h="2734">
                <a:moveTo>
                  <a:pt x="0" y="2504"/>
                </a:moveTo>
                <a:lnTo>
                  <a:pt x="0" y="2504"/>
                </a:lnTo>
                <a:cubicBezTo>
                  <a:pt x="109" y="2445"/>
                  <a:pt x="234" y="2411"/>
                  <a:pt x="366" y="2411"/>
                </a:cubicBezTo>
                <a:cubicBezTo>
                  <a:pt x="512" y="2411"/>
                  <a:pt x="648" y="2452"/>
                  <a:pt x="764" y="2522"/>
                </a:cubicBezTo>
                <a:lnTo>
                  <a:pt x="764" y="2522"/>
                </a:lnTo>
                <a:cubicBezTo>
                  <a:pt x="764" y="2522"/>
                  <a:pt x="764" y="2522"/>
                  <a:pt x="765" y="2522"/>
                </a:cubicBezTo>
                <a:cubicBezTo>
                  <a:pt x="767" y="2523"/>
                  <a:pt x="769" y="2525"/>
                  <a:pt x="771" y="2526"/>
                </a:cubicBezTo>
                <a:cubicBezTo>
                  <a:pt x="910" y="2610"/>
                  <a:pt x="1034" y="2679"/>
                  <a:pt x="1148" y="2734"/>
                </a:cubicBezTo>
                <a:cubicBezTo>
                  <a:pt x="1188" y="2106"/>
                  <a:pt x="1406" y="1867"/>
                  <a:pt x="2109" y="1480"/>
                </a:cubicBezTo>
                <a:cubicBezTo>
                  <a:pt x="2354" y="1347"/>
                  <a:pt x="2521" y="1086"/>
                  <a:pt x="2521" y="786"/>
                </a:cubicBezTo>
                <a:cubicBezTo>
                  <a:pt x="2521" y="351"/>
                  <a:pt x="2173" y="0"/>
                  <a:pt x="1743" y="0"/>
                </a:cubicBezTo>
                <a:cubicBezTo>
                  <a:pt x="1314" y="0"/>
                  <a:pt x="966" y="351"/>
                  <a:pt x="966" y="786"/>
                </a:cubicBezTo>
                <a:cubicBezTo>
                  <a:pt x="966" y="793"/>
                  <a:pt x="966" y="799"/>
                  <a:pt x="966" y="806"/>
                </a:cubicBezTo>
                <a:lnTo>
                  <a:pt x="966" y="806"/>
                </a:lnTo>
                <a:cubicBezTo>
                  <a:pt x="991" y="1786"/>
                  <a:pt x="849" y="2037"/>
                  <a:pt x="0" y="2504"/>
                </a:cubicBezTo>
                <a:close/>
              </a:path>
            </a:pathLst>
          </a:custGeom>
          <a:solidFill>
            <a:schemeClr val="bg2">
              <a:lumMod val="20000"/>
              <a:lumOff val="80000"/>
            </a:schemeClr>
          </a:solidFill>
          <a:ln w="0">
            <a:solidFill>
              <a:schemeClr val="bg1">
                <a:lumMod val="25000"/>
                <a:lumOff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5" name="Freeform 13">
            <a:extLst>
              <a:ext uri="{FF2B5EF4-FFF2-40B4-BE49-F238E27FC236}">
                <a16:creationId xmlns:a16="http://schemas.microsoft.com/office/drawing/2014/main" id="{9A834A9D-610B-40A2-B722-CDFD9611DCB9}"/>
              </a:ext>
            </a:extLst>
          </p:cNvPr>
          <p:cNvSpPr>
            <a:spLocks/>
          </p:cNvSpPr>
          <p:nvPr/>
        </p:nvSpPr>
        <p:spPr bwMode="auto">
          <a:xfrm>
            <a:off x="9879253" y="1982841"/>
            <a:ext cx="3575050" cy="3589338"/>
          </a:xfrm>
          <a:custGeom>
            <a:avLst/>
            <a:gdLst>
              <a:gd name="T0" fmla="*/ 0 w 1398"/>
              <a:gd name="T1" fmla="*/ 699 h 1398"/>
              <a:gd name="T2" fmla="*/ 0 w 1398"/>
              <a:gd name="T3" fmla="*/ 699 h 1398"/>
              <a:gd name="T4" fmla="*/ 699 w 1398"/>
              <a:gd name="T5" fmla="*/ 0 h 1398"/>
              <a:gd name="T6" fmla="*/ 1398 w 1398"/>
              <a:gd name="T7" fmla="*/ 699 h 1398"/>
              <a:gd name="T8" fmla="*/ 699 w 1398"/>
              <a:gd name="T9" fmla="*/ 1398 h 1398"/>
              <a:gd name="T10" fmla="*/ 0 w 1398"/>
              <a:gd name="T11" fmla="*/ 699 h 1398"/>
            </a:gdLst>
            <a:ahLst/>
            <a:cxnLst>
              <a:cxn ang="0">
                <a:pos x="T0" y="T1"/>
              </a:cxn>
              <a:cxn ang="0">
                <a:pos x="T2" y="T3"/>
              </a:cxn>
              <a:cxn ang="0">
                <a:pos x="T4" y="T5"/>
              </a:cxn>
              <a:cxn ang="0">
                <a:pos x="T6" y="T7"/>
              </a:cxn>
              <a:cxn ang="0">
                <a:pos x="T8" y="T9"/>
              </a:cxn>
              <a:cxn ang="0">
                <a:pos x="T10" y="T11"/>
              </a:cxn>
            </a:cxnLst>
            <a:rect l="0" t="0" r="r" b="b"/>
            <a:pathLst>
              <a:path w="1398" h="1398">
                <a:moveTo>
                  <a:pt x="0" y="699"/>
                </a:moveTo>
                <a:lnTo>
                  <a:pt x="0" y="699"/>
                </a:lnTo>
                <a:cubicBezTo>
                  <a:pt x="0" y="313"/>
                  <a:pt x="313" y="0"/>
                  <a:pt x="699" y="0"/>
                </a:cubicBezTo>
                <a:cubicBezTo>
                  <a:pt x="1085" y="0"/>
                  <a:pt x="1398" y="313"/>
                  <a:pt x="1398" y="699"/>
                </a:cubicBezTo>
                <a:cubicBezTo>
                  <a:pt x="1398" y="1085"/>
                  <a:pt x="1085" y="1398"/>
                  <a:pt x="699" y="1398"/>
                </a:cubicBezTo>
                <a:cubicBezTo>
                  <a:pt x="313" y="1398"/>
                  <a:pt x="0" y="1085"/>
                  <a:pt x="0" y="699"/>
                </a:cubicBezTo>
                <a:close/>
              </a:path>
            </a:pathLst>
          </a:custGeom>
          <a:solidFill>
            <a:srgbClr val="FFFFFF"/>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6" name="Freeform 14">
            <a:extLst>
              <a:ext uri="{FF2B5EF4-FFF2-40B4-BE49-F238E27FC236}">
                <a16:creationId xmlns:a16="http://schemas.microsoft.com/office/drawing/2014/main" id="{428C2665-54FA-42EB-900C-2C9C49D57422}"/>
              </a:ext>
            </a:extLst>
          </p:cNvPr>
          <p:cNvSpPr>
            <a:spLocks/>
          </p:cNvSpPr>
          <p:nvPr/>
        </p:nvSpPr>
        <p:spPr bwMode="auto">
          <a:xfrm>
            <a:off x="6158153" y="7902629"/>
            <a:ext cx="7994649" cy="3990975"/>
          </a:xfrm>
          <a:custGeom>
            <a:avLst/>
            <a:gdLst>
              <a:gd name="T0" fmla="*/ 2753 w 3126"/>
              <a:gd name="T1" fmla="*/ 743 h 1555"/>
              <a:gd name="T2" fmla="*/ 2753 w 3126"/>
              <a:gd name="T3" fmla="*/ 743 h 1555"/>
              <a:gd name="T4" fmla="*/ 2754 w 3126"/>
              <a:gd name="T5" fmla="*/ 727 h 1555"/>
              <a:gd name="T6" fmla="*/ 2754 w 3126"/>
              <a:gd name="T7" fmla="*/ 727 h 1555"/>
              <a:gd name="T8" fmla="*/ 2747 w 3126"/>
              <a:gd name="T9" fmla="*/ 300 h 1555"/>
              <a:gd name="T10" fmla="*/ 1182 w 3126"/>
              <a:gd name="T11" fmla="*/ 114 h 1555"/>
              <a:gd name="T12" fmla="*/ 1176 w 3126"/>
              <a:gd name="T13" fmla="*/ 110 h 1555"/>
              <a:gd name="T14" fmla="*/ 1175 w 3126"/>
              <a:gd name="T15" fmla="*/ 110 h 1555"/>
              <a:gd name="T16" fmla="*/ 1175 w 3126"/>
              <a:gd name="T17" fmla="*/ 110 h 1555"/>
              <a:gd name="T18" fmla="*/ 777 w 3126"/>
              <a:gd name="T19" fmla="*/ 0 h 1555"/>
              <a:gd name="T20" fmla="*/ 0 w 3126"/>
              <a:gd name="T21" fmla="*/ 778 h 1555"/>
              <a:gd name="T22" fmla="*/ 777 w 3126"/>
              <a:gd name="T23" fmla="*/ 1555 h 1555"/>
              <a:gd name="T24" fmla="*/ 1192 w 3126"/>
              <a:gd name="T25" fmla="*/ 1436 h 1555"/>
              <a:gd name="T26" fmla="*/ 1192 w 3126"/>
              <a:gd name="T27" fmla="*/ 1436 h 1555"/>
              <a:gd name="T28" fmla="*/ 3126 w 3126"/>
              <a:gd name="T29" fmla="*/ 1407 h 1555"/>
              <a:gd name="T30" fmla="*/ 2753 w 3126"/>
              <a:gd name="T31" fmla="*/ 743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6" h="1555">
                <a:moveTo>
                  <a:pt x="2753" y="743"/>
                </a:moveTo>
                <a:lnTo>
                  <a:pt x="2753" y="743"/>
                </a:lnTo>
                <a:cubicBezTo>
                  <a:pt x="2753" y="737"/>
                  <a:pt x="2754" y="732"/>
                  <a:pt x="2754" y="727"/>
                </a:cubicBezTo>
                <a:lnTo>
                  <a:pt x="2754" y="727"/>
                </a:lnTo>
                <a:cubicBezTo>
                  <a:pt x="2757" y="566"/>
                  <a:pt x="2755" y="425"/>
                  <a:pt x="2747" y="300"/>
                </a:cubicBezTo>
                <a:cubicBezTo>
                  <a:pt x="2187" y="589"/>
                  <a:pt x="1873" y="524"/>
                  <a:pt x="1182" y="114"/>
                </a:cubicBezTo>
                <a:cubicBezTo>
                  <a:pt x="1180" y="112"/>
                  <a:pt x="1178" y="111"/>
                  <a:pt x="1176" y="110"/>
                </a:cubicBezTo>
                <a:cubicBezTo>
                  <a:pt x="1175" y="110"/>
                  <a:pt x="1175" y="110"/>
                  <a:pt x="1175" y="110"/>
                </a:cubicBezTo>
                <a:lnTo>
                  <a:pt x="1175" y="110"/>
                </a:lnTo>
                <a:cubicBezTo>
                  <a:pt x="1059" y="40"/>
                  <a:pt x="923" y="0"/>
                  <a:pt x="777" y="0"/>
                </a:cubicBezTo>
                <a:cubicBezTo>
                  <a:pt x="348" y="0"/>
                  <a:pt x="0" y="348"/>
                  <a:pt x="0" y="778"/>
                </a:cubicBezTo>
                <a:cubicBezTo>
                  <a:pt x="0" y="1207"/>
                  <a:pt x="348" y="1555"/>
                  <a:pt x="777" y="1555"/>
                </a:cubicBezTo>
                <a:cubicBezTo>
                  <a:pt x="930" y="1555"/>
                  <a:pt x="1072" y="1511"/>
                  <a:pt x="1192" y="1436"/>
                </a:cubicBezTo>
                <a:lnTo>
                  <a:pt x="1192" y="1436"/>
                </a:lnTo>
                <a:cubicBezTo>
                  <a:pt x="2011" y="919"/>
                  <a:pt x="2298" y="914"/>
                  <a:pt x="3126" y="1407"/>
                </a:cubicBezTo>
                <a:cubicBezTo>
                  <a:pt x="2903" y="1270"/>
                  <a:pt x="2753" y="1024"/>
                  <a:pt x="2753" y="743"/>
                </a:cubicBezTo>
                <a:close/>
              </a:path>
            </a:pathLst>
          </a:custGeom>
          <a:solidFill>
            <a:schemeClr val="accent2">
              <a:lumMod val="60000"/>
              <a:lumOff val="40000"/>
            </a:schemeClr>
          </a:solidFill>
          <a:ln w="0">
            <a:solidFill>
              <a:schemeClr val="bg1">
                <a:lumMod val="25000"/>
                <a:lumOff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7" name="Freeform 15">
            <a:extLst>
              <a:ext uri="{FF2B5EF4-FFF2-40B4-BE49-F238E27FC236}">
                <a16:creationId xmlns:a16="http://schemas.microsoft.com/office/drawing/2014/main" id="{23D1CF1B-E98D-414E-8E19-DD6E7D845566}"/>
              </a:ext>
            </a:extLst>
          </p:cNvPr>
          <p:cNvSpPr>
            <a:spLocks/>
          </p:cNvSpPr>
          <p:nvPr/>
        </p:nvSpPr>
        <p:spPr bwMode="auto">
          <a:xfrm>
            <a:off x="6358178" y="8104241"/>
            <a:ext cx="3575050" cy="3589338"/>
          </a:xfrm>
          <a:custGeom>
            <a:avLst/>
            <a:gdLst>
              <a:gd name="T0" fmla="*/ 0 w 1398"/>
              <a:gd name="T1" fmla="*/ 699 h 1398"/>
              <a:gd name="T2" fmla="*/ 0 w 1398"/>
              <a:gd name="T3" fmla="*/ 699 h 1398"/>
              <a:gd name="T4" fmla="*/ 699 w 1398"/>
              <a:gd name="T5" fmla="*/ 0 h 1398"/>
              <a:gd name="T6" fmla="*/ 1398 w 1398"/>
              <a:gd name="T7" fmla="*/ 699 h 1398"/>
              <a:gd name="T8" fmla="*/ 699 w 1398"/>
              <a:gd name="T9" fmla="*/ 1398 h 1398"/>
              <a:gd name="T10" fmla="*/ 0 w 1398"/>
              <a:gd name="T11" fmla="*/ 699 h 1398"/>
            </a:gdLst>
            <a:ahLst/>
            <a:cxnLst>
              <a:cxn ang="0">
                <a:pos x="T0" y="T1"/>
              </a:cxn>
              <a:cxn ang="0">
                <a:pos x="T2" y="T3"/>
              </a:cxn>
              <a:cxn ang="0">
                <a:pos x="T4" y="T5"/>
              </a:cxn>
              <a:cxn ang="0">
                <a:pos x="T6" y="T7"/>
              </a:cxn>
              <a:cxn ang="0">
                <a:pos x="T8" y="T9"/>
              </a:cxn>
              <a:cxn ang="0">
                <a:pos x="T10" y="T11"/>
              </a:cxn>
            </a:cxnLst>
            <a:rect l="0" t="0" r="r" b="b"/>
            <a:pathLst>
              <a:path w="1398" h="1398">
                <a:moveTo>
                  <a:pt x="0" y="699"/>
                </a:moveTo>
                <a:lnTo>
                  <a:pt x="0" y="699"/>
                </a:lnTo>
                <a:cubicBezTo>
                  <a:pt x="0" y="313"/>
                  <a:pt x="313" y="0"/>
                  <a:pt x="699" y="0"/>
                </a:cubicBezTo>
                <a:cubicBezTo>
                  <a:pt x="1085" y="0"/>
                  <a:pt x="1398" y="313"/>
                  <a:pt x="1398" y="699"/>
                </a:cubicBezTo>
                <a:cubicBezTo>
                  <a:pt x="1398" y="1085"/>
                  <a:pt x="1085" y="1398"/>
                  <a:pt x="699" y="1398"/>
                </a:cubicBezTo>
                <a:cubicBezTo>
                  <a:pt x="313" y="1398"/>
                  <a:pt x="0" y="1085"/>
                  <a:pt x="0" y="699"/>
                </a:cubicBezTo>
                <a:close/>
              </a:path>
            </a:pathLst>
          </a:custGeom>
          <a:solidFill>
            <a:srgbClr val="FFFFFF"/>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2" name="Graphic 10" descr="Safe with solid fill">
            <a:extLst>
              <a:ext uri="{FF2B5EF4-FFF2-40B4-BE49-F238E27FC236}">
                <a16:creationId xmlns:a16="http://schemas.microsoft.com/office/drawing/2014/main" id="{29F626DF-ECE0-4442-AA44-860C4D2FA1D9}"/>
              </a:ext>
            </a:extLst>
          </p:cNvPr>
          <p:cNvGrpSpPr/>
          <p:nvPr/>
        </p:nvGrpSpPr>
        <p:grpSpPr>
          <a:xfrm>
            <a:off x="6678703" y="8431116"/>
            <a:ext cx="2934000" cy="2934000"/>
            <a:chOff x="6678703" y="8431116"/>
            <a:chExt cx="2934000" cy="2934000"/>
          </a:xfrm>
        </p:grpSpPr>
        <p:sp>
          <p:nvSpPr>
            <p:cNvPr id="14" name="Freeform: Shape 13">
              <a:extLst>
                <a:ext uri="{FF2B5EF4-FFF2-40B4-BE49-F238E27FC236}">
                  <a16:creationId xmlns:a16="http://schemas.microsoft.com/office/drawing/2014/main" id="{7A260065-C955-4C58-843C-F4FD727FC920}"/>
                </a:ext>
              </a:extLst>
            </p:cNvPr>
            <p:cNvSpPr/>
            <p:nvPr/>
          </p:nvSpPr>
          <p:spPr>
            <a:xfrm>
              <a:off x="7289953" y="10845553"/>
              <a:ext cx="244500" cy="183375"/>
            </a:xfrm>
            <a:custGeom>
              <a:avLst/>
              <a:gdLst>
                <a:gd name="connsiteX0" fmla="*/ 0 w 244500"/>
                <a:gd name="connsiteY0" fmla="*/ 0 h 183375"/>
                <a:gd name="connsiteX1" fmla="*/ 244500 w 244500"/>
                <a:gd name="connsiteY1" fmla="*/ 0 h 183375"/>
                <a:gd name="connsiteX2" fmla="*/ 244500 w 244500"/>
                <a:gd name="connsiteY2" fmla="*/ 183375 h 183375"/>
                <a:gd name="connsiteX3" fmla="*/ 0 w 244500"/>
                <a:gd name="connsiteY3" fmla="*/ 183375 h 183375"/>
              </a:gdLst>
              <a:ahLst/>
              <a:cxnLst>
                <a:cxn ang="0">
                  <a:pos x="connsiteX0" y="connsiteY0"/>
                </a:cxn>
                <a:cxn ang="0">
                  <a:pos x="connsiteX1" y="connsiteY1"/>
                </a:cxn>
                <a:cxn ang="0">
                  <a:pos x="connsiteX2" y="connsiteY2"/>
                </a:cxn>
                <a:cxn ang="0">
                  <a:pos x="connsiteX3" y="connsiteY3"/>
                </a:cxn>
              </a:cxnLst>
              <a:rect l="l" t="t" r="r" b="b"/>
              <a:pathLst>
                <a:path w="244500" h="183375">
                  <a:moveTo>
                    <a:pt x="0" y="0"/>
                  </a:moveTo>
                  <a:lnTo>
                    <a:pt x="244500" y="0"/>
                  </a:lnTo>
                  <a:lnTo>
                    <a:pt x="244500" y="183375"/>
                  </a:lnTo>
                  <a:lnTo>
                    <a:pt x="0" y="183375"/>
                  </a:lnTo>
                  <a:close/>
                </a:path>
              </a:pathLst>
            </a:custGeom>
            <a:solidFill>
              <a:schemeClr val="bg1"/>
            </a:solidFill>
            <a:ln w="30559"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EF8A057D-5084-42E9-8FE4-C1CD57CF7A17}"/>
                </a:ext>
              </a:extLst>
            </p:cNvPr>
            <p:cNvSpPr/>
            <p:nvPr/>
          </p:nvSpPr>
          <p:spPr>
            <a:xfrm>
              <a:off x="8756953" y="10845553"/>
              <a:ext cx="244500" cy="183375"/>
            </a:xfrm>
            <a:custGeom>
              <a:avLst/>
              <a:gdLst>
                <a:gd name="connsiteX0" fmla="*/ 0 w 244500"/>
                <a:gd name="connsiteY0" fmla="*/ 0 h 183375"/>
                <a:gd name="connsiteX1" fmla="*/ 244500 w 244500"/>
                <a:gd name="connsiteY1" fmla="*/ 0 h 183375"/>
                <a:gd name="connsiteX2" fmla="*/ 244500 w 244500"/>
                <a:gd name="connsiteY2" fmla="*/ 183375 h 183375"/>
                <a:gd name="connsiteX3" fmla="*/ 0 w 244500"/>
                <a:gd name="connsiteY3" fmla="*/ 183375 h 183375"/>
              </a:gdLst>
              <a:ahLst/>
              <a:cxnLst>
                <a:cxn ang="0">
                  <a:pos x="connsiteX0" y="connsiteY0"/>
                </a:cxn>
                <a:cxn ang="0">
                  <a:pos x="connsiteX1" y="connsiteY1"/>
                </a:cxn>
                <a:cxn ang="0">
                  <a:pos x="connsiteX2" y="connsiteY2"/>
                </a:cxn>
                <a:cxn ang="0">
                  <a:pos x="connsiteX3" y="connsiteY3"/>
                </a:cxn>
              </a:cxnLst>
              <a:rect l="l" t="t" r="r" b="b"/>
              <a:pathLst>
                <a:path w="244500" h="183375">
                  <a:moveTo>
                    <a:pt x="0" y="0"/>
                  </a:moveTo>
                  <a:lnTo>
                    <a:pt x="244500" y="0"/>
                  </a:lnTo>
                  <a:lnTo>
                    <a:pt x="244500" y="183375"/>
                  </a:lnTo>
                  <a:lnTo>
                    <a:pt x="0" y="183375"/>
                  </a:lnTo>
                  <a:close/>
                </a:path>
              </a:pathLst>
            </a:custGeom>
            <a:solidFill>
              <a:schemeClr val="bg1"/>
            </a:solidFill>
            <a:ln w="30559"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4035C5F6-90CB-4D4B-8B20-8445B9F7B731}"/>
                </a:ext>
              </a:extLst>
            </p:cNvPr>
            <p:cNvSpPr/>
            <p:nvPr/>
          </p:nvSpPr>
          <p:spPr>
            <a:xfrm>
              <a:off x="7106578" y="8767303"/>
              <a:ext cx="2078250" cy="2078250"/>
            </a:xfrm>
            <a:custGeom>
              <a:avLst/>
              <a:gdLst>
                <a:gd name="connsiteX0" fmla="*/ 1956000 w 2078250"/>
                <a:gd name="connsiteY0" fmla="*/ 0 h 2078250"/>
                <a:gd name="connsiteX1" fmla="*/ 122250 w 2078250"/>
                <a:gd name="connsiteY1" fmla="*/ 0 h 2078250"/>
                <a:gd name="connsiteX2" fmla="*/ 0 w 2078250"/>
                <a:gd name="connsiteY2" fmla="*/ 122250 h 2078250"/>
                <a:gd name="connsiteX3" fmla="*/ 0 w 2078250"/>
                <a:gd name="connsiteY3" fmla="*/ 1956000 h 2078250"/>
                <a:gd name="connsiteX4" fmla="*/ 122250 w 2078250"/>
                <a:gd name="connsiteY4" fmla="*/ 2078250 h 2078250"/>
                <a:gd name="connsiteX5" fmla="*/ 1956000 w 2078250"/>
                <a:gd name="connsiteY5" fmla="*/ 2078250 h 2078250"/>
                <a:gd name="connsiteX6" fmla="*/ 2078250 w 2078250"/>
                <a:gd name="connsiteY6" fmla="*/ 1956000 h 2078250"/>
                <a:gd name="connsiteX7" fmla="*/ 2078250 w 2078250"/>
                <a:gd name="connsiteY7" fmla="*/ 122250 h 2078250"/>
                <a:gd name="connsiteX8" fmla="*/ 1956000 w 2078250"/>
                <a:gd name="connsiteY8" fmla="*/ 0 h 2078250"/>
                <a:gd name="connsiteX9" fmla="*/ 1894875 w 2078250"/>
                <a:gd name="connsiteY9" fmla="*/ 1894875 h 2078250"/>
                <a:gd name="connsiteX10" fmla="*/ 183375 w 2078250"/>
                <a:gd name="connsiteY10" fmla="*/ 1894875 h 2078250"/>
                <a:gd name="connsiteX11" fmla="*/ 183375 w 2078250"/>
                <a:gd name="connsiteY11" fmla="*/ 183375 h 2078250"/>
                <a:gd name="connsiteX12" fmla="*/ 1894875 w 2078250"/>
                <a:gd name="connsiteY12" fmla="*/ 183375 h 2078250"/>
                <a:gd name="connsiteX13" fmla="*/ 1894875 w 2078250"/>
                <a:gd name="connsiteY13" fmla="*/ 1894875 h 207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8250" h="2078250">
                  <a:moveTo>
                    <a:pt x="1956000" y="0"/>
                  </a:moveTo>
                  <a:lnTo>
                    <a:pt x="122250" y="0"/>
                  </a:lnTo>
                  <a:cubicBezTo>
                    <a:pt x="55013" y="0"/>
                    <a:pt x="0" y="55013"/>
                    <a:pt x="0" y="122250"/>
                  </a:cubicBezTo>
                  <a:lnTo>
                    <a:pt x="0" y="1956000"/>
                  </a:lnTo>
                  <a:cubicBezTo>
                    <a:pt x="0" y="2023237"/>
                    <a:pt x="55013" y="2078250"/>
                    <a:pt x="122250" y="2078250"/>
                  </a:cubicBezTo>
                  <a:lnTo>
                    <a:pt x="1956000" y="2078250"/>
                  </a:lnTo>
                  <a:cubicBezTo>
                    <a:pt x="2023237" y="2078250"/>
                    <a:pt x="2078250" y="2023237"/>
                    <a:pt x="2078250" y="1956000"/>
                  </a:cubicBezTo>
                  <a:lnTo>
                    <a:pt x="2078250" y="122250"/>
                  </a:lnTo>
                  <a:cubicBezTo>
                    <a:pt x="2078250" y="55013"/>
                    <a:pt x="2023237" y="0"/>
                    <a:pt x="1956000" y="0"/>
                  </a:cubicBezTo>
                  <a:close/>
                  <a:moveTo>
                    <a:pt x="1894875" y="1894875"/>
                  </a:moveTo>
                  <a:lnTo>
                    <a:pt x="183375" y="1894875"/>
                  </a:lnTo>
                  <a:lnTo>
                    <a:pt x="183375" y="183375"/>
                  </a:lnTo>
                  <a:lnTo>
                    <a:pt x="1894875" y="183375"/>
                  </a:lnTo>
                  <a:lnTo>
                    <a:pt x="1894875" y="1894875"/>
                  </a:lnTo>
                  <a:close/>
                </a:path>
              </a:pathLst>
            </a:custGeom>
            <a:solidFill>
              <a:schemeClr val="bg1"/>
            </a:solidFill>
            <a:ln w="30559"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F6AFE446-684F-45B0-B7EB-BBB3F638F03D}"/>
                </a:ext>
              </a:extLst>
            </p:cNvPr>
            <p:cNvSpPr/>
            <p:nvPr/>
          </p:nvSpPr>
          <p:spPr>
            <a:xfrm>
              <a:off x="7412203" y="9072928"/>
              <a:ext cx="1467000" cy="1467000"/>
            </a:xfrm>
            <a:custGeom>
              <a:avLst/>
              <a:gdLst>
                <a:gd name="connsiteX0" fmla="*/ 0 w 1467000"/>
                <a:gd name="connsiteY0" fmla="*/ 0 h 1467000"/>
                <a:gd name="connsiteX1" fmla="*/ 0 w 1467000"/>
                <a:gd name="connsiteY1" fmla="*/ 1467000 h 1467000"/>
                <a:gd name="connsiteX2" fmla="*/ 1467000 w 1467000"/>
                <a:gd name="connsiteY2" fmla="*/ 1467000 h 1467000"/>
                <a:gd name="connsiteX3" fmla="*/ 1467000 w 1467000"/>
                <a:gd name="connsiteY3" fmla="*/ 0 h 1467000"/>
                <a:gd name="connsiteX4" fmla="*/ 0 w 1467000"/>
                <a:gd name="connsiteY4" fmla="*/ 0 h 1467000"/>
                <a:gd name="connsiteX5" fmla="*/ 427875 w 1467000"/>
                <a:gd name="connsiteY5" fmla="*/ 1039125 h 1467000"/>
                <a:gd name="connsiteX6" fmla="*/ 122250 w 1467000"/>
                <a:gd name="connsiteY6" fmla="*/ 733500 h 1467000"/>
                <a:gd name="connsiteX7" fmla="*/ 427875 w 1467000"/>
                <a:gd name="connsiteY7" fmla="*/ 427875 h 1467000"/>
                <a:gd name="connsiteX8" fmla="*/ 733500 w 1467000"/>
                <a:gd name="connsiteY8" fmla="*/ 733500 h 1467000"/>
                <a:gd name="connsiteX9" fmla="*/ 427875 w 1467000"/>
                <a:gd name="connsiteY9" fmla="*/ 1039125 h 1467000"/>
                <a:gd name="connsiteX10" fmla="*/ 1344750 w 1467000"/>
                <a:gd name="connsiteY10" fmla="*/ 978000 h 1467000"/>
                <a:gd name="connsiteX11" fmla="*/ 1283625 w 1467000"/>
                <a:gd name="connsiteY11" fmla="*/ 1039125 h 1467000"/>
                <a:gd name="connsiteX12" fmla="*/ 1222500 w 1467000"/>
                <a:gd name="connsiteY12" fmla="*/ 978000 h 1467000"/>
                <a:gd name="connsiteX13" fmla="*/ 1222500 w 1467000"/>
                <a:gd name="connsiteY13" fmla="*/ 489000 h 1467000"/>
                <a:gd name="connsiteX14" fmla="*/ 1283625 w 1467000"/>
                <a:gd name="connsiteY14" fmla="*/ 427875 h 1467000"/>
                <a:gd name="connsiteX15" fmla="*/ 1344750 w 1467000"/>
                <a:gd name="connsiteY15" fmla="*/ 489000 h 1467000"/>
                <a:gd name="connsiteX16" fmla="*/ 1344750 w 1467000"/>
                <a:gd name="connsiteY16" fmla="*/ 978000 h 14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7000" h="1467000">
                  <a:moveTo>
                    <a:pt x="0" y="0"/>
                  </a:moveTo>
                  <a:lnTo>
                    <a:pt x="0" y="1467000"/>
                  </a:lnTo>
                  <a:lnTo>
                    <a:pt x="1467000" y="1467000"/>
                  </a:lnTo>
                  <a:lnTo>
                    <a:pt x="1467000" y="0"/>
                  </a:lnTo>
                  <a:lnTo>
                    <a:pt x="0" y="0"/>
                  </a:lnTo>
                  <a:close/>
                  <a:moveTo>
                    <a:pt x="427875" y="1039125"/>
                  </a:moveTo>
                  <a:cubicBezTo>
                    <a:pt x="259781" y="1039125"/>
                    <a:pt x="122250" y="901594"/>
                    <a:pt x="122250" y="733500"/>
                  </a:cubicBezTo>
                  <a:cubicBezTo>
                    <a:pt x="122250" y="565406"/>
                    <a:pt x="259781" y="427875"/>
                    <a:pt x="427875" y="427875"/>
                  </a:cubicBezTo>
                  <a:cubicBezTo>
                    <a:pt x="595969" y="427875"/>
                    <a:pt x="733500" y="565406"/>
                    <a:pt x="733500" y="733500"/>
                  </a:cubicBezTo>
                  <a:cubicBezTo>
                    <a:pt x="733500" y="901594"/>
                    <a:pt x="595969" y="1039125"/>
                    <a:pt x="427875" y="1039125"/>
                  </a:cubicBezTo>
                  <a:close/>
                  <a:moveTo>
                    <a:pt x="1344750" y="978000"/>
                  </a:moveTo>
                  <a:cubicBezTo>
                    <a:pt x="1344750" y="1011619"/>
                    <a:pt x="1317244" y="1039125"/>
                    <a:pt x="1283625" y="1039125"/>
                  </a:cubicBezTo>
                  <a:cubicBezTo>
                    <a:pt x="1250006" y="1039125"/>
                    <a:pt x="1222500" y="1011619"/>
                    <a:pt x="1222500" y="978000"/>
                  </a:cubicBezTo>
                  <a:lnTo>
                    <a:pt x="1222500" y="489000"/>
                  </a:lnTo>
                  <a:cubicBezTo>
                    <a:pt x="1222500" y="455381"/>
                    <a:pt x="1250006" y="427875"/>
                    <a:pt x="1283625" y="427875"/>
                  </a:cubicBezTo>
                  <a:cubicBezTo>
                    <a:pt x="1317244" y="427875"/>
                    <a:pt x="1344750" y="455381"/>
                    <a:pt x="1344750" y="489000"/>
                  </a:cubicBezTo>
                  <a:lnTo>
                    <a:pt x="1344750" y="978000"/>
                  </a:lnTo>
                  <a:close/>
                </a:path>
              </a:pathLst>
            </a:custGeom>
            <a:solidFill>
              <a:schemeClr val="bg1"/>
            </a:solidFill>
            <a:ln w="30559"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0A3AEE2B-A5BB-4DA9-869B-79267B6E1360}"/>
                </a:ext>
              </a:extLst>
            </p:cNvPr>
            <p:cNvSpPr/>
            <p:nvPr/>
          </p:nvSpPr>
          <p:spPr>
            <a:xfrm>
              <a:off x="7595578" y="9561928"/>
              <a:ext cx="489000" cy="489000"/>
            </a:xfrm>
            <a:custGeom>
              <a:avLst/>
              <a:gdLst>
                <a:gd name="connsiteX0" fmla="*/ 489000 w 489000"/>
                <a:gd name="connsiteY0" fmla="*/ 183375 h 489000"/>
                <a:gd name="connsiteX1" fmla="*/ 415650 w 489000"/>
                <a:gd name="connsiteY1" fmla="*/ 183375 h 489000"/>
                <a:gd name="connsiteX2" fmla="*/ 305625 w 489000"/>
                <a:gd name="connsiteY2" fmla="*/ 73350 h 489000"/>
                <a:gd name="connsiteX3" fmla="*/ 305625 w 489000"/>
                <a:gd name="connsiteY3" fmla="*/ 0 h 489000"/>
                <a:gd name="connsiteX4" fmla="*/ 183375 w 489000"/>
                <a:gd name="connsiteY4" fmla="*/ 0 h 489000"/>
                <a:gd name="connsiteX5" fmla="*/ 183375 w 489000"/>
                <a:gd name="connsiteY5" fmla="*/ 73350 h 489000"/>
                <a:gd name="connsiteX6" fmla="*/ 73350 w 489000"/>
                <a:gd name="connsiteY6" fmla="*/ 183375 h 489000"/>
                <a:gd name="connsiteX7" fmla="*/ 0 w 489000"/>
                <a:gd name="connsiteY7" fmla="*/ 183375 h 489000"/>
                <a:gd name="connsiteX8" fmla="*/ 0 w 489000"/>
                <a:gd name="connsiteY8" fmla="*/ 305625 h 489000"/>
                <a:gd name="connsiteX9" fmla="*/ 73350 w 489000"/>
                <a:gd name="connsiteY9" fmla="*/ 305625 h 489000"/>
                <a:gd name="connsiteX10" fmla="*/ 183375 w 489000"/>
                <a:gd name="connsiteY10" fmla="*/ 415650 h 489000"/>
                <a:gd name="connsiteX11" fmla="*/ 183375 w 489000"/>
                <a:gd name="connsiteY11" fmla="*/ 489000 h 489000"/>
                <a:gd name="connsiteX12" fmla="*/ 305625 w 489000"/>
                <a:gd name="connsiteY12" fmla="*/ 489000 h 489000"/>
                <a:gd name="connsiteX13" fmla="*/ 305625 w 489000"/>
                <a:gd name="connsiteY13" fmla="*/ 415650 h 489000"/>
                <a:gd name="connsiteX14" fmla="*/ 415650 w 489000"/>
                <a:gd name="connsiteY14" fmla="*/ 305625 h 489000"/>
                <a:gd name="connsiteX15" fmla="*/ 489000 w 489000"/>
                <a:gd name="connsiteY15" fmla="*/ 305625 h 489000"/>
                <a:gd name="connsiteX16" fmla="*/ 489000 w 489000"/>
                <a:gd name="connsiteY16" fmla="*/ 183375 h 48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9000" h="489000">
                  <a:moveTo>
                    <a:pt x="489000" y="183375"/>
                  </a:moveTo>
                  <a:lnTo>
                    <a:pt x="415650" y="183375"/>
                  </a:lnTo>
                  <a:cubicBezTo>
                    <a:pt x="397313" y="131419"/>
                    <a:pt x="357581" y="91688"/>
                    <a:pt x="305625" y="73350"/>
                  </a:cubicBezTo>
                  <a:lnTo>
                    <a:pt x="305625" y="0"/>
                  </a:lnTo>
                  <a:lnTo>
                    <a:pt x="183375" y="0"/>
                  </a:lnTo>
                  <a:lnTo>
                    <a:pt x="183375" y="73350"/>
                  </a:lnTo>
                  <a:cubicBezTo>
                    <a:pt x="131419" y="91688"/>
                    <a:pt x="91688" y="134475"/>
                    <a:pt x="73350" y="183375"/>
                  </a:cubicBezTo>
                  <a:lnTo>
                    <a:pt x="0" y="183375"/>
                  </a:lnTo>
                  <a:lnTo>
                    <a:pt x="0" y="305625"/>
                  </a:lnTo>
                  <a:lnTo>
                    <a:pt x="73350" y="305625"/>
                  </a:lnTo>
                  <a:cubicBezTo>
                    <a:pt x="91688" y="357581"/>
                    <a:pt x="131419" y="397313"/>
                    <a:pt x="183375" y="415650"/>
                  </a:cubicBezTo>
                  <a:lnTo>
                    <a:pt x="183375" y="489000"/>
                  </a:lnTo>
                  <a:lnTo>
                    <a:pt x="305625" y="489000"/>
                  </a:lnTo>
                  <a:lnTo>
                    <a:pt x="305625" y="415650"/>
                  </a:lnTo>
                  <a:cubicBezTo>
                    <a:pt x="357581" y="397313"/>
                    <a:pt x="397313" y="354525"/>
                    <a:pt x="415650" y="305625"/>
                  </a:cubicBezTo>
                  <a:lnTo>
                    <a:pt x="489000" y="305625"/>
                  </a:lnTo>
                  <a:lnTo>
                    <a:pt x="489000" y="183375"/>
                  </a:lnTo>
                  <a:close/>
                </a:path>
              </a:pathLst>
            </a:custGeom>
            <a:solidFill>
              <a:schemeClr val="bg2"/>
            </a:solidFill>
            <a:ln w="30559" cap="flat">
              <a:noFill/>
              <a:prstDash val="solid"/>
              <a:miter/>
            </a:ln>
          </p:spPr>
          <p:txBody>
            <a:bodyPr rtlCol="0" anchor="ctr"/>
            <a:lstStyle/>
            <a:p>
              <a:endParaRPr lang="en-GB"/>
            </a:p>
          </p:txBody>
        </p:sp>
      </p:grpSp>
      <p:sp>
        <p:nvSpPr>
          <p:cNvPr id="19" name="Graphic 187" descr="User network with solid fill">
            <a:extLst>
              <a:ext uri="{FF2B5EF4-FFF2-40B4-BE49-F238E27FC236}">
                <a16:creationId xmlns:a16="http://schemas.microsoft.com/office/drawing/2014/main" id="{FD8DA204-E945-41AA-AB34-29F6C9C8B264}"/>
              </a:ext>
            </a:extLst>
          </p:cNvPr>
          <p:cNvSpPr/>
          <p:nvPr/>
        </p:nvSpPr>
        <p:spPr>
          <a:xfrm>
            <a:off x="14034431" y="8714686"/>
            <a:ext cx="2314754" cy="2161363"/>
          </a:xfrm>
          <a:custGeom>
            <a:avLst/>
            <a:gdLst>
              <a:gd name="connsiteX0" fmla="*/ 2296816 w 2314754"/>
              <a:gd name="connsiteY0" fmla="*/ 756272 h 2161363"/>
              <a:gd name="connsiteX1" fmla="*/ 1974210 w 2314754"/>
              <a:gd name="connsiteY1" fmla="*/ 626047 h 2161363"/>
              <a:gd name="connsiteX2" fmla="*/ 1826512 w 2314754"/>
              <a:gd name="connsiteY2" fmla="*/ 884620 h 2161363"/>
              <a:gd name="connsiteX3" fmla="*/ 1498308 w 2314754"/>
              <a:gd name="connsiteY3" fmla="*/ 1021830 h 2161363"/>
              <a:gd name="connsiteX4" fmla="*/ 1227249 w 2314754"/>
              <a:gd name="connsiteY4" fmla="*/ 833586 h 2161363"/>
              <a:gd name="connsiteX5" fmla="*/ 1227249 w 2314754"/>
              <a:gd name="connsiteY5" fmla="*/ 481240 h 2161363"/>
              <a:gd name="connsiteX6" fmla="*/ 1402842 w 2314754"/>
              <a:gd name="connsiteY6" fmla="*/ 183412 h 2161363"/>
              <a:gd name="connsiteX7" fmla="*/ 1105013 w 2314754"/>
              <a:gd name="connsiteY7" fmla="*/ 7823 h 2161363"/>
              <a:gd name="connsiteX8" fmla="*/ 929421 w 2314754"/>
              <a:gd name="connsiteY8" fmla="*/ 305648 h 2161363"/>
              <a:gd name="connsiteX9" fmla="*/ 1105013 w 2314754"/>
              <a:gd name="connsiteY9" fmla="*/ 481240 h 2161363"/>
              <a:gd name="connsiteX10" fmla="*/ 1105013 w 2314754"/>
              <a:gd name="connsiteY10" fmla="*/ 833280 h 2161363"/>
              <a:gd name="connsiteX11" fmla="*/ 835482 w 2314754"/>
              <a:gd name="connsiteY11" fmla="*/ 1019385 h 2161363"/>
              <a:gd name="connsiteX12" fmla="*/ 506056 w 2314754"/>
              <a:gd name="connsiteY12" fmla="*/ 881564 h 2161363"/>
              <a:gd name="connsiteX13" fmla="*/ 301998 w 2314754"/>
              <a:gd name="connsiteY13" fmla="*/ 583937 h 2161363"/>
              <a:gd name="connsiteX14" fmla="*/ 4371 w 2314754"/>
              <a:gd name="connsiteY14" fmla="*/ 787998 h 2161363"/>
              <a:gd name="connsiteX15" fmla="*/ 208429 w 2314754"/>
              <a:gd name="connsiteY15" fmla="*/ 1085622 h 2161363"/>
              <a:gd name="connsiteX16" fmla="*/ 454105 w 2314754"/>
              <a:gd name="connsiteY16" fmla="*/ 994632 h 2161363"/>
              <a:gd name="connsiteX17" fmla="*/ 791783 w 2314754"/>
              <a:gd name="connsiteY17" fmla="*/ 1132148 h 2161363"/>
              <a:gd name="connsiteX18" fmla="*/ 860235 w 2314754"/>
              <a:gd name="connsiteY18" fmla="*/ 1437738 h 2161363"/>
              <a:gd name="connsiteX19" fmla="*/ 597733 w 2314754"/>
              <a:gd name="connsiteY19" fmla="*/ 1703602 h 2161363"/>
              <a:gd name="connsiteX20" fmla="*/ 262751 w 2314754"/>
              <a:gd name="connsiteY20" fmla="*/ 1789167 h 2161363"/>
              <a:gd name="connsiteX21" fmla="*/ 348316 w 2314754"/>
              <a:gd name="connsiteY21" fmla="*/ 2124149 h 2161363"/>
              <a:gd name="connsiteX22" fmla="*/ 683298 w 2314754"/>
              <a:gd name="connsiteY22" fmla="*/ 2038584 h 2161363"/>
              <a:gd name="connsiteX23" fmla="*/ 683298 w 2314754"/>
              <a:gd name="connsiteY23" fmla="*/ 1789167 h 2161363"/>
              <a:gd name="connsiteX24" fmla="*/ 948551 w 2314754"/>
              <a:gd name="connsiteY24" fmla="*/ 1523915 h 2161363"/>
              <a:gd name="connsiteX25" fmla="*/ 1383712 w 2314754"/>
              <a:gd name="connsiteY25" fmla="*/ 1523915 h 2161363"/>
              <a:gd name="connsiteX26" fmla="*/ 1648964 w 2314754"/>
              <a:gd name="connsiteY26" fmla="*/ 1789167 h 2161363"/>
              <a:gd name="connsiteX27" fmla="*/ 1685635 w 2314754"/>
              <a:gd name="connsiteY27" fmla="*/ 2088646 h 2161363"/>
              <a:gd name="connsiteX28" fmla="*/ 2031365 w 2314754"/>
              <a:gd name="connsiteY28" fmla="*/ 2090864 h 2161363"/>
              <a:gd name="connsiteX29" fmla="*/ 2033583 w 2314754"/>
              <a:gd name="connsiteY29" fmla="*/ 1745138 h 2161363"/>
              <a:gd name="connsiteX30" fmla="*/ 1734835 w 2314754"/>
              <a:gd name="connsiteY30" fmla="*/ 1706658 h 2161363"/>
              <a:gd name="connsiteX31" fmla="*/ 1470805 w 2314754"/>
              <a:gd name="connsiteY31" fmla="*/ 1439877 h 2161363"/>
              <a:gd name="connsiteX32" fmla="*/ 1548119 w 2314754"/>
              <a:gd name="connsiteY32" fmla="*/ 1210073 h 2161363"/>
              <a:gd name="connsiteX33" fmla="*/ 1540785 w 2314754"/>
              <a:gd name="connsiteY33" fmla="*/ 1135815 h 2161363"/>
              <a:gd name="connsiteX34" fmla="*/ 1876935 w 2314754"/>
              <a:gd name="connsiteY34" fmla="*/ 997688 h 2161363"/>
              <a:gd name="connsiteX35" fmla="*/ 2164190 w 2314754"/>
              <a:gd name="connsiteY35" fmla="*/ 1077142 h 2161363"/>
              <a:gd name="connsiteX36" fmla="*/ 2296816 w 2314754"/>
              <a:gd name="connsiteY36" fmla="*/ 756272 h 2161363"/>
              <a:gd name="connsiteX37" fmla="*/ 1167965 w 2314754"/>
              <a:gd name="connsiteY37" fmla="*/ 979353 h 2161363"/>
              <a:gd name="connsiteX38" fmla="*/ 1274921 w 2314754"/>
              <a:gd name="connsiteY38" fmla="*/ 1086309 h 2161363"/>
              <a:gd name="connsiteX39" fmla="*/ 1167965 w 2314754"/>
              <a:gd name="connsiteY39" fmla="*/ 1193266 h 2161363"/>
              <a:gd name="connsiteX40" fmla="*/ 1061008 w 2314754"/>
              <a:gd name="connsiteY40" fmla="*/ 1086309 h 2161363"/>
              <a:gd name="connsiteX41" fmla="*/ 1167965 w 2314754"/>
              <a:gd name="connsiteY41" fmla="*/ 979353 h 2161363"/>
              <a:gd name="connsiteX42" fmla="*/ 1381878 w 2314754"/>
              <a:gd name="connsiteY42" fmla="*/ 1407179 h 2161363"/>
              <a:gd name="connsiteX43" fmla="*/ 954051 w 2314754"/>
              <a:gd name="connsiteY43" fmla="*/ 1407179 h 2161363"/>
              <a:gd name="connsiteX44" fmla="*/ 954051 w 2314754"/>
              <a:gd name="connsiteY44" fmla="*/ 1324059 h 2161363"/>
              <a:gd name="connsiteX45" fmla="*/ 975443 w 2314754"/>
              <a:gd name="connsiteY45" fmla="*/ 1281276 h 2161363"/>
              <a:gd name="connsiteX46" fmla="*/ 1079955 w 2314754"/>
              <a:gd name="connsiteY46" fmla="*/ 1230242 h 2161363"/>
              <a:gd name="connsiteX47" fmla="*/ 1168270 w 2314754"/>
              <a:gd name="connsiteY47" fmla="*/ 1217102 h 2161363"/>
              <a:gd name="connsiteX48" fmla="*/ 1256586 w 2314754"/>
              <a:gd name="connsiteY48" fmla="*/ 1230242 h 2161363"/>
              <a:gd name="connsiteX49" fmla="*/ 1361098 w 2314754"/>
              <a:gd name="connsiteY49" fmla="*/ 1281276 h 2161363"/>
              <a:gd name="connsiteX50" fmla="*/ 1382489 w 2314754"/>
              <a:gd name="connsiteY50" fmla="*/ 1324059 h 216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14754" h="2161363">
                <a:moveTo>
                  <a:pt x="2296816" y="756272"/>
                </a:moveTo>
                <a:cubicBezTo>
                  <a:pt x="2243692" y="631227"/>
                  <a:pt x="2099255" y="572923"/>
                  <a:pt x="1974210" y="626047"/>
                </a:cubicBezTo>
                <a:cubicBezTo>
                  <a:pt x="1872479" y="669270"/>
                  <a:pt x="1812064" y="775035"/>
                  <a:pt x="1826512" y="884620"/>
                </a:cubicBezTo>
                <a:lnTo>
                  <a:pt x="1498308" y="1021830"/>
                </a:lnTo>
                <a:cubicBezTo>
                  <a:pt x="1441187" y="921214"/>
                  <a:pt x="1341479" y="851970"/>
                  <a:pt x="1227249" y="833586"/>
                </a:cubicBezTo>
                <a:lnTo>
                  <a:pt x="1227249" y="481240"/>
                </a:lnTo>
                <a:cubicBezTo>
                  <a:pt x="1357981" y="447485"/>
                  <a:pt x="1436594" y="314143"/>
                  <a:pt x="1402842" y="183412"/>
                </a:cubicBezTo>
                <a:cubicBezTo>
                  <a:pt x="1369086" y="52683"/>
                  <a:pt x="1235745" y="-25933"/>
                  <a:pt x="1105013" y="7823"/>
                </a:cubicBezTo>
                <a:cubicBezTo>
                  <a:pt x="974281" y="41575"/>
                  <a:pt x="895668" y="174919"/>
                  <a:pt x="929421" y="305648"/>
                </a:cubicBezTo>
                <a:cubicBezTo>
                  <a:pt x="951656" y="391760"/>
                  <a:pt x="1018901" y="459005"/>
                  <a:pt x="1105013" y="481240"/>
                </a:cubicBezTo>
                <a:lnTo>
                  <a:pt x="1105013" y="833280"/>
                </a:lnTo>
                <a:cubicBezTo>
                  <a:pt x="991749" y="851613"/>
                  <a:pt x="892756" y="919964"/>
                  <a:pt x="835482" y="1019385"/>
                </a:cubicBezTo>
                <a:lnTo>
                  <a:pt x="506056" y="881564"/>
                </a:lnTo>
                <a:cubicBezTo>
                  <a:pt x="531894" y="743027"/>
                  <a:pt x="440534" y="609775"/>
                  <a:pt x="301998" y="583937"/>
                </a:cubicBezTo>
                <a:cubicBezTo>
                  <a:pt x="163458" y="558099"/>
                  <a:pt x="30209" y="649462"/>
                  <a:pt x="4371" y="787998"/>
                </a:cubicBezTo>
                <a:cubicBezTo>
                  <a:pt x="-21467" y="926534"/>
                  <a:pt x="69893" y="1059784"/>
                  <a:pt x="208429" y="1085622"/>
                </a:cubicBezTo>
                <a:cubicBezTo>
                  <a:pt x="300831" y="1102857"/>
                  <a:pt x="395221" y="1067894"/>
                  <a:pt x="454105" y="994632"/>
                </a:cubicBezTo>
                <a:lnTo>
                  <a:pt x="791783" y="1132148"/>
                </a:lnTo>
                <a:cubicBezTo>
                  <a:pt x="769637" y="1239114"/>
                  <a:pt x="794573" y="1350440"/>
                  <a:pt x="860235" y="1437738"/>
                </a:cubicBezTo>
                <a:lnTo>
                  <a:pt x="597733" y="1703602"/>
                </a:lnTo>
                <a:cubicBezTo>
                  <a:pt x="481602" y="1634728"/>
                  <a:pt x="331628" y="1673037"/>
                  <a:pt x="262751" y="1789167"/>
                </a:cubicBezTo>
                <a:cubicBezTo>
                  <a:pt x="193877" y="1905298"/>
                  <a:pt x="232186" y="2055272"/>
                  <a:pt x="348316" y="2124149"/>
                </a:cubicBezTo>
                <a:cubicBezTo>
                  <a:pt x="464450" y="2193023"/>
                  <a:pt x="614424" y="2154714"/>
                  <a:pt x="683298" y="2038584"/>
                </a:cubicBezTo>
                <a:cubicBezTo>
                  <a:pt x="728898" y="1961697"/>
                  <a:pt x="728898" y="1866054"/>
                  <a:pt x="683298" y="1789167"/>
                </a:cubicBezTo>
                <a:lnTo>
                  <a:pt x="948551" y="1523915"/>
                </a:lnTo>
                <a:cubicBezTo>
                  <a:pt x="1079371" y="1614791"/>
                  <a:pt x="1252891" y="1614791"/>
                  <a:pt x="1383712" y="1523915"/>
                </a:cubicBezTo>
                <a:lnTo>
                  <a:pt x="1648964" y="1789167"/>
                </a:lnTo>
                <a:cubicBezTo>
                  <a:pt x="1592879" y="1885969"/>
                  <a:pt x="1607850" y="2008236"/>
                  <a:pt x="1685635" y="2088646"/>
                </a:cubicBezTo>
                <a:cubicBezTo>
                  <a:pt x="1780493" y="2184730"/>
                  <a:pt x="1935281" y="2185723"/>
                  <a:pt x="2031365" y="2090864"/>
                </a:cubicBezTo>
                <a:cubicBezTo>
                  <a:pt x="2127448" y="1996009"/>
                  <a:pt x="2128442" y="1841221"/>
                  <a:pt x="2033583" y="1745138"/>
                </a:cubicBezTo>
                <a:cubicBezTo>
                  <a:pt x="1954668" y="1665198"/>
                  <a:pt x="1831432" y="1649326"/>
                  <a:pt x="1734835" y="1706658"/>
                </a:cubicBezTo>
                <a:lnTo>
                  <a:pt x="1470805" y="1439877"/>
                </a:lnTo>
                <a:cubicBezTo>
                  <a:pt x="1520989" y="1373778"/>
                  <a:pt x="1548144" y="1293063"/>
                  <a:pt x="1548119" y="1210073"/>
                </a:cubicBezTo>
                <a:cubicBezTo>
                  <a:pt x="1548162" y="1185137"/>
                  <a:pt x="1545705" y="1160259"/>
                  <a:pt x="1540785" y="1135815"/>
                </a:cubicBezTo>
                <a:lnTo>
                  <a:pt x="1876935" y="997688"/>
                </a:lnTo>
                <a:cubicBezTo>
                  <a:pt x="1943605" y="1086224"/>
                  <a:pt x="2061499" y="1118833"/>
                  <a:pt x="2164190" y="1077142"/>
                </a:cubicBezTo>
                <a:cubicBezTo>
                  <a:pt x="2288198" y="1023947"/>
                  <a:pt x="2347079" y="881496"/>
                  <a:pt x="2296816" y="756272"/>
                </a:cubicBezTo>
                <a:close/>
                <a:moveTo>
                  <a:pt x="1167965" y="979353"/>
                </a:moveTo>
                <a:cubicBezTo>
                  <a:pt x="1227035" y="979353"/>
                  <a:pt x="1274921" y="1027239"/>
                  <a:pt x="1274921" y="1086309"/>
                </a:cubicBezTo>
                <a:cubicBezTo>
                  <a:pt x="1274921" y="1145380"/>
                  <a:pt x="1227035" y="1193266"/>
                  <a:pt x="1167965" y="1193266"/>
                </a:cubicBezTo>
                <a:cubicBezTo>
                  <a:pt x="1108894" y="1193266"/>
                  <a:pt x="1061008" y="1145380"/>
                  <a:pt x="1061008" y="1086309"/>
                </a:cubicBezTo>
                <a:cubicBezTo>
                  <a:pt x="1061008" y="1027239"/>
                  <a:pt x="1108894" y="979353"/>
                  <a:pt x="1167965" y="979353"/>
                </a:cubicBezTo>
                <a:close/>
                <a:moveTo>
                  <a:pt x="1381878" y="1407179"/>
                </a:moveTo>
                <a:lnTo>
                  <a:pt x="954051" y="1407179"/>
                </a:lnTo>
                <a:lnTo>
                  <a:pt x="954051" y="1324059"/>
                </a:lnTo>
                <a:cubicBezTo>
                  <a:pt x="954458" y="1307324"/>
                  <a:pt x="962299" y="1291642"/>
                  <a:pt x="975443" y="1281276"/>
                </a:cubicBezTo>
                <a:cubicBezTo>
                  <a:pt x="1007157" y="1258497"/>
                  <a:pt x="1042492" y="1241244"/>
                  <a:pt x="1079955" y="1230242"/>
                </a:cubicBezTo>
                <a:cubicBezTo>
                  <a:pt x="1108686" y="1221994"/>
                  <a:pt x="1138381" y="1217576"/>
                  <a:pt x="1168270" y="1217102"/>
                </a:cubicBezTo>
                <a:cubicBezTo>
                  <a:pt x="1198188" y="1217191"/>
                  <a:pt x="1227937" y="1221619"/>
                  <a:pt x="1256586" y="1230242"/>
                </a:cubicBezTo>
                <a:cubicBezTo>
                  <a:pt x="1294488" y="1240085"/>
                  <a:pt x="1330028" y="1257440"/>
                  <a:pt x="1361098" y="1281276"/>
                </a:cubicBezTo>
                <a:cubicBezTo>
                  <a:pt x="1374241" y="1291642"/>
                  <a:pt x="1382083" y="1307324"/>
                  <a:pt x="1382489" y="1324059"/>
                </a:cubicBezTo>
                <a:close/>
              </a:path>
            </a:pathLst>
          </a:custGeom>
          <a:solidFill>
            <a:schemeClr val="bg1"/>
          </a:solidFill>
          <a:ln w="30460" cap="flat">
            <a:noFill/>
            <a:prstDash val="solid"/>
            <a:miter/>
          </a:ln>
        </p:spPr>
        <p:txBody>
          <a:bodyPr rtlCol="0" anchor="ctr"/>
          <a:lstStyle/>
          <a:p>
            <a:endParaRPr lang="en-GB"/>
          </a:p>
        </p:txBody>
      </p:sp>
      <p:grpSp>
        <p:nvGrpSpPr>
          <p:cNvPr id="20" name="Graphic 2" descr="House with solid fill">
            <a:extLst>
              <a:ext uri="{FF2B5EF4-FFF2-40B4-BE49-F238E27FC236}">
                <a16:creationId xmlns:a16="http://schemas.microsoft.com/office/drawing/2014/main" id="{25E818A1-59DD-403D-8BE2-A7513F6B8CF7}"/>
              </a:ext>
            </a:extLst>
          </p:cNvPr>
          <p:cNvGrpSpPr/>
          <p:nvPr/>
        </p:nvGrpSpPr>
        <p:grpSpPr>
          <a:xfrm>
            <a:off x="10393989" y="2677591"/>
            <a:ext cx="2567250" cy="2200499"/>
            <a:chOff x="10393989" y="2677591"/>
            <a:chExt cx="2567250" cy="2200499"/>
          </a:xfrm>
        </p:grpSpPr>
        <p:sp>
          <p:nvSpPr>
            <p:cNvPr id="21" name="Freeform: Shape 20">
              <a:extLst>
                <a:ext uri="{FF2B5EF4-FFF2-40B4-BE49-F238E27FC236}">
                  <a16:creationId xmlns:a16="http://schemas.microsoft.com/office/drawing/2014/main" id="{7454B62A-0C54-435C-9D48-1B3AF23F49AC}"/>
                </a:ext>
              </a:extLst>
            </p:cNvPr>
            <p:cNvSpPr/>
            <p:nvPr/>
          </p:nvSpPr>
          <p:spPr>
            <a:xfrm>
              <a:off x="10393989" y="2677591"/>
              <a:ext cx="2567250" cy="1338637"/>
            </a:xfrm>
            <a:custGeom>
              <a:avLst/>
              <a:gdLst>
                <a:gd name="connsiteX0" fmla="*/ 2017125 w 2567250"/>
                <a:gd name="connsiteY0" fmla="*/ 696825 h 1338637"/>
                <a:gd name="connsiteX1" fmla="*/ 2017125 w 2567250"/>
                <a:gd name="connsiteY1" fmla="*/ 183375 h 1338637"/>
                <a:gd name="connsiteX2" fmla="*/ 1772625 w 2567250"/>
                <a:gd name="connsiteY2" fmla="*/ 183375 h 1338637"/>
                <a:gd name="connsiteX3" fmla="*/ 1772625 w 2567250"/>
                <a:gd name="connsiteY3" fmla="*/ 464550 h 1338637"/>
                <a:gd name="connsiteX4" fmla="*/ 1283625 w 2567250"/>
                <a:gd name="connsiteY4" fmla="*/ 0 h 1338637"/>
                <a:gd name="connsiteX5" fmla="*/ 1283625 w 2567250"/>
                <a:gd name="connsiteY5" fmla="*/ 0 h 1338637"/>
                <a:gd name="connsiteX6" fmla="*/ 0 w 2567250"/>
                <a:gd name="connsiteY6" fmla="*/ 1222500 h 1338637"/>
                <a:gd name="connsiteX7" fmla="*/ 137531 w 2567250"/>
                <a:gd name="connsiteY7" fmla="*/ 1338638 h 1338637"/>
                <a:gd name="connsiteX8" fmla="*/ 1283625 w 2567250"/>
                <a:gd name="connsiteY8" fmla="*/ 250613 h 1338637"/>
                <a:gd name="connsiteX9" fmla="*/ 1283625 w 2567250"/>
                <a:gd name="connsiteY9" fmla="*/ 250613 h 1338637"/>
                <a:gd name="connsiteX10" fmla="*/ 2429719 w 2567250"/>
                <a:gd name="connsiteY10" fmla="*/ 1338638 h 1338637"/>
                <a:gd name="connsiteX11" fmla="*/ 2567250 w 2567250"/>
                <a:gd name="connsiteY11" fmla="*/ 1222500 h 133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7250" h="1338637">
                  <a:moveTo>
                    <a:pt x="2017125" y="696825"/>
                  </a:moveTo>
                  <a:lnTo>
                    <a:pt x="2017125" y="183375"/>
                  </a:lnTo>
                  <a:lnTo>
                    <a:pt x="1772625" y="183375"/>
                  </a:lnTo>
                  <a:lnTo>
                    <a:pt x="1772625" y="464550"/>
                  </a:lnTo>
                  <a:lnTo>
                    <a:pt x="1283625" y="0"/>
                  </a:lnTo>
                  <a:lnTo>
                    <a:pt x="1283625" y="0"/>
                  </a:lnTo>
                  <a:lnTo>
                    <a:pt x="0" y="1222500"/>
                  </a:lnTo>
                  <a:lnTo>
                    <a:pt x="137531" y="1338638"/>
                  </a:lnTo>
                  <a:lnTo>
                    <a:pt x="1283625" y="250613"/>
                  </a:lnTo>
                  <a:lnTo>
                    <a:pt x="1283625" y="250613"/>
                  </a:lnTo>
                  <a:lnTo>
                    <a:pt x="2429719" y="1338638"/>
                  </a:lnTo>
                  <a:lnTo>
                    <a:pt x="2567250" y="1222500"/>
                  </a:lnTo>
                  <a:close/>
                </a:path>
              </a:pathLst>
            </a:custGeom>
            <a:solidFill>
              <a:schemeClr val="bg2"/>
            </a:solidFill>
            <a:ln w="30559"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8532CFC1-F14C-43A3-8ADB-F5820C1B1B24}"/>
                </a:ext>
              </a:extLst>
            </p:cNvPr>
            <p:cNvSpPr/>
            <p:nvPr/>
          </p:nvSpPr>
          <p:spPr>
            <a:xfrm>
              <a:off x="10760739" y="3099353"/>
              <a:ext cx="1833750" cy="1778737"/>
            </a:xfrm>
            <a:custGeom>
              <a:avLst/>
              <a:gdLst>
                <a:gd name="connsiteX0" fmla="*/ 0 w 1833750"/>
                <a:gd name="connsiteY0" fmla="*/ 871031 h 1778737"/>
                <a:gd name="connsiteX1" fmla="*/ 0 w 1833750"/>
                <a:gd name="connsiteY1" fmla="*/ 1778738 h 1778737"/>
                <a:gd name="connsiteX2" fmla="*/ 733500 w 1833750"/>
                <a:gd name="connsiteY2" fmla="*/ 1778738 h 1778737"/>
                <a:gd name="connsiteX3" fmla="*/ 733500 w 1833750"/>
                <a:gd name="connsiteY3" fmla="*/ 1014675 h 1778737"/>
                <a:gd name="connsiteX4" fmla="*/ 1100250 w 1833750"/>
                <a:gd name="connsiteY4" fmla="*/ 1014675 h 1778737"/>
                <a:gd name="connsiteX5" fmla="*/ 1100250 w 1833750"/>
                <a:gd name="connsiteY5" fmla="*/ 1778738 h 1778737"/>
                <a:gd name="connsiteX6" fmla="*/ 1833750 w 1833750"/>
                <a:gd name="connsiteY6" fmla="*/ 1778738 h 1778737"/>
                <a:gd name="connsiteX7" fmla="*/ 1833750 w 1833750"/>
                <a:gd name="connsiteY7" fmla="*/ 871031 h 1778737"/>
                <a:gd name="connsiteX8" fmla="*/ 916875 w 1833750"/>
                <a:gd name="connsiteY8" fmla="*/ 0 h 1778737"/>
                <a:gd name="connsiteX9" fmla="*/ 0 w 1833750"/>
                <a:gd name="connsiteY9" fmla="*/ 871031 h 1778737"/>
                <a:gd name="connsiteX10" fmla="*/ 550125 w 1833750"/>
                <a:gd name="connsiteY10" fmla="*/ 1381425 h 1778737"/>
                <a:gd name="connsiteX11" fmla="*/ 183375 w 1833750"/>
                <a:gd name="connsiteY11" fmla="*/ 1381425 h 1778737"/>
                <a:gd name="connsiteX12" fmla="*/ 183375 w 1833750"/>
                <a:gd name="connsiteY12" fmla="*/ 1014675 h 1778737"/>
                <a:gd name="connsiteX13" fmla="*/ 550125 w 1833750"/>
                <a:gd name="connsiteY13" fmla="*/ 1014675 h 1778737"/>
                <a:gd name="connsiteX14" fmla="*/ 550125 w 1833750"/>
                <a:gd name="connsiteY14" fmla="*/ 1381425 h 1778737"/>
                <a:gd name="connsiteX15" fmla="*/ 1283625 w 1833750"/>
                <a:gd name="connsiteY15" fmla="*/ 1014675 h 1778737"/>
                <a:gd name="connsiteX16" fmla="*/ 1650375 w 1833750"/>
                <a:gd name="connsiteY16" fmla="*/ 1014675 h 1778737"/>
                <a:gd name="connsiteX17" fmla="*/ 1650375 w 1833750"/>
                <a:gd name="connsiteY17" fmla="*/ 1381425 h 1778737"/>
                <a:gd name="connsiteX18" fmla="*/ 1283625 w 1833750"/>
                <a:gd name="connsiteY18" fmla="*/ 1381425 h 1778737"/>
                <a:gd name="connsiteX19" fmla="*/ 1283625 w 1833750"/>
                <a:gd name="connsiteY19" fmla="*/ 1014675 h 177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33750" h="1778737">
                  <a:moveTo>
                    <a:pt x="0" y="871031"/>
                  </a:moveTo>
                  <a:lnTo>
                    <a:pt x="0" y="1778738"/>
                  </a:lnTo>
                  <a:lnTo>
                    <a:pt x="733500" y="1778738"/>
                  </a:lnTo>
                  <a:lnTo>
                    <a:pt x="733500" y="1014675"/>
                  </a:lnTo>
                  <a:lnTo>
                    <a:pt x="1100250" y="1014675"/>
                  </a:lnTo>
                  <a:lnTo>
                    <a:pt x="1100250" y="1778738"/>
                  </a:lnTo>
                  <a:lnTo>
                    <a:pt x="1833750" y="1778738"/>
                  </a:lnTo>
                  <a:lnTo>
                    <a:pt x="1833750" y="871031"/>
                  </a:lnTo>
                  <a:lnTo>
                    <a:pt x="916875" y="0"/>
                  </a:lnTo>
                  <a:lnTo>
                    <a:pt x="0" y="871031"/>
                  </a:lnTo>
                  <a:close/>
                  <a:moveTo>
                    <a:pt x="550125" y="1381425"/>
                  </a:moveTo>
                  <a:lnTo>
                    <a:pt x="183375" y="1381425"/>
                  </a:lnTo>
                  <a:lnTo>
                    <a:pt x="183375" y="1014675"/>
                  </a:lnTo>
                  <a:lnTo>
                    <a:pt x="550125" y="1014675"/>
                  </a:lnTo>
                  <a:lnTo>
                    <a:pt x="550125" y="1381425"/>
                  </a:lnTo>
                  <a:close/>
                  <a:moveTo>
                    <a:pt x="1283625" y="1014675"/>
                  </a:moveTo>
                  <a:lnTo>
                    <a:pt x="1650375" y="1014675"/>
                  </a:lnTo>
                  <a:lnTo>
                    <a:pt x="1650375" y="1381425"/>
                  </a:lnTo>
                  <a:lnTo>
                    <a:pt x="1283625" y="1381425"/>
                  </a:lnTo>
                  <a:lnTo>
                    <a:pt x="1283625" y="1014675"/>
                  </a:lnTo>
                  <a:close/>
                </a:path>
              </a:pathLst>
            </a:custGeom>
            <a:solidFill>
              <a:schemeClr val="bg1"/>
            </a:solidFill>
            <a:ln w="30559" cap="flat">
              <a:noFill/>
              <a:prstDash val="solid"/>
              <a:miter/>
            </a:ln>
          </p:spPr>
          <p:txBody>
            <a:bodyPr rtlCol="0" anchor="ctr"/>
            <a:lstStyle/>
            <a:p>
              <a:endParaRPr lang="en-GB"/>
            </a:p>
          </p:txBody>
        </p:sp>
      </p:grpSp>
    </p:spTree>
    <p:extLst>
      <p:ext uri="{BB962C8B-B14F-4D97-AF65-F5344CB8AC3E}">
        <p14:creationId xmlns:p14="http://schemas.microsoft.com/office/powerpoint/2010/main" val="3152112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0FF0BE77-F02F-424B-AB87-2712E755D5F2}"/>
              </a:ext>
            </a:extLst>
          </p:cNvPr>
          <p:cNvSpPr/>
          <p:nvPr/>
        </p:nvSpPr>
        <p:spPr>
          <a:xfrm>
            <a:off x="8225348" y="2889761"/>
            <a:ext cx="7936479" cy="7936479"/>
          </a:xfrm>
          <a:prstGeom prst="ellipse">
            <a:avLst/>
          </a:prstGeom>
          <a:solidFill>
            <a:schemeClr val="bg1">
              <a:lumMod val="9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E7929AC-895A-4355-9025-B1CD8FBAC379}"/>
              </a:ext>
            </a:extLst>
          </p:cNvPr>
          <p:cNvGrpSpPr/>
          <p:nvPr/>
        </p:nvGrpSpPr>
        <p:grpSpPr>
          <a:xfrm>
            <a:off x="9769513" y="4433926"/>
            <a:ext cx="4848149" cy="4848149"/>
            <a:chOff x="9989883" y="4654296"/>
            <a:chExt cx="4407408" cy="4407408"/>
          </a:xfrm>
        </p:grpSpPr>
        <p:sp>
          <p:nvSpPr>
            <p:cNvPr id="4" name="Oval 3">
              <a:extLst>
                <a:ext uri="{FF2B5EF4-FFF2-40B4-BE49-F238E27FC236}">
                  <a16:creationId xmlns:a16="http://schemas.microsoft.com/office/drawing/2014/main" id="{1311C088-D982-4226-B167-252BCA98ECF9}"/>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c 2">
              <a:extLst>
                <a:ext uri="{FF2B5EF4-FFF2-40B4-BE49-F238E27FC236}">
                  <a16:creationId xmlns:a16="http://schemas.microsoft.com/office/drawing/2014/main" id="{38A01CA3-205F-4BD0-B433-8E4E9FBFE9C1}"/>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E12F8C9F-BED7-4E5C-94FE-7269FBFE52E3}"/>
              </a:ext>
            </a:extLst>
          </p:cNvPr>
          <p:cNvGrpSpPr/>
          <p:nvPr/>
        </p:nvGrpSpPr>
        <p:grpSpPr>
          <a:xfrm rot="15300000" flipH="1">
            <a:off x="9527105" y="4191518"/>
            <a:ext cx="5332964" cy="5332964"/>
            <a:chOff x="9989883" y="4654296"/>
            <a:chExt cx="4407408" cy="4407408"/>
          </a:xfrm>
        </p:grpSpPr>
        <p:sp>
          <p:nvSpPr>
            <p:cNvPr id="9" name="Oval 8">
              <a:extLst>
                <a:ext uri="{FF2B5EF4-FFF2-40B4-BE49-F238E27FC236}">
                  <a16:creationId xmlns:a16="http://schemas.microsoft.com/office/drawing/2014/main" id="{F2453F8C-5855-4737-87AB-E74913B63CAC}"/>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9">
              <a:extLst>
                <a:ext uri="{FF2B5EF4-FFF2-40B4-BE49-F238E27FC236}">
                  <a16:creationId xmlns:a16="http://schemas.microsoft.com/office/drawing/2014/main" id="{8E20C951-8FC1-42C5-A17B-CFD1271C33D0}"/>
                </a:ext>
              </a:extLst>
            </p:cNvPr>
            <p:cNvSpPr/>
            <p:nvPr/>
          </p:nvSpPr>
          <p:spPr>
            <a:xfrm>
              <a:off x="9991545" y="4654296"/>
              <a:ext cx="4405746" cy="4405746"/>
            </a:xfrm>
            <a:prstGeom prst="arc">
              <a:avLst>
                <a:gd name="adj1" fmla="val 16200000"/>
                <a:gd name="adj2" fmla="val 20775565"/>
              </a:avLst>
            </a:prstGeom>
            <a:ln w="44450">
              <a:gradFill flip="none" rotWithShape="1">
                <a:gsLst>
                  <a:gs pos="23000">
                    <a:schemeClr val="bg2">
                      <a:alpha val="0"/>
                    </a:schemeClr>
                  </a:gs>
                  <a:gs pos="100000">
                    <a:schemeClr val="bg2"/>
                  </a:gs>
                </a:gsLst>
                <a:lin ang="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3" name="TextBox 12">
            <a:extLst>
              <a:ext uri="{FF2B5EF4-FFF2-40B4-BE49-F238E27FC236}">
                <a16:creationId xmlns:a16="http://schemas.microsoft.com/office/drawing/2014/main" id="{2EF90FE6-40B8-4D17-AE12-1D602D9D6A7E}"/>
              </a:ext>
            </a:extLst>
          </p:cNvPr>
          <p:cNvSpPr txBox="1"/>
          <p:nvPr/>
        </p:nvSpPr>
        <p:spPr>
          <a:xfrm>
            <a:off x="7713325" y="5925870"/>
            <a:ext cx="9829935" cy="1569660"/>
          </a:xfrm>
          <a:prstGeom prst="rect">
            <a:avLst/>
          </a:prstGeom>
          <a:noFill/>
        </p:spPr>
        <p:txBody>
          <a:bodyPr wrap="none" rtlCol="0">
            <a:spAutoFit/>
          </a:bodyPr>
          <a:lstStyle/>
          <a:p>
            <a:pPr algn="ctr">
              <a:defRPr/>
            </a:pPr>
            <a:r>
              <a:rPr lang="en-US" sz="9600" b="1">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Responsibilities</a:t>
            </a:r>
            <a:endParaRPr lang="en-US" sz="9600" b="1">
              <a:effectLst>
                <a:outerShdw blurRad="292100" sx="102000" sy="102000" algn="ctr" rotWithShape="0">
                  <a:srgbClr val="377DFF">
                    <a:lumMod val="75000"/>
                    <a:alpha val="60000"/>
                  </a:srgbClr>
                </a:outerShdw>
              </a:effectLst>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15" name="Group 14">
            <a:extLst>
              <a:ext uri="{FF2B5EF4-FFF2-40B4-BE49-F238E27FC236}">
                <a16:creationId xmlns:a16="http://schemas.microsoft.com/office/drawing/2014/main" id="{DF9AB356-5BFC-40AE-B58E-F94D6453C2F7}"/>
              </a:ext>
            </a:extLst>
          </p:cNvPr>
          <p:cNvGrpSpPr/>
          <p:nvPr/>
        </p:nvGrpSpPr>
        <p:grpSpPr>
          <a:xfrm>
            <a:off x="9260457" y="3924870"/>
            <a:ext cx="5866260" cy="5866260"/>
            <a:chOff x="9989883" y="4654296"/>
            <a:chExt cx="4407408" cy="4407408"/>
          </a:xfrm>
        </p:grpSpPr>
        <p:sp>
          <p:nvSpPr>
            <p:cNvPr id="16" name="Oval 15">
              <a:extLst>
                <a:ext uri="{FF2B5EF4-FFF2-40B4-BE49-F238E27FC236}">
                  <a16:creationId xmlns:a16="http://schemas.microsoft.com/office/drawing/2014/main" id="{CC75AEA2-07CA-4390-9880-3A4EF185183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37330191-19CD-413C-BB04-2993D10A625E}"/>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bg2">
                      <a:alpha val="0"/>
                    </a:schemeClr>
                  </a:gs>
                  <a:gs pos="48000">
                    <a:schemeClr val="bg2"/>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3DE2AF3-4FE8-401C-946B-F8DA8F63359D}"/>
              </a:ext>
            </a:extLst>
          </p:cNvPr>
          <p:cNvGrpSpPr/>
          <p:nvPr/>
        </p:nvGrpSpPr>
        <p:grpSpPr>
          <a:xfrm rot="15300000" flipH="1">
            <a:off x="8967144" y="3631557"/>
            <a:ext cx="6452886" cy="6452886"/>
            <a:chOff x="9989883" y="4654296"/>
            <a:chExt cx="4407408" cy="4407408"/>
          </a:xfrm>
        </p:grpSpPr>
        <p:sp>
          <p:nvSpPr>
            <p:cNvPr id="19" name="Oval 18">
              <a:extLst>
                <a:ext uri="{FF2B5EF4-FFF2-40B4-BE49-F238E27FC236}">
                  <a16:creationId xmlns:a16="http://schemas.microsoft.com/office/drawing/2014/main" id="{3AEBD042-CB66-48F9-A794-85E94DD1E9E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93A0AC6C-62BA-4DEB-8E50-0EA702FD55ED}"/>
                </a:ext>
              </a:extLst>
            </p:cNvPr>
            <p:cNvSpPr/>
            <p:nvPr/>
          </p:nvSpPr>
          <p:spPr>
            <a:xfrm>
              <a:off x="9991545" y="4654296"/>
              <a:ext cx="4405746" cy="4405746"/>
            </a:xfrm>
            <a:prstGeom prst="arc">
              <a:avLst>
                <a:gd name="adj1" fmla="val 96625"/>
                <a:gd name="adj2" fmla="val 4048638"/>
              </a:avLst>
            </a:prstGeom>
            <a:ln w="44450">
              <a:gradFill flip="none" rotWithShape="1">
                <a:gsLst>
                  <a:gs pos="23000">
                    <a:schemeClr val="bg2">
                      <a:alpha val="0"/>
                    </a:schemeClr>
                  </a:gs>
                  <a:gs pos="100000">
                    <a:schemeClr val="bg2"/>
                  </a:gs>
                </a:gsLst>
                <a:lin ang="54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88494556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par>
                                    <p:cTn id="14" presetID="10" presetClass="entr" presetSubtype="0" fill="hold" nodeType="withEffect">
                                      <p:stCondLst>
                                        <p:cond delay="6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par>
                                    <p:cTn id="17" presetID="8" presetClass="emph" presetSubtype="0" repeatCount="indefinite" fill="hold" nodeType="withEffect">
                                      <p:stCondLst>
                                        <p:cond delay="0"/>
                                      </p:stCondLst>
                                      <p:childTnLst>
                                        <p:animRot by="21600000">
                                          <p:cBhvr>
                                            <p:cTn id="18" dur="2000" fill="hold"/>
                                            <p:tgtEl>
                                              <p:spTgt spid="7"/>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5"/>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8"/>
                                            </p:tgtEl>
                                            <p:attrNameLst>
                                              <p:attrName>r</p:attrName>
                                            </p:attrNameLst>
                                          </p:cBhvr>
                                        </p:animRot>
                                      </p:childTnLst>
                                    </p:cTn>
                                  </p:par>
                                  <p:par>
                                    <p:cTn id="25" presetID="2" presetClass="entr" presetSubtype="8" fill="hold" grpId="0" nodeType="withEffect" p14:presetBounceEnd="80000">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14:bounceEnd="80000">
                                          <p:cBhvr additive="base">
                                            <p:cTn id="27" dur="3000" fill="hold"/>
                                            <p:tgtEl>
                                              <p:spTgt spid="13"/>
                                            </p:tgtEl>
                                            <p:attrNameLst>
                                              <p:attrName>ppt_x</p:attrName>
                                            </p:attrNameLst>
                                          </p:cBhvr>
                                          <p:tavLst>
                                            <p:tav tm="0">
                                              <p:val>
                                                <p:strVal val="0-#ppt_w/2"/>
                                              </p:val>
                                            </p:tav>
                                            <p:tav tm="100000">
                                              <p:val>
                                                <p:strVal val="#ppt_x"/>
                                              </p:val>
                                            </p:tav>
                                          </p:tavLst>
                                        </p:anim>
                                        <p:anim calcmode="lin" valueType="num" p14:bounceEnd="80000">
                                          <p:cBhvr additive="base">
                                            <p:cTn id="28" dur="3000" fill="hold"/>
                                            <p:tgtEl>
                                              <p:spTgt spid="13"/>
                                            </p:tgtEl>
                                            <p:attrNameLst>
                                              <p:attrName>ppt_y</p:attrName>
                                            </p:attrNameLst>
                                          </p:cBhvr>
                                          <p:tavLst>
                                            <p:tav tm="0">
                                              <p:val>
                                                <p:strVal val="#ppt_y"/>
                                              </p:val>
                                            </p:tav>
                                            <p:tav tm="100000">
                                              <p:val>
                                                <p:strVal val="#ppt_y"/>
                                              </p:val>
                                            </p:tav>
                                          </p:tavLst>
                                        </p:anim>
                                      </p:childTnLst>
                                    </p:cTn>
                                  </p:par>
                                  <p:par>
                                    <p:cTn id="29" presetID="6" presetClass="emph" presetSubtype="0" repeatCount="indefinite" autoRev="1" fill="hold" nodeType="withEffect">
                                      <p:stCondLst>
                                        <p:cond delay="1200"/>
                                      </p:stCondLst>
                                      <p:childTnLst>
                                        <p:animScale>
                                          <p:cBhvr>
                                            <p:cTn id="3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par>
                                    <p:cTn id="11" presetID="10" presetClass="entr" presetSubtype="0" fill="hold" nodeType="withEffect">
                                      <p:stCondLst>
                                        <p:cond delay="4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par>
                                    <p:cTn id="14" presetID="10" presetClass="entr" presetSubtype="0" fill="hold" nodeType="withEffect">
                                      <p:stCondLst>
                                        <p:cond delay="6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300"/>
                                            <p:tgtEl>
                                              <p:spTgt spid="18"/>
                                            </p:tgtEl>
                                          </p:cBhvr>
                                        </p:animEffect>
                                      </p:childTnLst>
                                    </p:cTn>
                                  </p:par>
                                  <p:par>
                                    <p:cTn id="17" presetID="8" presetClass="emph" presetSubtype="0" repeatCount="indefinite" fill="hold" nodeType="withEffect">
                                      <p:stCondLst>
                                        <p:cond delay="0"/>
                                      </p:stCondLst>
                                      <p:childTnLst>
                                        <p:animRot by="21600000">
                                          <p:cBhvr>
                                            <p:cTn id="18" dur="2000" fill="hold"/>
                                            <p:tgtEl>
                                              <p:spTgt spid="7"/>
                                            </p:tgtEl>
                                            <p:attrNameLst>
                                              <p:attrName>r</p:attrName>
                                            </p:attrNameLst>
                                          </p:cBhvr>
                                        </p:animRot>
                                      </p:childTnLst>
                                    </p:cTn>
                                  </p:par>
                                  <p:par>
                                    <p:cTn id="19" presetID="8" presetClass="emph" presetSubtype="0" repeatCount="indefinite" fill="hold" nodeType="withEffect">
                                      <p:stCondLst>
                                        <p:cond delay="0"/>
                                      </p:stCondLst>
                                      <p:childTnLst>
                                        <p:animRot by="-21600000">
                                          <p:cBhvr>
                                            <p:cTn id="20" dur="2000" fill="hold"/>
                                            <p:tgtEl>
                                              <p:spTgt spid="8"/>
                                            </p:tgtEl>
                                            <p:attrNameLst>
                                              <p:attrName>r</p:attrName>
                                            </p:attrNameLst>
                                          </p:cBhvr>
                                        </p:animRot>
                                      </p:childTnLst>
                                    </p:cTn>
                                  </p:par>
                                  <p:par>
                                    <p:cTn id="21" presetID="8" presetClass="emph" presetSubtype="0" repeatCount="indefinite" fill="hold" nodeType="withEffect">
                                      <p:stCondLst>
                                        <p:cond delay="0"/>
                                      </p:stCondLst>
                                      <p:childTnLst>
                                        <p:animRot by="21600000">
                                          <p:cBhvr>
                                            <p:cTn id="22" dur="2000" fill="hold"/>
                                            <p:tgtEl>
                                              <p:spTgt spid="15"/>
                                            </p:tgtEl>
                                            <p:attrNameLst>
                                              <p:attrName>r</p:attrName>
                                            </p:attrNameLst>
                                          </p:cBhvr>
                                        </p:animRot>
                                      </p:childTnLst>
                                    </p:cTn>
                                  </p:par>
                                  <p:par>
                                    <p:cTn id="23" presetID="8" presetClass="emph" presetSubtype="0" repeatCount="indefinite" fill="hold" nodeType="withEffect">
                                      <p:stCondLst>
                                        <p:cond delay="0"/>
                                      </p:stCondLst>
                                      <p:childTnLst>
                                        <p:animRot by="-21600000">
                                          <p:cBhvr>
                                            <p:cTn id="24" dur="2000" fill="hold"/>
                                            <p:tgtEl>
                                              <p:spTgt spid="18"/>
                                            </p:tgtEl>
                                            <p:attrNameLst>
                                              <p:attrName>r</p:attrName>
                                            </p:attrNameLst>
                                          </p:cBhvr>
                                        </p:animRot>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3000" fill="hold"/>
                                            <p:tgtEl>
                                              <p:spTgt spid="13"/>
                                            </p:tgtEl>
                                            <p:attrNameLst>
                                              <p:attrName>ppt_x</p:attrName>
                                            </p:attrNameLst>
                                          </p:cBhvr>
                                          <p:tavLst>
                                            <p:tav tm="0">
                                              <p:val>
                                                <p:strVal val="0-#ppt_w/2"/>
                                              </p:val>
                                            </p:tav>
                                            <p:tav tm="100000">
                                              <p:val>
                                                <p:strVal val="#ppt_x"/>
                                              </p:val>
                                            </p:tav>
                                          </p:tavLst>
                                        </p:anim>
                                        <p:anim calcmode="lin" valueType="num">
                                          <p:cBhvr additive="base">
                                            <p:cTn id="28" dur="3000" fill="hold"/>
                                            <p:tgtEl>
                                              <p:spTgt spid="13"/>
                                            </p:tgtEl>
                                            <p:attrNameLst>
                                              <p:attrName>ppt_y</p:attrName>
                                            </p:attrNameLst>
                                          </p:cBhvr>
                                          <p:tavLst>
                                            <p:tav tm="0">
                                              <p:val>
                                                <p:strVal val="#ppt_y"/>
                                              </p:val>
                                            </p:tav>
                                            <p:tav tm="100000">
                                              <p:val>
                                                <p:strVal val="#ppt_y"/>
                                              </p:val>
                                            </p:tav>
                                          </p:tavLst>
                                        </p:anim>
                                      </p:childTnLst>
                                    </p:cTn>
                                  </p:par>
                                  <p:par>
                                    <p:cTn id="29" presetID="6" presetClass="emph" presetSubtype="0" repeatCount="indefinite" autoRev="1" fill="hold" nodeType="withEffect">
                                      <p:stCondLst>
                                        <p:cond delay="1200"/>
                                      </p:stCondLst>
                                      <p:childTnLst>
                                        <p:animScale>
                                          <p:cBhvr>
                                            <p:cTn id="30"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859D248-E4AD-4180-A1D7-AD2B1130FE52}"/>
              </a:ext>
            </a:extLst>
          </p:cNvPr>
          <p:cNvSpPr txBox="1"/>
          <p:nvPr/>
        </p:nvSpPr>
        <p:spPr>
          <a:xfrm>
            <a:off x="1237844" y="1074929"/>
            <a:ext cx="865850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a:ea typeface="Open Sans Bold" panose="020B0806030504020204" pitchFamily="34" charset="0"/>
                <a:cs typeface="Open Sans Bold" panose="020B0806030504020204" pitchFamily="34" charset="0"/>
              </a:rPr>
              <a:t>Shared responsibility model</a:t>
            </a:r>
            <a:endParaRPr kumimoji="0" lang="en-US" sz="4000" b="1" i="0" u="none" strike="noStrike" kern="1200" cap="none" spc="0" normalizeH="0" baseline="0" noProof="0">
              <a:ln>
                <a:noFill/>
              </a:ln>
              <a:effectLst/>
              <a:uLnTx/>
              <a:uFillTx/>
              <a:ea typeface="Open Sans Bold" panose="020B0806030504020204" pitchFamily="34" charset="0"/>
              <a:cs typeface="Open Sans Bold" panose="020B0806030504020204" pitchFamily="34" charset="0"/>
            </a:endParaRPr>
          </a:p>
        </p:txBody>
      </p:sp>
      <p:sp>
        <p:nvSpPr>
          <p:cNvPr id="98" name="Rectangle 76" descr="A blue box">
            <a:extLst>
              <a:ext uri="{FF2B5EF4-FFF2-40B4-BE49-F238E27FC236}">
                <a16:creationId xmlns:a16="http://schemas.microsoft.com/office/drawing/2014/main" id="{FA07C116-7107-4CAA-B1A2-487D6E35245F}"/>
              </a:ext>
            </a:extLst>
          </p:cNvPr>
          <p:cNvSpPr>
            <a:spLocks noChangeArrowheads="1"/>
          </p:cNvSpPr>
          <p:nvPr/>
        </p:nvSpPr>
        <p:spPr bwMode="auto">
          <a:xfrm>
            <a:off x="892837" y="3889214"/>
            <a:ext cx="1296492" cy="1296492"/>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r>
              <a:rPr lang="en-US" sz="3798" kern="0">
                <a:solidFill>
                  <a:srgbClr val="505050"/>
                </a:solidFill>
              </a:rPr>
              <a:t> </a:t>
            </a:r>
          </a:p>
        </p:txBody>
      </p:sp>
      <p:sp>
        <p:nvSpPr>
          <p:cNvPr id="99" name="Rectangle 98">
            <a:extLst>
              <a:ext uri="{FF2B5EF4-FFF2-40B4-BE49-F238E27FC236}">
                <a16:creationId xmlns:a16="http://schemas.microsoft.com/office/drawing/2014/main" id="{260CBA9D-1E52-43D4-9772-351BF0A64C1F}"/>
              </a:ext>
            </a:extLst>
          </p:cNvPr>
          <p:cNvSpPr/>
          <p:nvPr/>
        </p:nvSpPr>
        <p:spPr>
          <a:xfrm>
            <a:off x="2591521" y="3921908"/>
            <a:ext cx="9047892" cy="1231106"/>
          </a:xfrm>
          <a:prstGeom prst="rect">
            <a:avLst/>
          </a:prstGeom>
        </p:spPr>
        <p:txBody>
          <a:bodyPr wrap="square" anchor="ctr">
            <a:spAutoFit/>
          </a:bodyPr>
          <a:lstStyle/>
          <a:p>
            <a:pPr defTabSz="1863094">
              <a:spcBef>
                <a:spcPts val="1200"/>
              </a:spcBef>
              <a:defRPr/>
            </a:pPr>
            <a:r>
              <a:rPr lang="en-US" sz="3600" kern="0">
                <a:solidFill>
                  <a:schemeClr val="bg2"/>
                </a:solidFill>
                <a:ea typeface="Segoe UI" pitchFamily="34" charset="0"/>
                <a:cs typeface="Segoe UI" pitchFamily="34" charset="0"/>
              </a:rPr>
              <a:t>Customer management of risk</a:t>
            </a:r>
          </a:p>
          <a:p>
            <a:pPr defTabSz="1863094">
              <a:spcBef>
                <a:spcPts val="1200"/>
              </a:spcBef>
              <a:defRPr/>
            </a:pPr>
            <a:r>
              <a:rPr lang="en-US" sz="2800" kern="0">
                <a:solidFill>
                  <a:srgbClr val="FFFFFF"/>
                </a:solidFill>
                <a:ea typeface="Segoe UI" pitchFamily="34" charset="0"/>
                <a:cs typeface="Segoe UI" pitchFamily="34" charset="0"/>
              </a:rPr>
              <a:t>Data classification and data accountability</a:t>
            </a:r>
          </a:p>
        </p:txBody>
      </p:sp>
      <p:cxnSp>
        <p:nvCxnSpPr>
          <p:cNvPr id="100" name="Straight Connector 99">
            <a:extLst>
              <a:ext uri="{FF2B5EF4-FFF2-40B4-BE49-F238E27FC236}">
                <a16:creationId xmlns:a16="http://schemas.microsoft.com/office/drawing/2014/main" id="{8A239B86-3668-4D3F-AED1-28AC1AC91A3B}"/>
              </a:ext>
              <a:ext uri="{C183D7F6-B498-43B3-948B-1728B52AA6E4}">
                <adec:decorative xmlns:adec="http://schemas.microsoft.com/office/drawing/2017/decorative" val="1"/>
              </a:ext>
            </a:extLst>
          </p:cNvPr>
          <p:cNvCxnSpPr>
            <a:cxnSpLocks/>
          </p:cNvCxnSpPr>
          <p:nvPr/>
        </p:nvCxnSpPr>
        <p:spPr>
          <a:xfrm>
            <a:off x="2804882" y="5599450"/>
            <a:ext cx="7982834" cy="0"/>
          </a:xfrm>
          <a:prstGeom prst="line">
            <a:avLst/>
          </a:prstGeom>
          <a:noFill/>
          <a:ln w="12700" cap="sq" cmpd="sng" algn="ctr">
            <a:solidFill>
              <a:schemeClr val="tx1"/>
            </a:solidFill>
            <a:prstDash val="solid"/>
            <a:miter lim="800000"/>
            <a:headEnd type="none"/>
            <a:tailEnd type="none"/>
          </a:ln>
          <a:effectLst/>
        </p:spPr>
      </p:cxnSp>
      <p:grpSp>
        <p:nvGrpSpPr>
          <p:cNvPr id="101" name="Group 100" descr="A half blue, half light blue box">
            <a:extLst>
              <a:ext uri="{FF2B5EF4-FFF2-40B4-BE49-F238E27FC236}">
                <a16:creationId xmlns:a16="http://schemas.microsoft.com/office/drawing/2014/main" id="{DFE5C30D-5DC6-4808-BA00-D3B2993ED041}"/>
              </a:ext>
            </a:extLst>
          </p:cNvPr>
          <p:cNvGrpSpPr/>
          <p:nvPr/>
        </p:nvGrpSpPr>
        <p:grpSpPr>
          <a:xfrm>
            <a:off x="892837" y="6209752"/>
            <a:ext cx="1296492" cy="1296492"/>
            <a:chOff x="457200" y="3104876"/>
            <a:chExt cx="1127846" cy="1127846"/>
          </a:xfrm>
        </p:grpSpPr>
        <p:sp>
          <p:nvSpPr>
            <p:cNvPr id="102" name="Rectangle 76">
              <a:extLst>
                <a:ext uri="{FF2B5EF4-FFF2-40B4-BE49-F238E27FC236}">
                  <a16:creationId xmlns:a16="http://schemas.microsoft.com/office/drawing/2014/main" id="{E13FD041-6E60-4787-B6ED-B75FB346FD65}"/>
                </a:ext>
              </a:extLst>
            </p:cNvPr>
            <p:cNvSpPr>
              <a:spLocks noChangeArrowheads="1"/>
            </p:cNvSpPr>
            <p:nvPr/>
          </p:nvSpPr>
          <p:spPr bwMode="auto">
            <a:xfrm>
              <a:off x="457200" y="3104876"/>
              <a:ext cx="1127846" cy="1127846"/>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798" kern="0">
                <a:solidFill>
                  <a:srgbClr val="505050"/>
                </a:solidFill>
              </a:endParaRPr>
            </a:p>
          </p:txBody>
        </p:sp>
        <p:sp>
          <p:nvSpPr>
            <p:cNvPr id="103" name="Freeform 69">
              <a:extLst>
                <a:ext uri="{FF2B5EF4-FFF2-40B4-BE49-F238E27FC236}">
                  <a16:creationId xmlns:a16="http://schemas.microsoft.com/office/drawing/2014/main" id="{549F7203-5B1B-4261-AF7D-288AC18B15C5}"/>
                </a:ext>
              </a:extLst>
            </p:cNvPr>
            <p:cNvSpPr>
              <a:spLocks/>
            </p:cNvSpPr>
            <p:nvPr/>
          </p:nvSpPr>
          <p:spPr bwMode="auto">
            <a:xfrm>
              <a:off x="457200" y="3104876"/>
              <a:ext cx="1127846" cy="1127846"/>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tx1"/>
            </a:solidFill>
            <a:ln>
              <a:solidFill>
                <a:schemeClr val="tx1"/>
              </a:solidFill>
            </a:ln>
          </p:spPr>
          <p:txBody>
            <a:bodyPr vert="horz" wrap="square" lIns="182728" tIns="91364" rIns="182728" bIns="91364" numCol="1" anchor="t" anchorCtr="0" compatLnSpc="1">
              <a:prstTxWarp prst="textNoShape">
                <a:avLst/>
              </a:prstTxWarp>
            </a:bodyPr>
            <a:lstStyle/>
            <a:p>
              <a:pPr defTabSz="1826990">
                <a:defRPr/>
              </a:pPr>
              <a:endParaRPr lang="en-US" sz="3798" kern="0">
                <a:solidFill>
                  <a:srgbClr val="505050"/>
                </a:solidFill>
              </a:endParaRPr>
            </a:p>
          </p:txBody>
        </p:sp>
      </p:grpSp>
      <p:sp>
        <p:nvSpPr>
          <p:cNvPr id="104" name="Rectangle 103">
            <a:extLst>
              <a:ext uri="{FF2B5EF4-FFF2-40B4-BE49-F238E27FC236}">
                <a16:creationId xmlns:a16="http://schemas.microsoft.com/office/drawing/2014/main" id="{B751E0B3-8D07-42A8-A6BF-99821DC856B8}"/>
              </a:ext>
            </a:extLst>
          </p:cNvPr>
          <p:cNvSpPr/>
          <p:nvPr/>
        </p:nvSpPr>
        <p:spPr>
          <a:xfrm>
            <a:off x="2591521" y="6242446"/>
            <a:ext cx="9047892" cy="1231106"/>
          </a:xfrm>
          <a:prstGeom prst="rect">
            <a:avLst/>
          </a:prstGeom>
        </p:spPr>
        <p:txBody>
          <a:bodyPr wrap="square" anchor="ctr">
            <a:spAutoFit/>
          </a:bodyPr>
          <a:lstStyle/>
          <a:p>
            <a:pPr defTabSz="1863094">
              <a:spcBef>
                <a:spcPts val="1200"/>
              </a:spcBef>
              <a:defRPr/>
            </a:pPr>
            <a:r>
              <a:rPr lang="en-US" sz="3600" kern="0">
                <a:solidFill>
                  <a:schemeClr val="bg2"/>
                </a:solidFill>
                <a:cs typeface="Segoe UI" pitchFamily="34" charset="0"/>
              </a:rPr>
              <a:t>Shared management of risk</a:t>
            </a:r>
          </a:p>
          <a:p>
            <a:pPr defTabSz="1863094">
              <a:spcBef>
                <a:spcPts val="1200"/>
              </a:spcBef>
              <a:defRPr/>
            </a:pPr>
            <a:r>
              <a:rPr lang="en-US" sz="2800" kern="0">
                <a:solidFill>
                  <a:srgbClr val="FFFFFF"/>
                </a:solidFill>
                <a:cs typeface="Segoe UI" pitchFamily="34" charset="0"/>
              </a:rPr>
              <a:t>Identity &amp; access management | End point devices</a:t>
            </a:r>
          </a:p>
        </p:txBody>
      </p:sp>
      <p:cxnSp>
        <p:nvCxnSpPr>
          <p:cNvPr id="105" name="Straight Connector 104">
            <a:extLst>
              <a:ext uri="{FF2B5EF4-FFF2-40B4-BE49-F238E27FC236}">
                <a16:creationId xmlns:a16="http://schemas.microsoft.com/office/drawing/2014/main" id="{C79E86E8-C6CB-44B6-BF26-477F68259025}"/>
              </a:ext>
              <a:ext uri="{C183D7F6-B498-43B3-948B-1728B52AA6E4}">
                <adec:decorative xmlns:adec="http://schemas.microsoft.com/office/drawing/2017/decorative" val="1"/>
              </a:ext>
            </a:extLst>
          </p:cNvPr>
          <p:cNvCxnSpPr>
            <a:cxnSpLocks/>
          </p:cNvCxnSpPr>
          <p:nvPr/>
        </p:nvCxnSpPr>
        <p:spPr>
          <a:xfrm>
            <a:off x="2804882" y="7919988"/>
            <a:ext cx="7982834" cy="0"/>
          </a:xfrm>
          <a:prstGeom prst="line">
            <a:avLst/>
          </a:prstGeom>
          <a:noFill/>
          <a:ln w="12700" cap="sq" cmpd="sng" algn="ctr">
            <a:solidFill>
              <a:schemeClr val="tx1"/>
            </a:solidFill>
            <a:prstDash val="solid"/>
            <a:miter lim="800000"/>
            <a:headEnd type="none"/>
            <a:tailEnd type="none"/>
          </a:ln>
          <a:effectLst/>
        </p:spPr>
      </p:cxnSp>
      <p:sp>
        <p:nvSpPr>
          <p:cNvPr id="106" name="Rectangle 76" descr="A light blue box">
            <a:extLst>
              <a:ext uri="{FF2B5EF4-FFF2-40B4-BE49-F238E27FC236}">
                <a16:creationId xmlns:a16="http://schemas.microsoft.com/office/drawing/2014/main" id="{33F50328-B13A-4409-9EA4-307E7EA13B89}"/>
              </a:ext>
            </a:extLst>
          </p:cNvPr>
          <p:cNvSpPr>
            <a:spLocks noChangeArrowheads="1"/>
          </p:cNvSpPr>
          <p:nvPr/>
        </p:nvSpPr>
        <p:spPr bwMode="auto">
          <a:xfrm>
            <a:off x="892837" y="8592708"/>
            <a:ext cx="1296492" cy="1296492"/>
          </a:xfrm>
          <a:prstGeom prst="rect">
            <a:avLst/>
          </a:prstGeom>
          <a:solidFill>
            <a:schemeClr val="tx1"/>
          </a:solidFill>
          <a:ln>
            <a:solidFill>
              <a:schemeClr val="tx1"/>
            </a:solidFill>
          </a:ln>
        </p:spPr>
        <p:txBody>
          <a:bodyPr vert="horz" wrap="square" lIns="182728" tIns="91364" rIns="182728" bIns="91364" numCol="1" anchor="t" anchorCtr="0" compatLnSpc="1">
            <a:prstTxWarp prst="textNoShape">
              <a:avLst/>
            </a:prstTxWarp>
          </a:bodyPr>
          <a:lstStyle/>
          <a:p>
            <a:pPr defTabSz="1826990">
              <a:defRPr/>
            </a:pPr>
            <a:endParaRPr lang="en-US" sz="3798" kern="0">
              <a:solidFill>
                <a:srgbClr val="505050"/>
              </a:solidFill>
            </a:endParaRPr>
          </a:p>
        </p:txBody>
      </p:sp>
      <p:sp>
        <p:nvSpPr>
          <p:cNvPr id="107" name="Rectangle 106">
            <a:extLst>
              <a:ext uri="{FF2B5EF4-FFF2-40B4-BE49-F238E27FC236}">
                <a16:creationId xmlns:a16="http://schemas.microsoft.com/office/drawing/2014/main" id="{540EADA9-894E-4159-8906-A7395331AA6E}"/>
              </a:ext>
            </a:extLst>
          </p:cNvPr>
          <p:cNvSpPr/>
          <p:nvPr/>
        </p:nvSpPr>
        <p:spPr>
          <a:xfrm>
            <a:off x="2591521" y="8625402"/>
            <a:ext cx="9047892" cy="1231106"/>
          </a:xfrm>
          <a:prstGeom prst="rect">
            <a:avLst/>
          </a:prstGeom>
        </p:spPr>
        <p:txBody>
          <a:bodyPr wrap="square" anchor="ctr">
            <a:spAutoFit/>
          </a:bodyPr>
          <a:lstStyle/>
          <a:p>
            <a:pPr defTabSz="1863094">
              <a:spcBef>
                <a:spcPts val="1200"/>
              </a:spcBef>
              <a:defRPr/>
            </a:pPr>
            <a:r>
              <a:rPr lang="en-US" sz="3600" kern="0">
                <a:solidFill>
                  <a:schemeClr val="bg2"/>
                </a:solidFill>
                <a:cs typeface="Segoe UI" pitchFamily="34" charset="0"/>
              </a:rPr>
              <a:t>Provider management of risk</a:t>
            </a:r>
          </a:p>
          <a:p>
            <a:pPr defTabSz="1863094">
              <a:spcBef>
                <a:spcPts val="1200"/>
              </a:spcBef>
              <a:defRPr/>
            </a:pPr>
            <a:r>
              <a:rPr lang="en-US" sz="2800" kern="0">
                <a:solidFill>
                  <a:srgbClr val="FFFFFF"/>
                </a:solidFill>
                <a:cs typeface="Segoe UI" pitchFamily="34" charset="0"/>
              </a:rPr>
              <a:t>Physical | Networking</a:t>
            </a:r>
          </a:p>
        </p:txBody>
      </p:sp>
      <p:sp>
        <p:nvSpPr>
          <p:cNvPr id="109" name="Oval 108" descr="An icon of people working together">
            <a:extLst>
              <a:ext uri="{FF2B5EF4-FFF2-40B4-BE49-F238E27FC236}">
                <a16:creationId xmlns:a16="http://schemas.microsoft.com/office/drawing/2014/main" id="{2AAE3738-1F2B-489C-AA7D-126D31C6D968}"/>
              </a:ext>
              <a:ext uri="{C183D7F6-B498-43B3-948B-1728B52AA6E4}">
                <adec:decorative xmlns:adec="http://schemas.microsoft.com/office/drawing/2017/decorative" val="1"/>
              </a:ext>
            </a:extLst>
          </p:cNvPr>
          <p:cNvSpPr/>
          <p:nvPr/>
        </p:nvSpPr>
        <p:spPr bwMode="auto">
          <a:xfrm>
            <a:off x="11894155" y="3839522"/>
            <a:ext cx="1395880" cy="1395876"/>
          </a:xfrm>
          <a:prstGeom prst="ellipse">
            <a:avLst/>
          </a:prstGeom>
          <a:solidFill>
            <a:schemeClr val="tx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spcBef>
                <a:spcPct val="0"/>
              </a:spcBef>
              <a:spcAft>
                <a:spcPct val="0"/>
              </a:spcAft>
              <a:defRPr/>
            </a:pPr>
            <a:endParaRPr lang="en-IN" sz="4800" kern="0">
              <a:solidFill>
                <a:srgbClr val="505050"/>
              </a:solidFill>
              <a:ea typeface="Segoe UI" pitchFamily="34" charset="0"/>
              <a:cs typeface="Segoe UI" pitchFamily="34" charset="0"/>
            </a:endParaRPr>
          </a:p>
        </p:txBody>
      </p:sp>
      <p:sp>
        <p:nvSpPr>
          <p:cNvPr id="112" name="Oval 111" descr="An icon of people working together">
            <a:extLst>
              <a:ext uri="{FF2B5EF4-FFF2-40B4-BE49-F238E27FC236}">
                <a16:creationId xmlns:a16="http://schemas.microsoft.com/office/drawing/2014/main" id="{C541D8F6-D134-4C58-87E0-861A629D6680}"/>
              </a:ext>
              <a:ext uri="{C183D7F6-B498-43B3-948B-1728B52AA6E4}">
                <adec:decorative xmlns:adec="http://schemas.microsoft.com/office/drawing/2017/decorative" val="1"/>
              </a:ext>
            </a:extLst>
          </p:cNvPr>
          <p:cNvSpPr/>
          <p:nvPr/>
        </p:nvSpPr>
        <p:spPr bwMode="auto">
          <a:xfrm>
            <a:off x="11894155" y="6160060"/>
            <a:ext cx="1395880" cy="1395876"/>
          </a:xfrm>
          <a:prstGeom prst="ellipse">
            <a:avLst/>
          </a:prstGeom>
          <a:solidFill>
            <a:schemeClr val="tx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spcBef>
                <a:spcPct val="0"/>
              </a:spcBef>
              <a:spcAft>
                <a:spcPct val="0"/>
              </a:spcAft>
              <a:defRPr/>
            </a:pPr>
            <a:endParaRPr lang="en-IN" sz="4800" kern="0">
              <a:solidFill>
                <a:srgbClr val="505050"/>
              </a:solidFill>
              <a:cs typeface="Segoe UI" pitchFamily="34" charset="0"/>
            </a:endParaRPr>
          </a:p>
        </p:txBody>
      </p:sp>
      <p:sp>
        <p:nvSpPr>
          <p:cNvPr id="115" name="Oval 114" descr="An icon of people working together">
            <a:extLst>
              <a:ext uri="{FF2B5EF4-FFF2-40B4-BE49-F238E27FC236}">
                <a16:creationId xmlns:a16="http://schemas.microsoft.com/office/drawing/2014/main" id="{776BFB86-9D91-4F2F-9665-23258BAF52E5}"/>
              </a:ext>
              <a:ext uri="{C183D7F6-B498-43B3-948B-1728B52AA6E4}">
                <adec:decorative xmlns:adec="http://schemas.microsoft.com/office/drawing/2017/decorative" val="1"/>
              </a:ext>
            </a:extLst>
          </p:cNvPr>
          <p:cNvSpPr/>
          <p:nvPr/>
        </p:nvSpPr>
        <p:spPr bwMode="auto">
          <a:xfrm>
            <a:off x="11894155" y="8543016"/>
            <a:ext cx="1395880" cy="1395876"/>
          </a:xfrm>
          <a:prstGeom prst="ellipse">
            <a:avLst/>
          </a:prstGeom>
          <a:solidFill>
            <a:schemeClr val="tx1"/>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spcBef>
                <a:spcPct val="0"/>
              </a:spcBef>
              <a:spcAft>
                <a:spcPct val="0"/>
              </a:spcAft>
              <a:defRPr/>
            </a:pPr>
            <a:endParaRPr lang="en-IN" sz="4800" kern="0">
              <a:solidFill>
                <a:srgbClr val="505050"/>
              </a:solidFill>
              <a:cs typeface="Segoe UI" pitchFamily="34" charset="0"/>
            </a:endParaRPr>
          </a:p>
        </p:txBody>
      </p:sp>
      <p:sp>
        <p:nvSpPr>
          <p:cNvPr id="117" name="Rectangle 44">
            <a:extLst>
              <a:ext uri="{FF2B5EF4-FFF2-40B4-BE49-F238E27FC236}">
                <a16:creationId xmlns:a16="http://schemas.microsoft.com/office/drawing/2014/main" id="{41BA7C4C-F9BB-4E5D-B465-8CB1AFA61514}"/>
              </a:ext>
            </a:extLst>
          </p:cNvPr>
          <p:cNvSpPr>
            <a:spLocks noChangeArrowheads="1"/>
          </p:cNvSpPr>
          <p:nvPr/>
        </p:nvSpPr>
        <p:spPr bwMode="auto">
          <a:xfrm>
            <a:off x="14144415" y="1967770"/>
            <a:ext cx="3975884" cy="472960"/>
          </a:xfrm>
          <a:prstGeom prst="rect">
            <a:avLst/>
          </a:prstGeom>
          <a:noFill/>
          <a:ln>
            <a:noFill/>
          </a:ln>
        </p:spPr>
        <p:txBody>
          <a:bodyPr vert="horz" wrap="square" lIns="182728" tIns="91364" rIns="182728" bIns="91364" numCol="1" anchor="ctr" anchorCtr="0" compatLnSpc="1">
            <a:prstTxWarp prst="textNoShape">
              <a:avLst/>
            </a:prstTxWarp>
          </a:bodyPr>
          <a:lstStyle/>
          <a:p>
            <a:pPr defTabSz="1826990">
              <a:defRPr/>
            </a:pPr>
            <a:r>
              <a:rPr lang="en-US" sz="3200" kern="0">
                <a:solidFill>
                  <a:srgbClr val="FFFFFF"/>
                </a:solidFill>
                <a:cs typeface="Segoe UI Semibold" panose="020B0702040204020203" pitchFamily="34" charset="0"/>
              </a:rPr>
              <a:t>Responsibility</a:t>
            </a:r>
          </a:p>
        </p:txBody>
      </p:sp>
      <p:sp>
        <p:nvSpPr>
          <p:cNvPr id="118" name="Rectangle 44">
            <a:extLst>
              <a:ext uri="{FF2B5EF4-FFF2-40B4-BE49-F238E27FC236}">
                <a16:creationId xmlns:a16="http://schemas.microsoft.com/office/drawing/2014/main" id="{EE875A72-7D03-4E23-8F1B-4813F745FA4D}"/>
              </a:ext>
            </a:extLst>
          </p:cNvPr>
          <p:cNvSpPr>
            <a:spLocks noChangeArrowheads="1"/>
          </p:cNvSpPr>
          <p:nvPr/>
        </p:nvSpPr>
        <p:spPr bwMode="auto">
          <a:xfrm>
            <a:off x="18042668" y="1967770"/>
            <a:ext cx="1279978" cy="472960"/>
          </a:xfrm>
          <a:prstGeom prst="rect">
            <a:avLst/>
          </a:prstGeom>
          <a:noFill/>
          <a:ln>
            <a:noFill/>
          </a:ln>
        </p:spPr>
        <p:txBody>
          <a:bodyPr vert="horz" wrap="none" lIns="182728" tIns="91364" rIns="182728" bIns="91364" numCol="1" anchor="ctr" anchorCtr="0" compatLnSpc="1">
            <a:prstTxWarp prst="textNoShape">
              <a:avLst/>
            </a:prstTxWarp>
          </a:bodyPr>
          <a:lstStyle/>
          <a:p>
            <a:pPr algn="ctr" defTabSz="1826990">
              <a:defRPr/>
            </a:pPr>
            <a:r>
              <a:rPr lang="en-US" sz="2800" kern="0">
                <a:solidFill>
                  <a:srgbClr val="FFFFFF"/>
                </a:solidFill>
                <a:cs typeface="Segoe UI Semibold" panose="020B0702040204020203" pitchFamily="34" charset="0"/>
              </a:rPr>
              <a:t>On-Prem</a:t>
            </a:r>
          </a:p>
        </p:txBody>
      </p:sp>
      <p:sp>
        <p:nvSpPr>
          <p:cNvPr id="119" name="Rectangle 45">
            <a:extLst>
              <a:ext uri="{FF2B5EF4-FFF2-40B4-BE49-F238E27FC236}">
                <a16:creationId xmlns:a16="http://schemas.microsoft.com/office/drawing/2014/main" id="{8729E23B-0FDD-4A69-9FDF-E19155665B5C}"/>
              </a:ext>
            </a:extLst>
          </p:cNvPr>
          <p:cNvSpPr>
            <a:spLocks noChangeArrowheads="1"/>
          </p:cNvSpPr>
          <p:nvPr/>
        </p:nvSpPr>
        <p:spPr bwMode="auto">
          <a:xfrm>
            <a:off x="19480456" y="1967770"/>
            <a:ext cx="1279978" cy="472960"/>
          </a:xfrm>
          <a:prstGeom prst="rect">
            <a:avLst/>
          </a:prstGeom>
          <a:noFill/>
          <a:ln>
            <a:noFill/>
          </a:ln>
        </p:spPr>
        <p:txBody>
          <a:bodyPr vert="horz" wrap="square" lIns="182728" tIns="91364" rIns="182728" bIns="91364" numCol="1" anchor="ctr" anchorCtr="0" compatLnSpc="1">
            <a:prstTxWarp prst="textNoShape">
              <a:avLst/>
            </a:prstTxWarp>
          </a:bodyPr>
          <a:lstStyle/>
          <a:p>
            <a:pPr algn="ctr" defTabSz="1826990">
              <a:defRPr/>
            </a:pPr>
            <a:r>
              <a:rPr lang="en-US" sz="2800" kern="0">
                <a:solidFill>
                  <a:srgbClr val="FFFFFF"/>
                </a:solidFill>
                <a:cs typeface="Segoe UI Semibold" panose="020B0702040204020203" pitchFamily="34" charset="0"/>
              </a:rPr>
              <a:t>IaaS</a:t>
            </a:r>
          </a:p>
        </p:txBody>
      </p:sp>
      <p:sp>
        <p:nvSpPr>
          <p:cNvPr id="120" name="Rectangle 46">
            <a:extLst>
              <a:ext uri="{FF2B5EF4-FFF2-40B4-BE49-F238E27FC236}">
                <a16:creationId xmlns:a16="http://schemas.microsoft.com/office/drawing/2014/main" id="{1EAE1E2C-B97D-4542-834D-3833E5D62997}"/>
              </a:ext>
            </a:extLst>
          </p:cNvPr>
          <p:cNvSpPr>
            <a:spLocks noChangeArrowheads="1"/>
          </p:cNvSpPr>
          <p:nvPr/>
        </p:nvSpPr>
        <p:spPr bwMode="auto">
          <a:xfrm>
            <a:off x="20864064" y="1967770"/>
            <a:ext cx="1279978" cy="472960"/>
          </a:xfrm>
          <a:prstGeom prst="rect">
            <a:avLst/>
          </a:prstGeom>
          <a:noFill/>
          <a:ln>
            <a:noFill/>
          </a:ln>
        </p:spPr>
        <p:txBody>
          <a:bodyPr vert="horz" wrap="square" lIns="182728" tIns="91364" rIns="182728" bIns="91364" numCol="1" anchor="ctr" anchorCtr="0" compatLnSpc="1">
            <a:prstTxWarp prst="textNoShape">
              <a:avLst/>
            </a:prstTxWarp>
          </a:bodyPr>
          <a:lstStyle/>
          <a:p>
            <a:pPr algn="ctr" defTabSz="1826990">
              <a:defRPr/>
            </a:pPr>
            <a:r>
              <a:rPr lang="en-US" sz="2800" kern="0">
                <a:solidFill>
                  <a:srgbClr val="FFFFFF"/>
                </a:solidFill>
                <a:cs typeface="Segoe UI Semibold" panose="020B0702040204020203" pitchFamily="34" charset="0"/>
              </a:rPr>
              <a:t>PaaS</a:t>
            </a:r>
          </a:p>
        </p:txBody>
      </p:sp>
      <p:sp>
        <p:nvSpPr>
          <p:cNvPr id="121" name="Rectangle 47">
            <a:extLst>
              <a:ext uri="{FF2B5EF4-FFF2-40B4-BE49-F238E27FC236}">
                <a16:creationId xmlns:a16="http://schemas.microsoft.com/office/drawing/2014/main" id="{33AE6C6F-6143-4E78-B789-733FEB53922C}"/>
              </a:ext>
            </a:extLst>
          </p:cNvPr>
          <p:cNvSpPr>
            <a:spLocks noChangeArrowheads="1"/>
          </p:cNvSpPr>
          <p:nvPr/>
        </p:nvSpPr>
        <p:spPr bwMode="auto">
          <a:xfrm>
            <a:off x="22274762" y="1967770"/>
            <a:ext cx="1279978" cy="472960"/>
          </a:xfrm>
          <a:prstGeom prst="rect">
            <a:avLst/>
          </a:prstGeom>
          <a:noFill/>
          <a:ln>
            <a:noFill/>
          </a:ln>
        </p:spPr>
        <p:txBody>
          <a:bodyPr vert="horz" wrap="square" lIns="182728" tIns="91364" rIns="182728" bIns="91364" numCol="1" anchor="ctr" anchorCtr="0" compatLnSpc="1">
            <a:prstTxWarp prst="textNoShape">
              <a:avLst/>
            </a:prstTxWarp>
          </a:bodyPr>
          <a:lstStyle/>
          <a:p>
            <a:pPr algn="ctr" defTabSz="1826990">
              <a:defRPr/>
            </a:pPr>
            <a:r>
              <a:rPr lang="en-US" sz="2800" kern="0">
                <a:solidFill>
                  <a:srgbClr val="FFFFFF"/>
                </a:solidFill>
                <a:cs typeface="Segoe UI Semibold" panose="020B0702040204020203" pitchFamily="34" charset="0"/>
              </a:rPr>
              <a:t>SaaS</a:t>
            </a:r>
          </a:p>
        </p:txBody>
      </p:sp>
      <p:sp>
        <p:nvSpPr>
          <p:cNvPr id="122" name="Rectangle 44">
            <a:extLst>
              <a:ext uri="{FF2B5EF4-FFF2-40B4-BE49-F238E27FC236}">
                <a16:creationId xmlns:a16="http://schemas.microsoft.com/office/drawing/2014/main" id="{E1B9F415-3EED-43E2-95BE-388383BD3ADE}"/>
              </a:ext>
            </a:extLst>
          </p:cNvPr>
          <p:cNvSpPr>
            <a:spLocks noChangeArrowheads="1"/>
          </p:cNvSpPr>
          <p:nvPr/>
        </p:nvSpPr>
        <p:spPr bwMode="auto">
          <a:xfrm>
            <a:off x="14144415" y="2556488"/>
            <a:ext cx="3975884" cy="1233704"/>
          </a:xfrm>
          <a:prstGeom prst="rect">
            <a:avLst/>
          </a:prstGeom>
          <a:noFill/>
          <a:ln>
            <a:noFill/>
          </a:ln>
        </p:spPr>
        <p:txBody>
          <a:bodyPr vert="horz" wrap="square" lIns="182728" tIns="91364" rIns="182728" bIns="91364" numCol="1" anchor="ctr" anchorCtr="0" compatLnSpc="1">
            <a:prstTxWarp prst="textNoShape">
              <a:avLst/>
            </a:prstTxWarp>
          </a:bodyPr>
          <a:lstStyle/>
          <a:p>
            <a:pPr defTabSz="1826990">
              <a:defRPr/>
            </a:pPr>
            <a:r>
              <a:rPr lang="en-US" sz="2800" kern="0">
                <a:solidFill>
                  <a:srgbClr val="FFFFFF"/>
                </a:solidFill>
                <a:cs typeface="Segoe UI" panose="020B0502040204020203" pitchFamily="34" charset="0"/>
              </a:rPr>
              <a:t>Data classification</a:t>
            </a:r>
          </a:p>
          <a:p>
            <a:pPr defTabSz="1826990">
              <a:defRPr/>
            </a:pPr>
            <a:r>
              <a:rPr lang="en-US" sz="2800" kern="0">
                <a:solidFill>
                  <a:srgbClr val="FFFFFF"/>
                </a:solidFill>
                <a:cs typeface="Segoe UI" panose="020B0502040204020203" pitchFamily="34" charset="0"/>
              </a:rPr>
              <a:t>and accountability</a:t>
            </a:r>
          </a:p>
        </p:txBody>
      </p:sp>
      <p:sp>
        <p:nvSpPr>
          <p:cNvPr id="123" name="Rectangle 44" descr="A blue box">
            <a:extLst>
              <a:ext uri="{FF2B5EF4-FFF2-40B4-BE49-F238E27FC236}">
                <a16:creationId xmlns:a16="http://schemas.microsoft.com/office/drawing/2014/main" id="{C6071EA0-8B22-408B-8CEC-C17613537309}"/>
              </a:ext>
            </a:extLst>
          </p:cNvPr>
          <p:cNvSpPr>
            <a:spLocks noChangeArrowheads="1"/>
          </p:cNvSpPr>
          <p:nvPr/>
        </p:nvSpPr>
        <p:spPr bwMode="auto">
          <a:xfrm>
            <a:off x="18123940" y="255648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24" name="Rectangle 45" descr="A blue box">
            <a:extLst>
              <a:ext uri="{FF2B5EF4-FFF2-40B4-BE49-F238E27FC236}">
                <a16:creationId xmlns:a16="http://schemas.microsoft.com/office/drawing/2014/main" id="{40B7B240-3B8E-4298-809E-471BEDB10CE1}"/>
              </a:ext>
            </a:extLst>
          </p:cNvPr>
          <p:cNvSpPr>
            <a:spLocks noChangeArrowheads="1"/>
          </p:cNvSpPr>
          <p:nvPr/>
        </p:nvSpPr>
        <p:spPr bwMode="auto">
          <a:xfrm>
            <a:off x="19507546" y="255648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25" name="Rectangle 46" descr="A blue box">
            <a:extLst>
              <a:ext uri="{FF2B5EF4-FFF2-40B4-BE49-F238E27FC236}">
                <a16:creationId xmlns:a16="http://schemas.microsoft.com/office/drawing/2014/main" id="{02613BBD-35B0-4323-A6DA-08C52E5F7A1D}"/>
              </a:ext>
            </a:extLst>
          </p:cNvPr>
          <p:cNvSpPr>
            <a:spLocks noChangeArrowheads="1"/>
          </p:cNvSpPr>
          <p:nvPr/>
        </p:nvSpPr>
        <p:spPr bwMode="auto">
          <a:xfrm>
            <a:off x="20891154" y="255648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26" name="Rectangle 47" descr="A blue box">
            <a:extLst>
              <a:ext uri="{FF2B5EF4-FFF2-40B4-BE49-F238E27FC236}">
                <a16:creationId xmlns:a16="http://schemas.microsoft.com/office/drawing/2014/main" id="{DD173FBB-1530-45D8-88C1-628055730562}"/>
              </a:ext>
            </a:extLst>
          </p:cNvPr>
          <p:cNvSpPr>
            <a:spLocks noChangeArrowheads="1"/>
          </p:cNvSpPr>
          <p:nvPr/>
        </p:nvSpPr>
        <p:spPr bwMode="auto">
          <a:xfrm>
            <a:off x="22274762" y="255648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cxnSp>
        <p:nvCxnSpPr>
          <p:cNvPr id="127" name="Straight Connector 126">
            <a:extLst>
              <a:ext uri="{FF2B5EF4-FFF2-40B4-BE49-F238E27FC236}">
                <a16:creationId xmlns:a16="http://schemas.microsoft.com/office/drawing/2014/main" id="{502CF5D7-0555-42A3-8F04-91A45A98A8C3}"/>
              </a:ext>
              <a:ext uri="{C183D7F6-B498-43B3-948B-1728B52AA6E4}">
                <adec:decorative xmlns:adec="http://schemas.microsoft.com/office/drawing/2017/decorative" val="1"/>
              </a:ext>
            </a:extLst>
          </p:cNvPr>
          <p:cNvCxnSpPr>
            <a:cxnSpLocks/>
          </p:cNvCxnSpPr>
          <p:nvPr/>
        </p:nvCxnSpPr>
        <p:spPr>
          <a:xfrm rot="5400000">
            <a:off x="15972955" y="2007970"/>
            <a:ext cx="0" cy="3657080"/>
          </a:xfrm>
          <a:prstGeom prst="line">
            <a:avLst/>
          </a:prstGeom>
          <a:noFill/>
          <a:ln w="3175" cap="flat" cmpd="sng" algn="ctr">
            <a:solidFill>
              <a:schemeClr val="bg1">
                <a:lumMod val="85000"/>
              </a:schemeClr>
            </a:solidFill>
            <a:prstDash val="solid"/>
            <a:headEnd type="none" w="med" len="med"/>
            <a:tailEnd type="none" w="med" len="med"/>
          </a:ln>
          <a:effectLst/>
        </p:spPr>
      </p:cxnSp>
      <p:sp>
        <p:nvSpPr>
          <p:cNvPr id="128" name="Rectangle 44">
            <a:extLst>
              <a:ext uri="{FF2B5EF4-FFF2-40B4-BE49-F238E27FC236}">
                <a16:creationId xmlns:a16="http://schemas.microsoft.com/office/drawing/2014/main" id="{D5497BD6-4514-476D-83D8-D77451B6DED3}"/>
              </a:ext>
            </a:extLst>
          </p:cNvPr>
          <p:cNvSpPr>
            <a:spLocks noChangeArrowheads="1"/>
          </p:cNvSpPr>
          <p:nvPr/>
        </p:nvSpPr>
        <p:spPr bwMode="auto">
          <a:xfrm>
            <a:off x="14144415" y="3882828"/>
            <a:ext cx="3975884" cy="1233704"/>
          </a:xfrm>
          <a:prstGeom prst="rect">
            <a:avLst/>
          </a:prstGeom>
          <a:noFill/>
          <a:ln>
            <a:noFill/>
          </a:ln>
        </p:spPr>
        <p:txBody>
          <a:bodyPr vert="horz" wrap="square" lIns="182728" tIns="91364" rIns="182728" bIns="91364" numCol="1" anchor="ctr" anchorCtr="0" compatLnSpc="1">
            <a:prstTxWarp prst="textNoShape">
              <a:avLst/>
            </a:prstTxWarp>
          </a:bodyPr>
          <a:lstStyle/>
          <a:p>
            <a:pPr defTabSz="1826990">
              <a:defRPr/>
            </a:pPr>
            <a:r>
              <a:rPr lang="en-US" sz="2800" kern="0">
                <a:solidFill>
                  <a:srgbClr val="FFFFFF"/>
                </a:solidFill>
                <a:cs typeface="Segoe UI" panose="020B0502040204020203" pitchFamily="34" charset="0"/>
              </a:rPr>
              <a:t>Client &amp; end-point</a:t>
            </a:r>
          </a:p>
          <a:p>
            <a:pPr defTabSz="1826990">
              <a:defRPr/>
            </a:pPr>
            <a:r>
              <a:rPr lang="en-US" sz="2800" kern="0">
                <a:solidFill>
                  <a:srgbClr val="FFFFFF"/>
                </a:solidFill>
                <a:cs typeface="Segoe UI" panose="020B0502040204020203" pitchFamily="34" charset="0"/>
              </a:rPr>
              <a:t>protection</a:t>
            </a:r>
          </a:p>
        </p:txBody>
      </p:sp>
      <p:sp>
        <p:nvSpPr>
          <p:cNvPr id="129" name="Rectangle 44" descr="A blue box">
            <a:extLst>
              <a:ext uri="{FF2B5EF4-FFF2-40B4-BE49-F238E27FC236}">
                <a16:creationId xmlns:a16="http://schemas.microsoft.com/office/drawing/2014/main" id="{A3457C8B-6F3F-4CB4-8BD4-B6816D2BA40F}"/>
              </a:ext>
            </a:extLst>
          </p:cNvPr>
          <p:cNvSpPr>
            <a:spLocks noChangeArrowheads="1"/>
          </p:cNvSpPr>
          <p:nvPr/>
        </p:nvSpPr>
        <p:spPr bwMode="auto">
          <a:xfrm>
            <a:off x="18123940" y="388282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30" name="Rectangle 45" descr="A blue box">
            <a:extLst>
              <a:ext uri="{FF2B5EF4-FFF2-40B4-BE49-F238E27FC236}">
                <a16:creationId xmlns:a16="http://schemas.microsoft.com/office/drawing/2014/main" id="{15762783-0FE1-4B6E-B3E7-224E92335A07}"/>
              </a:ext>
            </a:extLst>
          </p:cNvPr>
          <p:cNvSpPr>
            <a:spLocks noChangeArrowheads="1"/>
          </p:cNvSpPr>
          <p:nvPr/>
        </p:nvSpPr>
        <p:spPr bwMode="auto">
          <a:xfrm>
            <a:off x="19507546" y="388282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31" name="Rectangle 46" descr="A blue box">
            <a:extLst>
              <a:ext uri="{FF2B5EF4-FFF2-40B4-BE49-F238E27FC236}">
                <a16:creationId xmlns:a16="http://schemas.microsoft.com/office/drawing/2014/main" id="{EBB3D464-1105-4E33-9725-1A0D87DBE6CB}"/>
              </a:ext>
            </a:extLst>
          </p:cNvPr>
          <p:cNvSpPr>
            <a:spLocks noChangeArrowheads="1"/>
          </p:cNvSpPr>
          <p:nvPr/>
        </p:nvSpPr>
        <p:spPr bwMode="auto">
          <a:xfrm>
            <a:off x="20891154" y="388282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nvGrpSpPr>
          <p:cNvPr id="132" name="Group 131" descr="A half blue, half light blue box">
            <a:extLst>
              <a:ext uri="{FF2B5EF4-FFF2-40B4-BE49-F238E27FC236}">
                <a16:creationId xmlns:a16="http://schemas.microsoft.com/office/drawing/2014/main" id="{59A1ECEC-42D7-434B-A0B3-A6AA445C7D36}"/>
              </a:ext>
            </a:extLst>
          </p:cNvPr>
          <p:cNvGrpSpPr/>
          <p:nvPr/>
        </p:nvGrpSpPr>
        <p:grpSpPr>
          <a:xfrm>
            <a:off x="22274762" y="3882828"/>
            <a:ext cx="1279978" cy="1233704"/>
            <a:chOff x="11104659" y="2434316"/>
            <a:chExt cx="640080" cy="640080"/>
          </a:xfrm>
        </p:grpSpPr>
        <p:sp>
          <p:nvSpPr>
            <p:cNvPr id="133" name="Rectangle 47">
              <a:extLst>
                <a:ext uri="{FF2B5EF4-FFF2-40B4-BE49-F238E27FC236}">
                  <a16:creationId xmlns:a16="http://schemas.microsoft.com/office/drawing/2014/main" id="{169443ED-AD4E-44D3-85AF-DFB5540F1CCF}"/>
                </a:ext>
              </a:extLst>
            </p:cNvPr>
            <p:cNvSpPr>
              <a:spLocks noChangeArrowheads="1"/>
            </p:cNvSpPr>
            <p:nvPr/>
          </p:nvSpPr>
          <p:spPr bwMode="auto">
            <a:xfrm>
              <a:off x="11104659" y="2434316"/>
              <a:ext cx="640080" cy="640080"/>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34" name="Freeform 69">
              <a:extLst>
                <a:ext uri="{FF2B5EF4-FFF2-40B4-BE49-F238E27FC236}">
                  <a16:creationId xmlns:a16="http://schemas.microsoft.com/office/drawing/2014/main" id="{B1443CDF-E25A-48E9-BAD5-F98CD83BEEE5}"/>
                </a:ext>
              </a:extLst>
            </p:cNvPr>
            <p:cNvSpPr>
              <a:spLocks/>
            </p:cNvSpPr>
            <p:nvPr/>
          </p:nvSpPr>
          <p:spPr bwMode="auto">
            <a:xfrm>
              <a:off x="11104659" y="2434316"/>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cxnSp>
        <p:nvCxnSpPr>
          <p:cNvPr id="135" name="Straight Connector 134">
            <a:extLst>
              <a:ext uri="{FF2B5EF4-FFF2-40B4-BE49-F238E27FC236}">
                <a16:creationId xmlns:a16="http://schemas.microsoft.com/office/drawing/2014/main" id="{964F9A2E-710E-48AC-BEB9-E676423B872D}"/>
              </a:ext>
              <a:ext uri="{C183D7F6-B498-43B3-948B-1728B52AA6E4}">
                <adec:decorative xmlns:adec="http://schemas.microsoft.com/office/drawing/2017/decorative" val="1"/>
              </a:ext>
            </a:extLst>
          </p:cNvPr>
          <p:cNvCxnSpPr>
            <a:cxnSpLocks/>
          </p:cNvCxnSpPr>
          <p:nvPr/>
        </p:nvCxnSpPr>
        <p:spPr>
          <a:xfrm rot="5400000">
            <a:off x="15972955" y="3334310"/>
            <a:ext cx="0" cy="3657080"/>
          </a:xfrm>
          <a:prstGeom prst="line">
            <a:avLst/>
          </a:prstGeom>
          <a:noFill/>
          <a:ln w="3175" cap="flat" cmpd="sng" algn="ctr">
            <a:solidFill>
              <a:schemeClr val="bg1">
                <a:lumMod val="85000"/>
              </a:schemeClr>
            </a:solidFill>
            <a:prstDash val="solid"/>
            <a:headEnd type="none" w="med" len="med"/>
            <a:tailEnd type="none" w="med" len="med"/>
          </a:ln>
          <a:effectLst/>
        </p:spPr>
      </p:cxnSp>
      <p:sp>
        <p:nvSpPr>
          <p:cNvPr id="136" name="Rectangle 44">
            <a:extLst>
              <a:ext uri="{FF2B5EF4-FFF2-40B4-BE49-F238E27FC236}">
                <a16:creationId xmlns:a16="http://schemas.microsoft.com/office/drawing/2014/main" id="{334A0518-DC40-4D21-9865-D01C3F7F0F85}"/>
              </a:ext>
            </a:extLst>
          </p:cNvPr>
          <p:cNvSpPr>
            <a:spLocks noChangeArrowheads="1"/>
          </p:cNvSpPr>
          <p:nvPr/>
        </p:nvSpPr>
        <p:spPr bwMode="auto">
          <a:xfrm>
            <a:off x="14144415" y="5209168"/>
            <a:ext cx="3975884" cy="1233704"/>
          </a:xfrm>
          <a:prstGeom prst="rect">
            <a:avLst/>
          </a:prstGeom>
          <a:noFill/>
          <a:ln>
            <a:noFill/>
          </a:ln>
        </p:spPr>
        <p:txBody>
          <a:bodyPr vert="horz" wrap="square" lIns="182728" tIns="91364" rIns="182728" bIns="91364" numCol="1" anchor="ctr" anchorCtr="0" compatLnSpc="1">
            <a:prstTxWarp prst="textNoShape">
              <a:avLst/>
            </a:prstTxWarp>
          </a:bodyPr>
          <a:lstStyle/>
          <a:p>
            <a:pPr defTabSz="1826990">
              <a:defRPr/>
            </a:pPr>
            <a:r>
              <a:rPr lang="en-US" sz="2800" kern="0">
                <a:solidFill>
                  <a:srgbClr val="FFFFFF"/>
                </a:solidFill>
                <a:cs typeface="Segoe UI" panose="020B0502040204020203" pitchFamily="34" charset="0"/>
              </a:rPr>
              <a:t>Identity &amp; access</a:t>
            </a:r>
          </a:p>
          <a:p>
            <a:pPr defTabSz="1826990">
              <a:defRPr/>
            </a:pPr>
            <a:r>
              <a:rPr lang="en-US" sz="2800" kern="0">
                <a:solidFill>
                  <a:srgbClr val="FFFFFF"/>
                </a:solidFill>
                <a:cs typeface="Segoe UI" panose="020B0502040204020203" pitchFamily="34" charset="0"/>
              </a:rPr>
              <a:t>management</a:t>
            </a:r>
          </a:p>
        </p:txBody>
      </p:sp>
      <p:sp>
        <p:nvSpPr>
          <p:cNvPr id="137" name="Rectangle 44" descr="A blue box">
            <a:extLst>
              <a:ext uri="{FF2B5EF4-FFF2-40B4-BE49-F238E27FC236}">
                <a16:creationId xmlns:a16="http://schemas.microsoft.com/office/drawing/2014/main" id="{7CCA90F8-75B4-4ABB-9BDF-2788CDB814D6}"/>
              </a:ext>
            </a:extLst>
          </p:cNvPr>
          <p:cNvSpPr>
            <a:spLocks noChangeArrowheads="1"/>
          </p:cNvSpPr>
          <p:nvPr/>
        </p:nvSpPr>
        <p:spPr bwMode="auto">
          <a:xfrm>
            <a:off x="18123940" y="520916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38" name="Rectangle 45" descr="A blue box">
            <a:extLst>
              <a:ext uri="{FF2B5EF4-FFF2-40B4-BE49-F238E27FC236}">
                <a16:creationId xmlns:a16="http://schemas.microsoft.com/office/drawing/2014/main" id="{7390112A-FCCA-47F2-B66E-25375CD75951}"/>
              </a:ext>
            </a:extLst>
          </p:cNvPr>
          <p:cNvSpPr>
            <a:spLocks noChangeArrowheads="1"/>
          </p:cNvSpPr>
          <p:nvPr/>
        </p:nvSpPr>
        <p:spPr bwMode="auto">
          <a:xfrm>
            <a:off x="19507546" y="520916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nvGrpSpPr>
          <p:cNvPr id="139" name="Group 138" descr="A half blue, half light blue box">
            <a:extLst>
              <a:ext uri="{FF2B5EF4-FFF2-40B4-BE49-F238E27FC236}">
                <a16:creationId xmlns:a16="http://schemas.microsoft.com/office/drawing/2014/main" id="{7076A8DB-8C97-47B4-87A7-3364197951A7}"/>
              </a:ext>
            </a:extLst>
          </p:cNvPr>
          <p:cNvGrpSpPr/>
          <p:nvPr/>
        </p:nvGrpSpPr>
        <p:grpSpPr>
          <a:xfrm>
            <a:off x="20891154" y="5209168"/>
            <a:ext cx="1279978" cy="1233704"/>
            <a:chOff x="10399210" y="3122457"/>
            <a:chExt cx="640080" cy="640080"/>
          </a:xfrm>
        </p:grpSpPr>
        <p:sp>
          <p:nvSpPr>
            <p:cNvPr id="140" name="Rectangle 46">
              <a:extLst>
                <a:ext uri="{FF2B5EF4-FFF2-40B4-BE49-F238E27FC236}">
                  <a16:creationId xmlns:a16="http://schemas.microsoft.com/office/drawing/2014/main" id="{BC5C37AC-EC11-4286-B154-45153AC0B29C}"/>
                </a:ext>
              </a:extLst>
            </p:cNvPr>
            <p:cNvSpPr>
              <a:spLocks noChangeArrowheads="1"/>
            </p:cNvSpPr>
            <p:nvPr/>
          </p:nvSpPr>
          <p:spPr bwMode="auto">
            <a:xfrm>
              <a:off x="10399210" y="3122457"/>
              <a:ext cx="640080" cy="640080"/>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41" name="Freeform 69">
              <a:extLst>
                <a:ext uri="{FF2B5EF4-FFF2-40B4-BE49-F238E27FC236}">
                  <a16:creationId xmlns:a16="http://schemas.microsoft.com/office/drawing/2014/main" id="{8DF27A47-7F41-48C6-9883-EB0EADBF710F}"/>
                </a:ext>
              </a:extLst>
            </p:cNvPr>
            <p:cNvSpPr>
              <a:spLocks/>
            </p:cNvSpPr>
            <p:nvPr/>
          </p:nvSpPr>
          <p:spPr bwMode="auto">
            <a:xfrm>
              <a:off x="10399210" y="3122457"/>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grpSp>
        <p:nvGrpSpPr>
          <p:cNvPr id="142" name="Group 141" descr="A half blue, half light blue box">
            <a:extLst>
              <a:ext uri="{FF2B5EF4-FFF2-40B4-BE49-F238E27FC236}">
                <a16:creationId xmlns:a16="http://schemas.microsoft.com/office/drawing/2014/main" id="{49E3B311-9F12-4061-BE56-F006570422F9}"/>
              </a:ext>
            </a:extLst>
          </p:cNvPr>
          <p:cNvGrpSpPr/>
          <p:nvPr/>
        </p:nvGrpSpPr>
        <p:grpSpPr>
          <a:xfrm>
            <a:off x="22274762" y="5209168"/>
            <a:ext cx="1279978" cy="1233704"/>
            <a:chOff x="11104659" y="3122457"/>
            <a:chExt cx="640080" cy="640080"/>
          </a:xfrm>
          <a:solidFill>
            <a:schemeClr val="bg2"/>
          </a:solidFill>
        </p:grpSpPr>
        <p:sp>
          <p:nvSpPr>
            <p:cNvPr id="143" name="Rectangle 47">
              <a:extLst>
                <a:ext uri="{FF2B5EF4-FFF2-40B4-BE49-F238E27FC236}">
                  <a16:creationId xmlns:a16="http://schemas.microsoft.com/office/drawing/2014/main" id="{8753C695-DC03-4C2C-B017-E500CDD7E79C}"/>
                </a:ext>
              </a:extLst>
            </p:cNvPr>
            <p:cNvSpPr>
              <a:spLocks noChangeArrowheads="1"/>
            </p:cNvSpPr>
            <p:nvPr/>
          </p:nvSpPr>
          <p:spPr bwMode="auto">
            <a:xfrm>
              <a:off x="11104659" y="3122457"/>
              <a:ext cx="640080" cy="640080"/>
            </a:xfrm>
            <a:prstGeom prst="rect">
              <a:avLst/>
            </a:prstGeom>
            <a:grp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44" name="Freeform 69">
              <a:extLst>
                <a:ext uri="{FF2B5EF4-FFF2-40B4-BE49-F238E27FC236}">
                  <a16:creationId xmlns:a16="http://schemas.microsoft.com/office/drawing/2014/main" id="{5F72E3AF-32BE-4201-8953-3303EDAF1A96}"/>
                </a:ext>
              </a:extLst>
            </p:cNvPr>
            <p:cNvSpPr>
              <a:spLocks/>
            </p:cNvSpPr>
            <p:nvPr/>
          </p:nvSpPr>
          <p:spPr bwMode="auto">
            <a:xfrm>
              <a:off x="11104659" y="3122457"/>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grp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cxnSp>
        <p:nvCxnSpPr>
          <p:cNvPr id="145" name="Straight Connector 144">
            <a:extLst>
              <a:ext uri="{FF2B5EF4-FFF2-40B4-BE49-F238E27FC236}">
                <a16:creationId xmlns:a16="http://schemas.microsoft.com/office/drawing/2014/main" id="{49B7259B-74FC-418F-9D96-1947C464CD5B}"/>
              </a:ext>
              <a:ext uri="{C183D7F6-B498-43B3-948B-1728B52AA6E4}">
                <adec:decorative xmlns:adec="http://schemas.microsoft.com/office/drawing/2017/decorative" val="1"/>
              </a:ext>
            </a:extLst>
          </p:cNvPr>
          <p:cNvCxnSpPr>
            <a:cxnSpLocks/>
          </p:cNvCxnSpPr>
          <p:nvPr/>
        </p:nvCxnSpPr>
        <p:spPr>
          <a:xfrm rot="5400000">
            <a:off x="15972955" y="4660650"/>
            <a:ext cx="0" cy="3657080"/>
          </a:xfrm>
          <a:prstGeom prst="line">
            <a:avLst/>
          </a:prstGeom>
          <a:noFill/>
          <a:ln w="3175" cap="flat" cmpd="sng" algn="ctr">
            <a:solidFill>
              <a:schemeClr val="bg1">
                <a:lumMod val="85000"/>
              </a:schemeClr>
            </a:solidFill>
            <a:prstDash val="solid"/>
            <a:headEnd type="none" w="med" len="med"/>
            <a:tailEnd type="none" w="med" len="med"/>
          </a:ln>
          <a:effectLst/>
        </p:spPr>
      </p:cxnSp>
      <p:sp>
        <p:nvSpPr>
          <p:cNvPr id="146" name="Rectangle 44">
            <a:extLst>
              <a:ext uri="{FF2B5EF4-FFF2-40B4-BE49-F238E27FC236}">
                <a16:creationId xmlns:a16="http://schemas.microsoft.com/office/drawing/2014/main" id="{B7621F0E-4CC3-43CF-B499-A43EB092CE07}"/>
              </a:ext>
            </a:extLst>
          </p:cNvPr>
          <p:cNvSpPr>
            <a:spLocks noChangeArrowheads="1"/>
          </p:cNvSpPr>
          <p:nvPr/>
        </p:nvSpPr>
        <p:spPr bwMode="auto">
          <a:xfrm>
            <a:off x="14144415" y="6535508"/>
            <a:ext cx="3975884" cy="1233704"/>
          </a:xfrm>
          <a:prstGeom prst="rect">
            <a:avLst/>
          </a:prstGeom>
          <a:noFill/>
          <a:ln>
            <a:noFill/>
          </a:ln>
        </p:spPr>
        <p:txBody>
          <a:bodyPr vert="horz" wrap="square" lIns="182728" tIns="91364" rIns="182728" bIns="91364" numCol="1" anchor="ctr" anchorCtr="0" compatLnSpc="1">
            <a:prstTxWarp prst="textNoShape">
              <a:avLst/>
            </a:prstTxWarp>
          </a:bodyPr>
          <a:lstStyle/>
          <a:p>
            <a:pPr defTabSz="1826990">
              <a:defRPr/>
            </a:pPr>
            <a:r>
              <a:rPr lang="en-US" sz="2800" kern="0">
                <a:solidFill>
                  <a:srgbClr val="FFFFFF"/>
                </a:solidFill>
                <a:cs typeface="Segoe UI" panose="020B0502040204020203" pitchFamily="34" charset="0"/>
              </a:rPr>
              <a:t>Application</a:t>
            </a:r>
            <a:br>
              <a:rPr lang="en-US" sz="2800" kern="0">
                <a:solidFill>
                  <a:srgbClr val="FFFFFF"/>
                </a:solidFill>
                <a:cs typeface="Segoe UI" panose="020B0502040204020203" pitchFamily="34" charset="0"/>
              </a:rPr>
            </a:br>
            <a:r>
              <a:rPr lang="en-US" sz="2800" kern="0">
                <a:solidFill>
                  <a:srgbClr val="FFFFFF"/>
                </a:solidFill>
                <a:cs typeface="Segoe UI" panose="020B0502040204020203" pitchFamily="34" charset="0"/>
              </a:rPr>
              <a:t>level controls</a:t>
            </a:r>
          </a:p>
        </p:txBody>
      </p:sp>
      <p:sp>
        <p:nvSpPr>
          <p:cNvPr id="147" name="Rectangle 44" descr="A blue box">
            <a:extLst>
              <a:ext uri="{FF2B5EF4-FFF2-40B4-BE49-F238E27FC236}">
                <a16:creationId xmlns:a16="http://schemas.microsoft.com/office/drawing/2014/main" id="{155DB3BC-55EA-481F-A258-86AAC3F4321A}"/>
              </a:ext>
            </a:extLst>
          </p:cNvPr>
          <p:cNvSpPr>
            <a:spLocks noChangeArrowheads="1"/>
          </p:cNvSpPr>
          <p:nvPr/>
        </p:nvSpPr>
        <p:spPr bwMode="auto">
          <a:xfrm>
            <a:off x="18123940" y="653550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48" name="Rectangle 45" descr="A blue box">
            <a:extLst>
              <a:ext uri="{FF2B5EF4-FFF2-40B4-BE49-F238E27FC236}">
                <a16:creationId xmlns:a16="http://schemas.microsoft.com/office/drawing/2014/main" id="{32FFF2F0-D444-450D-90F9-32EA21C8CBD0}"/>
              </a:ext>
            </a:extLst>
          </p:cNvPr>
          <p:cNvSpPr>
            <a:spLocks noChangeArrowheads="1"/>
          </p:cNvSpPr>
          <p:nvPr/>
        </p:nvSpPr>
        <p:spPr bwMode="auto">
          <a:xfrm>
            <a:off x="19507546" y="653550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nvGrpSpPr>
          <p:cNvPr id="149" name="Group 148" descr="A half blue, half light blue box">
            <a:extLst>
              <a:ext uri="{FF2B5EF4-FFF2-40B4-BE49-F238E27FC236}">
                <a16:creationId xmlns:a16="http://schemas.microsoft.com/office/drawing/2014/main" id="{4DF3E9ED-E9DD-475A-B086-FF7D05861F98}"/>
              </a:ext>
            </a:extLst>
          </p:cNvPr>
          <p:cNvGrpSpPr/>
          <p:nvPr/>
        </p:nvGrpSpPr>
        <p:grpSpPr>
          <a:xfrm>
            <a:off x="20891154" y="6535508"/>
            <a:ext cx="1279978" cy="1233704"/>
            <a:chOff x="10399210" y="3810598"/>
            <a:chExt cx="640080" cy="640080"/>
          </a:xfrm>
          <a:solidFill>
            <a:schemeClr val="bg2"/>
          </a:solidFill>
        </p:grpSpPr>
        <p:sp>
          <p:nvSpPr>
            <p:cNvPr id="150" name="Rectangle 46">
              <a:extLst>
                <a:ext uri="{FF2B5EF4-FFF2-40B4-BE49-F238E27FC236}">
                  <a16:creationId xmlns:a16="http://schemas.microsoft.com/office/drawing/2014/main" id="{05AF1DD3-DDDD-4840-94CC-738F20BE7896}"/>
                </a:ext>
              </a:extLst>
            </p:cNvPr>
            <p:cNvSpPr>
              <a:spLocks noChangeArrowheads="1"/>
            </p:cNvSpPr>
            <p:nvPr/>
          </p:nvSpPr>
          <p:spPr bwMode="auto">
            <a:xfrm>
              <a:off x="10399210" y="3810598"/>
              <a:ext cx="640080" cy="640080"/>
            </a:xfrm>
            <a:prstGeom prst="rect">
              <a:avLst/>
            </a:prstGeom>
            <a:grp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51" name="Freeform 69">
              <a:extLst>
                <a:ext uri="{FF2B5EF4-FFF2-40B4-BE49-F238E27FC236}">
                  <a16:creationId xmlns:a16="http://schemas.microsoft.com/office/drawing/2014/main" id="{4E62834A-3C78-4455-97EE-115C62A7F86C}"/>
                </a:ext>
              </a:extLst>
            </p:cNvPr>
            <p:cNvSpPr>
              <a:spLocks/>
            </p:cNvSpPr>
            <p:nvPr/>
          </p:nvSpPr>
          <p:spPr bwMode="auto">
            <a:xfrm>
              <a:off x="10399210" y="3810598"/>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grp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sp>
        <p:nvSpPr>
          <p:cNvPr id="152" name="Rectangle 47" descr="A light blue box">
            <a:extLst>
              <a:ext uri="{FF2B5EF4-FFF2-40B4-BE49-F238E27FC236}">
                <a16:creationId xmlns:a16="http://schemas.microsoft.com/office/drawing/2014/main" id="{99B25182-6D02-4576-B26B-F0310E9F70E6}"/>
              </a:ext>
            </a:extLst>
          </p:cNvPr>
          <p:cNvSpPr>
            <a:spLocks noChangeArrowheads="1"/>
          </p:cNvSpPr>
          <p:nvPr/>
        </p:nvSpPr>
        <p:spPr bwMode="auto">
          <a:xfrm>
            <a:off x="22274762" y="6535508"/>
            <a:ext cx="1279978" cy="1233704"/>
          </a:xfrm>
          <a:prstGeom prst="rect">
            <a:avLst/>
          </a:pr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cxnSp>
        <p:nvCxnSpPr>
          <p:cNvPr id="153" name="Straight Connector 152">
            <a:extLst>
              <a:ext uri="{FF2B5EF4-FFF2-40B4-BE49-F238E27FC236}">
                <a16:creationId xmlns:a16="http://schemas.microsoft.com/office/drawing/2014/main" id="{3DE2CA86-C682-425A-9987-E6001BB49988}"/>
              </a:ext>
              <a:ext uri="{C183D7F6-B498-43B3-948B-1728B52AA6E4}">
                <adec:decorative xmlns:adec="http://schemas.microsoft.com/office/drawing/2017/decorative" val="1"/>
              </a:ext>
            </a:extLst>
          </p:cNvPr>
          <p:cNvCxnSpPr>
            <a:cxnSpLocks/>
          </p:cNvCxnSpPr>
          <p:nvPr/>
        </p:nvCxnSpPr>
        <p:spPr>
          <a:xfrm rot="5400000">
            <a:off x="15972955" y="5986990"/>
            <a:ext cx="0" cy="3657080"/>
          </a:xfrm>
          <a:prstGeom prst="line">
            <a:avLst/>
          </a:prstGeom>
          <a:noFill/>
          <a:ln w="3175" cap="flat" cmpd="sng" algn="ctr">
            <a:solidFill>
              <a:schemeClr val="bg1">
                <a:lumMod val="85000"/>
              </a:schemeClr>
            </a:solidFill>
            <a:prstDash val="solid"/>
            <a:headEnd type="none" w="med" len="med"/>
            <a:tailEnd type="none" w="med" len="med"/>
          </a:ln>
          <a:effectLst/>
        </p:spPr>
      </p:cxnSp>
      <p:sp>
        <p:nvSpPr>
          <p:cNvPr id="154" name="Rectangle 44">
            <a:extLst>
              <a:ext uri="{FF2B5EF4-FFF2-40B4-BE49-F238E27FC236}">
                <a16:creationId xmlns:a16="http://schemas.microsoft.com/office/drawing/2014/main" id="{7F0E856F-2576-4349-8942-2956F2249D14}"/>
              </a:ext>
            </a:extLst>
          </p:cNvPr>
          <p:cNvSpPr>
            <a:spLocks noChangeArrowheads="1"/>
          </p:cNvSpPr>
          <p:nvPr/>
        </p:nvSpPr>
        <p:spPr bwMode="auto">
          <a:xfrm>
            <a:off x="14144415" y="7861848"/>
            <a:ext cx="3975884" cy="1233704"/>
          </a:xfrm>
          <a:prstGeom prst="rect">
            <a:avLst/>
          </a:prstGeom>
          <a:noFill/>
          <a:ln>
            <a:noFill/>
          </a:ln>
        </p:spPr>
        <p:txBody>
          <a:bodyPr vert="horz" wrap="square" lIns="182728" tIns="91364" rIns="182728" bIns="91364" numCol="1" anchor="ctr" anchorCtr="0" compatLnSpc="1">
            <a:prstTxWarp prst="textNoShape">
              <a:avLst/>
            </a:prstTxWarp>
          </a:bodyPr>
          <a:lstStyle/>
          <a:p>
            <a:pPr defTabSz="1826990">
              <a:defRPr/>
            </a:pPr>
            <a:r>
              <a:rPr lang="en-US" sz="2800" kern="0">
                <a:solidFill>
                  <a:srgbClr val="FFFFFF"/>
                </a:solidFill>
                <a:cs typeface="Segoe UI" panose="020B0502040204020203" pitchFamily="34" charset="0"/>
              </a:rPr>
              <a:t>Network controls</a:t>
            </a:r>
          </a:p>
        </p:txBody>
      </p:sp>
      <p:sp>
        <p:nvSpPr>
          <p:cNvPr id="155" name="Rectangle 44" descr="A blue box">
            <a:extLst>
              <a:ext uri="{FF2B5EF4-FFF2-40B4-BE49-F238E27FC236}">
                <a16:creationId xmlns:a16="http://schemas.microsoft.com/office/drawing/2014/main" id="{A7AE560D-1A6E-4D7B-95E1-BC6B72773A4D}"/>
              </a:ext>
            </a:extLst>
          </p:cNvPr>
          <p:cNvSpPr>
            <a:spLocks noChangeArrowheads="1"/>
          </p:cNvSpPr>
          <p:nvPr/>
        </p:nvSpPr>
        <p:spPr bwMode="auto">
          <a:xfrm>
            <a:off x="18123940" y="786184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nvGrpSpPr>
          <p:cNvPr id="156" name="Group 155" descr="A half blue, half light blue box">
            <a:extLst>
              <a:ext uri="{FF2B5EF4-FFF2-40B4-BE49-F238E27FC236}">
                <a16:creationId xmlns:a16="http://schemas.microsoft.com/office/drawing/2014/main" id="{BFD5C1D7-8EE5-47C5-BC29-6293FAB71A2E}"/>
              </a:ext>
            </a:extLst>
          </p:cNvPr>
          <p:cNvGrpSpPr/>
          <p:nvPr/>
        </p:nvGrpSpPr>
        <p:grpSpPr>
          <a:xfrm>
            <a:off x="19507546" y="7861848"/>
            <a:ext cx="1279978" cy="1233704"/>
            <a:chOff x="9693761" y="4498739"/>
            <a:chExt cx="640080" cy="640080"/>
          </a:xfrm>
          <a:solidFill>
            <a:schemeClr val="bg2"/>
          </a:solidFill>
        </p:grpSpPr>
        <p:sp>
          <p:nvSpPr>
            <p:cNvPr id="157" name="Rectangle 45">
              <a:extLst>
                <a:ext uri="{FF2B5EF4-FFF2-40B4-BE49-F238E27FC236}">
                  <a16:creationId xmlns:a16="http://schemas.microsoft.com/office/drawing/2014/main" id="{73E56307-9E25-4F92-826F-A60DE9036778}"/>
                </a:ext>
              </a:extLst>
            </p:cNvPr>
            <p:cNvSpPr>
              <a:spLocks noChangeArrowheads="1"/>
            </p:cNvSpPr>
            <p:nvPr/>
          </p:nvSpPr>
          <p:spPr bwMode="auto">
            <a:xfrm>
              <a:off x="9693761" y="4498739"/>
              <a:ext cx="640080" cy="640080"/>
            </a:xfrm>
            <a:prstGeom prst="rect">
              <a:avLst/>
            </a:prstGeom>
            <a:grp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58" name="Freeform 69">
              <a:extLst>
                <a:ext uri="{FF2B5EF4-FFF2-40B4-BE49-F238E27FC236}">
                  <a16:creationId xmlns:a16="http://schemas.microsoft.com/office/drawing/2014/main" id="{D8B29F62-3F84-4B48-91F2-DFE91046D85E}"/>
                </a:ext>
              </a:extLst>
            </p:cNvPr>
            <p:cNvSpPr>
              <a:spLocks/>
            </p:cNvSpPr>
            <p:nvPr/>
          </p:nvSpPr>
          <p:spPr bwMode="auto">
            <a:xfrm>
              <a:off x="9693761" y="4498739"/>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grp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sp>
        <p:nvSpPr>
          <p:cNvPr id="159" name="Rectangle 46" descr="A light blue box">
            <a:extLst>
              <a:ext uri="{FF2B5EF4-FFF2-40B4-BE49-F238E27FC236}">
                <a16:creationId xmlns:a16="http://schemas.microsoft.com/office/drawing/2014/main" id="{C5334392-1CEC-4127-8FC1-816397C72BBA}"/>
              </a:ext>
            </a:extLst>
          </p:cNvPr>
          <p:cNvSpPr>
            <a:spLocks noChangeArrowheads="1"/>
          </p:cNvSpPr>
          <p:nvPr/>
        </p:nvSpPr>
        <p:spPr bwMode="auto">
          <a:xfrm>
            <a:off x="20891154" y="7861848"/>
            <a:ext cx="1279978" cy="1233704"/>
          </a:xfrm>
          <a:prstGeom prst="rect">
            <a:avLst/>
          </a:pr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60" name="Rectangle 47" descr="A light blue box">
            <a:extLst>
              <a:ext uri="{FF2B5EF4-FFF2-40B4-BE49-F238E27FC236}">
                <a16:creationId xmlns:a16="http://schemas.microsoft.com/office/drawing/2014/main" id="{66233195-91AB-4912-B13F-E72D1241CA51}"/>
              </a:ext>
            </a:extLst>
          </p:cNvPr>
          <p:cNvSpPr>
            <a:spLocks noChangeArrowheads="1"/>
          </p:cNvSpPr>
          <p:nvPr/>
        </p:nvSpPr>
        <p:spPr bwMode="auto">
          <a:xfrm>
            <a:off x="22274762" y="7861848"/>
            <a:ext cx="1279978" cy="1233704"/>
          </a:xfrm>
          <a:prstGeom prst="rect">
            <a:avLst/>
          </a:pr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cxnSp>
        <p:nvCxnSpPr>
          <p:cNvPr id="161" name="Straight Connector 160">
            <a:extLst>
              <a:ext uri="{FF2B5EF4-FFF2-40B4-BE49-F238E27FC236}">
                <a16:creationId xmlns:a16="http://schemas.microsoft.com/office/drawing/2014/main" id="{F4B2559C-BF30-44D9-9A99-ED90C86263FD}"/>
              </a:ext>
              <a:ext uri="{C183D7F6-B498-43B3-948B-1728B52AA6E4}">
                <adec:decorative xmlns:adec="http://schemas.microsoft.com/office/drawing/2017/decorative" val="1"/>
              </a:ext>
            </a:extLst>
          </p:cNvPr>
          <p:cNvCxnSpPr>
            <a:cxnSpLocks/>
          </p:cNvCxnSpPr>
          <p:nvPr/>
        </p:nvCxnSpPr>
        <p:spPr>
          <a:xfrm rot="5400000">
            <a:off x="15972955" y="7313330"/>
            <a:ext cx="0" cy="3657080"/>
          </a:xfrm>
          <a:prstGeom prst="line">
            <a:avLst/>
          </a:prstGeom>
          <a:noFill/>
          <a:ln w="3175" cap="flat" cmpd="sng" algn="ctr">
            <a:solidFill>
              <a:schemeClr val="bg1">
                <a:lumMod val="85000"/>
              </a:schemeClr>
            </a:solidFill>
            <a:prstDash val="solid"/>
            <a:headEnd type="none" w="med" len="med"/>
            <a:tailEnd type="none" w="med" len="med"/>
          </a:ln>
          <a:effectLst/>
        </p:spPr>
      </p:cxnSp>
      <p:sp>
        <p:nvSpPr>
          <p:cNvPr id="162" name="Rectangle 44">
            <a:extLst>
              <a:ext uri="{FF2B5EF4-FFF2-40B4-BE49-F238E27FC236}">
                <a16:creationId xmlns:a16="http://schemas.microsoft.com/office/drawing/2014/main" id="{120F2EEC-8E79-4976-A7F9-F3E2AA268E4F}"/>
              </a:ext>
            </a:extLst>
          </p:cNvPr>
          <p:cNvSpPr>
            <a:spLocks noChangeArrowheads="1"/>
          </p:cNvSpPr>
          <p:nvPr/>
        </p:nvSpPr>
        <p:spPr bwMode="auto">
          <a:xfrm>
            <a:off x="14144415" y="9188188"/>
            <a:ext cx="3975884" cy="1233704"/>
          </a:xfrm>
          <a:prstGeom prst="rect">
            <a:avLst/>
          </a:prstGeom>
          <a:noFill/>
          <a:ln>
            <a:noFill/>
          </a:ln>
        </p:spPr>
        <p:txBody>
          <a:bodyPr vert="horz" wrap="square" lIns="182728" tIns="91364" rIns="182728" bIns="91364" numCol="1" anchor="ctr" anchorCtr="0" compatLnSpc="1">
            <a:prstTxWarp prst="textNoShape">
              <a:avLst/>
            </a:prstTxWarp>
          </a:bodyPr>
          <a:lstStyle/>
          <a:p>
            <a:pPr defTabSz="1826990">
              <a:defRPr/>
            </a:pPr>
            <a:r>
              <a:rPr lang="en-US" sz="2800" kern="0">
                <a:solidFill>
                  <a:srgbClr val="FFFFFF"/>
                </a:solidFill>
                <a:cs typeface="Segoe UI" panose="020B0502040204020203" pitchFamily="34" charset="0"/>
              </a:rPr>
              <a:t>Host infrastructure</a:t>
            </a:r>
          </a:p>
        </p:txBody>
      </p:sp>
      <p:sp>
        <p:nvSpPr>
          <p:cNvPr id="163" name="Rectangle 44" descr="A blue box">
            <a:extLst>
              <a:ext uri="{FF2B5EF4-FFF2-40B4-BE49-F238E27FC236}">
                <a16:creationId xmlns:a16="http://schemas.microsoft.com/office/drawing/2014/main" id="{4A003DF4-1B57-40F8-9FC8-05183FC0C90D}"/>
              </a:ext>
            </a:extLst>
          </p:cNvPr>
          <p:cNvSpPr>
            <a:spLocks noChangeArrowheads="1"/>
          </p:cNvSpPr>
          <p:nvPr/>
        </p:nvSpPr>
        <p:spPr bwMode="auto">
          <a:xfrm>
            <a:off x="18123940" y="9188188"/>
            <a:ext cx="1279978" cy="1233704"/>
          </a:xfrm>
          <a:prstGeom prst="rect">
            <a:avLst/>
          </a:prstGeom>
          <a:solidFill>
            <a:schemeClr val="accent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nvGrpSpPr>
          <p:cNvPr id="164" name="Group 163" descr="A half blue, half light blue box">
            <a:extLst>
              <a:ext uri="{FF2B5EF4-FFF2-40B4-BE49-F238E27FC236}">
                <a16:creationId xmlns:a16="http://schemas.microsoft.com/office/drawing/2014/main" id="{8FABADCD-C300-4CE9-B4DF-940C70BB9F35}"/>
              </a:ext>
            </a:extLst>
          </p:cNvPr>
          <p:cNvGrpSpPr/>
          <p:nvPr/>
        </p:nvGrpSpPr>
        <p:grpSpPr>
          <a:xfrm>
            <a:off x="19507546" y="9188188"/>
            <a:ext cx="1279978" cy="1233704"/>
            <a:chOff x="9693761" y="5186880"/>
            <a:chExt cx="640080" cy="640080"/>
          </a:xfrm>
          <a:solidFill>
            <a:schemeClr val="bg2"/>
          </a:solidFill>
        </p:grpSpPr>
        <p:sp>
          <p:nvSpPr>
            <p:cNvPr id="165" name="Rectangle 45">
              <a:extLst>
                <a:ext uri="{FF2B5EF4-FFF2-40B4-BE49-F238E27FC236}">
                  <a16:creationId xmlns:a16="http://schemas.microsoft.com/office/drawing/2014/main" id="{1FDF4AD3-B916-4A08-8B27-1C4936F04AD7}"/>
                </a:ext>
              </a:extLst>
            </p:cNvPr>
            <p:cNvSpPr>
              <a:spLocks noChangeArrowheads="1"/>
            </p:cNvSpPr>
            <p:nvPr/>
          </p:nvSpPr>
          <p:spPr bwMode="auto">
            <a:xfrm>
              <a:off x="9693761" y="5186880"/>
              <a:ext cx="640080" cy="640080"/>
            </a:xfrm>
            <a:prstGeom prst="rect">
              <a:avLst/>
            </a:prstGeom>
            <a:grp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66" name="Freeform 69">
              <a:extLst>
                <a:ext uri="{FF2B5EF4-FFF2-40B4-BE49-F238E27FC236}">
                  <a16:creationId xmlns:a16="http://schemas.microsoft.com/office/drawing/2014/main" id="{16F9AE44-5CB5-4065-8EC1-239DE77A89D9}"/>
                </a:ext>
              </a:extLst>
            </p:cNvPr>
            <p:cNvSpPr>
              <a:spLocks/>
            </p:cNvSpPr>
            <p:nvPr/>
          </p:nvSpPr>
          <p:spPr bwMode="auto">
            <a:xfrm>
              <a:off x="9693761" y="5186880"/>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grp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sp>
        <p:nvSpPr>
          <p:cNvPr id="167" name="Rectangle 46" descr="A light blue box">
            <a:extLst>
              <a:ext uri="{FF2B5EF4-FFF2-40B4-BE49-F238E27FC236}">
                <a16:creationId xmlns:a16="http://schemas.microsoft.com/office/drawing/2014/main" id="{5EFF090D-E096-43EB-B038-AD71834AE0EC}"/>
              </a:ext>
            </a:extLst>
          </p:cNvPr>
          <p:cNvSpPr>
            <a:spLocks noChangeArrowheads="1"/>
          </p:cNvSpPr>
          <p:nvPr/>
        </p:nvSpPr>
        <p:spPr bwMode="auto">
          <a:xfrm>
            <a:off x="20891154" y="9188188"/>
            <a:ext cx="1279978" cy="1233704"/>
          </a:xfrm>
          <a:prstGeom prst="rect">
            <a:avLst/>
          </a:pr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68" name="Rectangle 47" descr="A light blue box">
            <a:extLst>
              <a:ext uri="{FF2B5EF4-FFF2-40B4-BE49-F238E27FC236}">
                <a16:creationId xmlns:a16="http://schemas.microsoft.com/office/drawing/2014/main" id="{DAAFEFB2-763F-40A0-B666-089B808B1AC7}"/>
              </a:ext>
            </a:extLst>
          </p:cNvPr>
          <p:cNvSpPr>
            <a:spLocks noChangeArrowheads="1"/>
          </p:cNvSpPr>
          <p:nvPr/>
        </p:nvSpPr>
        <p:spPr bwMode="auto">
          <a:xfrm>
            <a:off x="22274762" y="9188188"/>
            <a:ext cx="1279978" cy="1233704"/>
          </a:xfrm>
          <a:prstGeom prst="rect">
            <a:avLst/>
          </a:pr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cxnSp>
        <p:nvCxnSpPr>
          <p:cNvPr id="169" name="Straight Connector 168">
            <a:extLst>
              <a:ext uri="{FF2B5EF4-FFF2-40B4-BE49-F238E27FC236}">
                <a16:creationId xmlns:a16="http://schemas.microsoft.com/office/drawing/2014/main" id="{401B104E-5A5E-4FDF-8B0B-C7A77F33DAEC}"/>
              </a:ext>
              <a:ext uri="{C183D7F6-B498-43B3-948B-1728B52AA6E4}">
                <adec:decorative xmlns:adec="http://schemas.microsoft.com/office/drawing/2017/decorative" val="1"/>
              </a:ext>
            </a:extLst>
          </p:cNvPr>
          <p:cNvCxnSpPr>
            <a:cxnSpLocks/>
          </p:cNvCxnSpPr>
          <p:nvPr/>
        </p:nvCxnSpPr>
        <p:spPr>
          <a:xfrm rot="5400000">
            <a:off x="15972955" y="8639668"/>
            <a:ext cx="0" cy="3657080"/>
          </a:xfrm>
          <a:prstGeom prst="line">
            <a:avLst/>
          </a:prstGeom>
          <a:noFill/>
          <a:ln w="3175" cap="flat" cmpd="sng" algn="ctr">
            <a:solidFill>
              <a:schemeClr val="bg1">
                <a:lumMod val="85000"/>
              </a:schemeClr>
            </a:solidFill>
            <a:prstDash val="solid"/>
            <a:headEnd type="none" w="med" len="med"/>
            <a:tailEnd type="none" w="med" len="med"/>
          </a:ln>
          <a:effectLst/>
        </p:spPr>
      </p:cxnSp>
      <p:sp>
        <p:nvSpPr>
          <p:cNvPr id="170" name="Rectangle 44">
            <a:extLst>
              <a:ext uri="{FF2B5EF4-FFF2-40B4-BE49-F238E27FC236}">
                <a16:creationId xmlns:a16="http://schemas.microsoft.com/office/drawing/2014/main" id="{855EF65B-1618-406C-8ED4-33EA1FFC2916}"/>
              </a:ext>
            </a:extLst>
          </p:cNvPr>
          <p:cNvSpPr>
            <a:spLocks noChangeArrowheads="1"/>
          </p:cNvSpPr>
          <p:nvPr/>
        </p:nvSpPr>
        <p:spPr bwMode="auto">
          <a:xfrm>
            <a:off x="14144415" y="10514526"/>
            <a:ext cx="3975884" cy="1233704"/>
          </a:xfrm>
          <a:prstGeom prst="rect">
            <a:avLst/>
          </a:prstGeom>
          <a:noFill/>
          <a:ln>
            <a:noFill/>
          </a:ln>
        </p:spPr>
        <p:txBody>
          <a:bodyPr vert="horz" wrap="square" lIns="182728" tIns="91364" rIns="182728" bIns="91364" numCol="1" anchor="ctr" anchorCtr="0" compatLnSpc="1">
            <a:prstTxWarp prst="textNoShape">
              <a:avLst/>
            </a:prstTxWarp>
          </a:bodyPr>
          <a:lstStyle/>
          <a:p>
            <a:pPr defTabSz="1826990">
              <a:defRPr/>
            </a:pPr>
            <a:r>
              <a:rPr lang="en-US" sz="2800" kern="0">
                <a:solidFill>
                  <a:srgbClr val="FFFFFF"/>
                </a:solidFill>
                <a:cs typeface="Segoe UI" panose="020B0502040204020203" pitchFamily="34" charset="0"/>
              </a:rPr>
              <a:t>Physical security</a:t>
            </a:r>
          </a:p>
        </p:txBody>
      </p:sp>
      <p:sp>
        <p:nvSpPr>
          <p:cNvPr id="171" name="Rectangle 44" descr="A blue box">
            <a:extLst>
              <a:ext uri="{FF2B5EF4-FFF2-40B4-BE49-F238E27FC236}">
                <a16:creationId xmlns:a16="http://schemas.microsoft.com/office/drawing/2014/main" id="{B5F6D246-45E2-4D9A-A718-00A3BDCDF9A0}"/>
              </a:ext>
            </a:extLst>
          </p:cNvPr>
          <p:cNvSpPr>
            <a:spLocks noChangeArrowheads="1"/>
          </p:cNvSpPr>
          <p:nvPr/>
        </p:nvSpPr>
        <p:spPr bwMode="auto">
          <a:xfrm>
            <a:off x="18123940" y="10514526"/>
            <a:ext cx="1279978" cy="1233704"/>
          </a:xfrm>
          <a:prstGeom prst="rect">
            <a:avLst/>
          </a:prstGeom>
          <a:solidFill>
            <a:schemeClr val="bg2"/>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72" name="Rectangle 45" descr="A light blue box">
            <a:extLst>
              <a:ext uri="{FF2B5EF4-FFF2-40B4-BE49-F238E27FC236}">
                <a16:creationId xmlns:a16="http://schemas.microsoft.com/office/drawing/2014/main" id="{DFC734F8-3FB0-43BF-A26B-CE890FB8A0BB}"/>
              </a:ext>
            </a:extLst>
          </p:cNvPr>
          <p:cNvSpPr>
            <a:spLocks noChangeArrowheads="1"/>
          </p:cNvSpPr>
          <p:nvPr/>
        </p:nvSpPr>
        <p:spPr bwMode="auto">
          <a:xfrm>
            <a:off x="19507546" y="10514526"/>
            <a:ext cx="1279978" cy="1233704"/>
          </a:xfrm>
          <a:prstGeom prst="rect">
            <a:avLst/>
          </a:pr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73" name="Rectangle 46" descr="A light blue box">
            <a:extLst>
              <a:ext uri="{FF2B5EF4-FFF2-40B4-BE49-F238E27FC236}">
                <a16:creationId xmlns:a16="http://schemas.microsoft.com/office/drawing/2014/main" id="{08F1B88C-5331-468B-925B-D4DD99028A0A}"/>
              </a:ext>
            </a:extLst>
          </p:cNvPr>
          <p:cNvSpPr>
            <a:spLocks noChangeArrowheads="1"/>
          </p:cNvSpPr>
          <p:nvPr/>
        </p:nvSpPr>
        <p:spPr bwMode="auto">
          <a:xfrm>
            <a:off x="20891154" y="10514526"/>
            <a:ext cx="1279978" cy="1233704"/>
          </a:xfrm>
          <a:prstGeom prst="rect">
            <a:avLst/>
          </a:pr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sp>
        <p:nvSpPr>
          <p:cNvPr id="174" name="Rectangle 47" descr="A light blue box">
            <a:extLst>
              <a:ext uri="{FF2B5EF4-FFF2-40B4-BE49-F238E27FC236}">
                <a16:creationId xmlns:a16="http://schemas.microsoft.com/office/drawing/2014/main" id="{DD6F6E0C-0D03-43B8-B5B1-91B5D850D118}"/>
              </a:ext>
            </a:extLst>
          </p:cNvPr>
          <p:cNvSpPr>
            <a:spLocks noChangeArrowheads="1"/>
          </p:cNvSpPr>
          <p:nvPr/>
        </p:nvSpPr>
        <p:spPr bwMode="auto">
          <a:xfrm>
            <a:off x="22274762" y="10514526"/>
            <a:ext cx="1279978" cy="1233704"/>
          </a:xfrm>
          <a:prstGeom prst="rect">
            <a:avLst/>
          </a:prstGeom>
          <a:solidFill>
            <a:schemeClr val="tx1"/>
          </a:solidFill>
          <a:ln>
            <a:noFill/>
          </a:ln>
        </p:spPr>
        <p:txBody>
          <a:bodyPr vert="horz" wrap="square" lIns="182728" tIns="91364" rIns="182728" bIns="91364" numCol="1" anchor="t" anchorCtr="0" compatLnSpc="1">
            <a:prstTxWarp prst="textNoShape">
              <a:avLst/>
            </a:prstTxWarp>
          </a:bodyPr>
          <a:lstStyle/>
          <a:p>
            <a:pPr defTabSz="1826990">
              <a:defRPr/>
            </a:pPr>
            <a:endParaRPr lang="en-US" sz="3600" kern="0">
              <a:solidFill>
                <a:srgbClr val="FFFFFF"/>
              </a:solidFill>
            </a:endParaRPr>
          </a:p>
        </p:txBody>
      </p:sp>
      <p:grpSp>
        <p:nvGrpSpPr>
          <p:cNvPr id="4" name="Group 5">
            <a:extLst>
              <a:ext uri="{FF2B5EF4-FFF2-40B4-BE49-F238E27FC236}">
                <a16:creationId xmlns:a16="http://schemas.microsoft.com/office/drawing/2014/main" id="{14A00D7B-FF09-4C03-A080-2BF4F22D61B7}"/>
              </a:ext>
            </a:extLst>
          </p:cNvPr>
          <p:cNvGrpSpPr>
            <a:grpSpLocks noChangeAspect="1"/>
          </p:cNvGrpSpPr>
          <p:nvPr/>
        </p:nvGrpSpPr>
        <p:grpSpPr bwMode="auto">
          <a:xfrm>
            <a:off x="12185650" y="6451600"/>
            <a:ext cx="812800" cy="812800"/>
            <a:chOff x="7676" y="4064"/>
            <a:chExt cx="512" cy="512"/>
          </a:xfrm>
        </p:grpSpPr>
        <p:sp>
          <p:nvSpPr>
            <p:cNvPr id="5" name="AutoShape 4">
              <a:extLst>
                <a:ext uri="{FF2B5EF4-FFF2-40B4-BE49-F238E27FC236}">
                  <a16:creationId xmlns:a16="http://schemas.microsoft.com/office/drawing/2014/main" id="{C1A1E0C3-74AA-4929-9B29-5B7BCBE5B1FA}"/>
                </a:ext>
              </a:extLst>
            </p:cNvPr>
            <p:cNvSpPr>
              <a:spLocks noChangeAspect="1" noTextEdit="1"/>
            </p:cNvSpPr>
            <p:nvPr/>
          </p:nvSpPr>
          <p:spPr bwMode="auto">
            <a:xfrm>
              <a:off x="7676" y="4064"/>
              <a:ext cx="512" cy="512"/>
            </a:xfrm>
            <a:prstGeom prst="rect">
              <a:avLst/>
            </a:prstGeom>
            <a:solidFill>
              <a:srgbClr val="FFFFFF"/>
            </a:solidFill>
            <a:ln w="9525" cap="flat" cmpd="sng" algn="ctr">
              <a:solidFill>
                <a:srgbClr val="FFFFFF"/>
              </a:solidFill>
              <a:prstDash val="solid"/>
              <a:miter lim="800000"/>
              <a:headEnd type="none" w="med" len="med"/>
              <a:tailEnd type="none" w="med" len="med"/>
            </a:ln>
          </p:spPr>
          <p:txBody>
            <a:bodyPr vert="horz" wrap="square" lIns="91440" tIns="45720" rIns="91440" bIns="45720" numCol="1" anchor="t" anchorCtr="0" compatLnSpc="1">
              <a:prstTxWarp prst="textNoShape">
                <a:avLst/>
              </a:prstTxWarp>
            </a:bodyPr>
            <a:lstStyle/>
            <a:p>
              <a:endParaRPr lang="en-GB"/>
            </a:p>
          </p:txBody>
        </p:sp>
        <p:sp>
          <p:nvSpPr>
            <p:cNvPr id="6" name="Freeform 6">
              <a:extLst>
                <a:ext uri="{FF2B5EF4-FFF2-40B4-BE49-F238E27FC236}">
                  <a16:creationId xmlns:a16="http://schemas.microsoft.com/office/drawing/2014/main" id="{CCE7CDF1-CCD4-47FC-B88B-567993E7A7A6}"/>
                </a:ext>
              </a:extLst>
            </p:cNvPr>
            <p:cNvSpPr>
              <a:spLocks/>
            </p:cNvSpPr>
            <p:nvPr/>
          </p:nvSpPr>
          <p:spPr bwMode="auto">
            <a:xfrm>
              <a:off x="7891" y="4090"/>
              <a:ext cx="99" cy="99"/>
            </a:xfrm>
            <a:custGeom>
              <a:avLst/>
              <a:gdLst>
                <a:gd name="T0" fmla="*/ 40 w 80"/>
                <a:gd name="T1" fmla="*/ 0 h 80"/>
                <a:gd name="T2" fmla="*/ 40 w 80"/>
                <a:gd name="T3" fmla="*/ 0 h 80"/>
                <a:gd name="T4" fmla="*/ 24 w 80"/>
                <a:gd name="T5" fmla="*/ 4 h 80"/>
                <a:gd name="T6" fmla="*/ 11 w 80"/>
                <a:gd name="T7" fmla="*/ 12 h 80"/>
                <a:gd name="T8" fmla="*/ 3 w 80"/>
                <a:gd name="T9" fmla="*/ 25 h 80"/>
                <a:gd name="T10" fmla="*/ 0 w 80"/>
                <a:gd name="T11" fmla="*/ 40 h 80"/>
                <a:gd name="T12" fmla="*/ 3 w 80"/>
                <a:gd name="T13" fmla="*/ 56 h 80"/>
                <a:gd name="T14" fmla="*/ 11 w 80"/>
                <a:gd name="T15" fmla="*/ 69 h 80"/>
                <a:gd name="T16" fmla="*/ 24 w 80"/>
                <a:gd name="T17" fmla="*/ 77 h 80"/>
                <a:gd name="T18" fmla="*/ 40 w 80"/>
                <a:gd name="T19" fmla="*/ 80 h 80"/>
                <a:gd name="T20" fmla="*/ 55 w 80"/>
                <a:gd name="T21" fmla="*/ 77 h 80"/>
                <a:gd name="T22" fmla="*/ 68 w 80"/>
                <a:gd name="T23" fmla="*/ 69 h 80"/>
                <a:gd name="T24" fmla="*/ 77 w 80"/>
                <a:gd name="T25" fmla="*/ 56 h 80"/>
                <a:gd name="T26" fmla="*/ 80 w 80"/>
                <a:gd name="T27" fmla="*/ 40 h 80"/>
                <a:gd name="T28" fmla="*/ 77 w 80"/>
                <a:gd name="T29" fmla="*/ 25 h 80"/>
                <a:gd name="T30" fmla="*/ 68 w 80"/>
                <a:gd name="T31" fmla="*/ 12 h 80"/>
                <a:gd name="T32" fmla="*/ 55 w 80"/>
                <a:gd name="T33" fmla="*/ 4 h 80"/>
                <a:gd name="T34" fmla="*/ 40 w 80"/>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40" y="0"/>
                  </a:moveTo>
                  <a:lnTo>
                    <a:pt x="40" y="0"/>
                  </a:lnTo>
                  <a:cubicBezTo>
                    <a:pt x="34" y="0"/>
                    <a:pt x="29" y="2"/>
                    <a:pt x="24" y="4"/>
                  </a:cubicBezTo>
                  <a:cubicBezTo>
                    <a:pt x="19" y="6"/>
                    <a:pt x="15" y="9"/>
                    <a:pt x="11" y="12"/>
                  </a:cubicBezTo>
                  <a:cubicBezTo>
                    <a:pt x="8" y="16"/>
                    <a:pt x="5" y="20"/>
                    <a:pt x="3" y="25"/>
                  </a:cubicBezTo>
                  <a:cubicBezTo>
                    <a:pt x="1" y="30"/>
                    <a:pt x="0" y="35"/>
                    <a:pt x="0" y="40"/>
                  </a:cubicBezTo>
                  <a:cubicBezTo>
                    <a:pt x="0" y="46"/>
                    <a:pt x="1" y="51"/>
                    <a:pt x="3" y="56"/>
                  </a:cubicBezTo>
                  <a:cubicBezTo>
                    <a:pt x="5" y="61"/>
                    <a:pt x="8" y="65"/>
                    <a:pt x="11" y="69"/>
                  </a:cubicBezTo>
                  <a:cubicBezTo>
                    <a:pt x="15" y="72"/>
                    <a:pt x="19" y="75"/>
                    <a:pt x="24" y="77"/>
                  </a:cubicBezTo>
                  <a:cubicBezTo>
                    <a:pt x="29" y="79"/>
                    <a:pt x="34" y="80"/>
                    <a:pt x="40" y="80"/>
                  </a:cubicBezTo>
                  <a:cubicBezTo>
                    <a:pt x="45" y="80"/>
                    <a:pt x="51" y="79"/>
                    <a:pt x="55" y="77"/>
                  </a:cubicBezTo>
                  <a:cubicBezTo>
                    <a:pt x="60" y="75"/>
                    <a:pt x="65" y="72"/>
                    <a:pt x="68" y="69"/>
                  </a:cubicBezTo>
                  <a:cubicBezTo>
                    <a:pt x="72" y="65"/>
                    <a:pt x="75" y="61"/>
                    <a:pt x="77" y="56"/>
                  </a:cubicBezTo>
                  <a:cubicBezTo>
                    <a:pt x="79" y="51"/>
                    <a:pt x="80" y="46"/>
                    <a:pt x="80" y="40"/>
                  </a:cubicBezTo>
                  <a:cubicBezTo>
                    <a:pt x="80" y="35"/>
                    <a:pt x="79" y="30"/>
                    <a:pt x="77" y="25"/>
                  </a:cubicBezTo>
                  <a:cubicBezTo>
                    <a:pt x="75" y="20"/>
                    <a:pt x="72" y="16"/>
                    <a:pt x="68" y="12"/>
                  </a:cubicBezTo>
                  <a:cubicBezTo>
                    <a:pt x="65" y="9"/>
                    <a:pt x="60" y="6"/>
                    <a:pt x="55" y="4"/>
                  </a:cubicBezTo>
                  <a:cubicBezTo>
                    <a:pt x="51" y="2"/>
                    <a:pt x="45" y="0"/>
                    <a:pt x="40" y="0"/>
                  </a:cubicBez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D1A51571-D3C2-4532-915D-06CF318CD5E5}"/>
                </a:ext>
              </a:extLst>
            </p:cNvPr>
            <p:cNvSpPr>
              <a:spLocks/>
            </p:cNvSpPr>
            <p:nvPr/>
          </p:nvSpPr>
          <p:spPr bwMode="auto">
            <a:xfrm>
              <a:off x="7742" y="4172"/>
              <a:ext cx="397" cy="382"/>
            </a:xfrm>
            <a:custGeom>
              <a:avLst/>
              <a:gdLst>
                <a:gd name="T0" fmla="*/ 160 w 320"/>
                <a:gd name="T1" fmla="*/ 308 h 308"/>
                <a:gd name="T2" fmla="*/ 160 w 320"/>
                <a:gd name="T3" fmla="*/ 308 h 308"/>
                <a:gd name="T4" fmla="*/ 208 w 320"/>
                <a:gd name="T5" fmla="*/ 300 h 308"/>
                <a:gd name="T6" fmla="*/ 251 w 320"/>
                <a:gd name="T7" fmla="*/ 279 h 308"/>
                <a:gd name="T8" fmla="*/ 243 w 320"/>
                <a:gd name="T9" fmla="*/ 261 h 308"/>
                <a:gd name="T10" fmla="*/ 240 w 320"/>
                <a:gd name="T11" fmla="*/ 241 h 308"/>
                <a:gd name="T12" fmla="*/ 245 w 320"/>
                <a:gd name="T13" fmla="*/ 215 h 308"/>
                <a:gd name="T14" fmla="*/ 260 w 320"/>
                <a:gd name="T15" fmla="*/ 194 h 308"/>
                <a:gd name="T16" fmla="*/ 281 w 320"/>
                <a:gd name="T17" fmla="*/ 180 h 308"/>
                <a:gd name="T18" fmla="*/ 306 w 320"/>
                <a:gd name="T19" fmla="*/ 175 h 308"/>
                <a:gd name="T20" fmla="*/ 312 w 320"/>
                <a:gd name="T21" fmla="*/ 175 h 308"/>
                <a:gd name="T22" fmla="*/ 317 w 320"/>
                <a:gd name="T23" fmla="*/ 175 h 308"/>
                <a:gd name="T24" fmla="*/ 320 w 320"/>
                <a:gd name="T25" fmla="*/ 148 h 308"/>
                <a:gd name="T26" fmla="*/ 313 w 320"/>
                <a:gd name="T27" fmla="*/ 101 h 308"/>
                <a:gd name="T28" fmla="*/ 293 w 320"/>
                <a:gd name="T29" fmla="*/ 59 h 308"/>
                <a:gd name="T30" fmla="*/ 262 w 320"/>
                <a:gd name="T31" fmla="*/ 25 h 308"/>
                <a:gd name="T32" fmla="*/ 221 w 320"/>
                <a:gd name="T33" fmla="*/ 0 h 308"/>
                <a:gd name="T34" fmla="*/ 211 w 320"/>
                <a:gd name="T35" fmla="*/ 17 h 308"/>
                <a:gd name="T36" fmla="*/ 197 w 320"/>
                <a:gd name="T37" fmla="*/ 30 h 308"/>
                <a:gd name="T38" fmla="*/ 179 w 320"/>
                <a:gd name="T39" fmla="*/ 38 h 308"/>
                <a:gd name="T40" fmla="*/ 160 w 320"/>
                <a:gd name="T41" fmla="*/ 41 h 308"/>
                <a:gd name="T42" fmla="*/ 140 w 320"/>
                <a:gd name="T43" fmla="*/ 38 h 308"/>
                <a:gd name="T44" fmla="*/ 123 w 320"/>
                <a:gd name="T45" fmla="*/ 30 h 308"/>
                <a:gd name="T46" fmla="*/ 108 w 320"/>
                <a:gd name="T47" fmla="*/ 17 h 308"/>
                <a:gd name="T48" fmla="*/ 98 w 320"/>
                <a:gd name="T49" fmla="*/ 0 h 308"/>
                <a:gd name="T50" fmla="*/ 58 w 320"/>
                <a:gd name="T51" fmla="*/ 25 h 308"/>
                <a:gd name="T52" fmla="*/ 27 w 320"/>
                <a:gd name="T53" fmla="*/ 59 h 308"/>
                <a:gd name="T54" fmla="*/ 7 w 320"/>
                <a:gd name="T55" fmla="*/ 101 h 308"/>
                <a:gd name="T56" fmla="*/ 0 w 320"/>
                <a:gd name="T57" fmla="*/ 148 h 308"/>
                <a:gd name="T58" fmla="*/ 2 w 320"/>
                <a:gd name="T59" fmla="*/ 175 h 308"/>
                <a:gd name="T60" fmla="*/ 31 w 320"/>
                <a:gd name="T61" fmla="*/ 177 h 308"/>
                <a:gd name="T62" fmla="*/ 56 w 320"/>
                <a:gd name="T63" fmla="*/ 190 h 308"/>
                <a:gd name="T64" fmla="*/ 73 w 320"/>
                <a:gd name="T65" fmla="*/ 213 h 308"/>
                <a:gd name="T66" fmla="*/ 80 w 320"/>
                <a:gd name="T67" fmla="*/ 241 h 308"/>
                <a:gd name="T68" fmla="*/ 77 w 320"/>
                <a:gd name="T69" fmla="*/ 261 h 308"/>
                <a:gd name="T70" fmla="*/ 68 w 320"/>
                <a:gd name="T71" fmla="*/ 279 h 308"/>
                <a:gd name="T72" fmla="*/ 112 w 320"/>
                <a:gd name="T73" fmla="*/ 300 h 308"/>
                <a:gd name="T74" fmla="*/ 160 w 320"/>
                <a:gd name="T7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08">
                  <a:moveTo>
                    <a:pt x="160" y="308"/>
                  </a:moveTo>
                  <a:lnTo>
                    <a:pt x="160" y="308"/>
                  </a:lnTo>
                  <a:cubicBezTo>
                    <a:pt x="176" y="308"/>
                    <a:pt x="192" y="305"/>
                    <a:pt x="208" y="300"/>
                  </a:cubicBezTo>
                  <a:cubicBezTo>
                    <a:pt x="223" y="296"/>
                    <a:pt x="238" y="288"/>
                    <a:pt x="251" y="279"/>
                  </a:cubicBezTo>
                  <a:cubicBezTo>
                    <a:pt x="248" y="273"/>
                    <a:pt x="245" y="267"/>
                    <a:pt x="243" y="261"/>
                  </a:cubicBezTo>
                  <a:cubicBezTo>
                    <a:pt x="241" y="254"/>
                    <a:pt x="240" y="248"/>
                    <a:pt x="240" y="241"/>
                  </a:cubicBezTo>
                  <a:cubicBezTo>
                    <a:pt x="240" y="232"/>
                    <a:pt x="242" y="223"/>
                    <a:pt x="245" y="215"/>
                  </a:cubicBezTo>
                  <a:cubicBezTo>
                    <a:pt x="249" y="207"/>
                    <a:pt x="253" y="200"/>
                    <a:pt x="260" y="194"/>
                  </a:cubicBezTo>
                  <a:cubicBezTo>
                    <a:pt x="266" y="188"/>
                    <a:pt x="273" y="183"/>
                    <a:pt x="281" y="180"/>
                  </a:cubicBezTo>
                  <a:cubicBezTo>
                    <a:pt x="289" y="176"/>
                    <a:pt x="297" y="175"/>
                    <a:pt x="306" y="175"/>
                  </a:cubicBezTo>
                  <a:cubicBezTo>
                    <a:pt x="308" y="175"/>
                    <a:pt x="310" y="175"/>
                    <a:pt x="312" y="175"/>
                  </a:cubicBezTo>
                  <a:cubicBezTo>
                    <a:pt x="314" y="175"/>
                    <a:pt x="316" y="175"/>
                    <a:pt x="317" y="175"/>
                  </a:cubicBezTo>
                  <a:cubicBezTo>
                    <a:pt x="319" y="166"/>
                    <a:pt x="320" y="157"/>
                    <a:pt x="320" y="148"/>
                  </a:cubicBezTo>
                  <a:cubicBezTo>
                    <a:pt x="320" y="132"/>
                    <a:pt x="318" y="116"/>
                    <a:pt x="313" y="101"/>
                  </a:cubicBezTo>
                  <a:cubicBezTo>
                    <a:pt x="308" y="86"/>
                    <a:pt x="302" y="72"/>
                    <a:pt x="293" y="59"/>
                  </a:cubicBezTo>
                  <a:cubicBezTo>
                    <a:pt x="285" y="46"/>
                    <a:pt x="274" y="35"/>
                    <a:pt x="262" y="25"/>
                  </a:cubicBezTo>
                  <a:cubicBezTo>
                    <a:pt x="250" y="15"/>
                    <a:pt x="236" y="6"/>
                    <a:pt x="221" y="0"/>
                  </a:cubicBezTo>
                  <a:cubicBezTo>
                    <a:pt x="219" y="6"/>
                    <a:pt x="215" y="12"/>
                    <a:pt x="211" y="17"/>
                  </a:cubicBezTo>
                  <a:cubicBezTo>
                    <a:pt x="207" y="22"/>
                    <a:pt x="202" y="26"/>
                    <a:pt x="197" y="30"/>
                  </a:cubicBezTo>
                  <a:cubicBezTo>
                    <a:pt x="191" y="34"/>
                    <a:pt x="185" y="36"/>
                    <a:pt x="179" y="38"/>
                  </a:cubicBezTo>
                  <a:cubicBezTo>
                    <a:pt x="173" y="40"/>
                    <a:pt x="166" y="41"/>
                    <a:pt x="160" y="41"/>
                  </a:cubicBezTo>
                  <a:cubicBezTo>
                    <a:pt x="153" y="41"/>
                    <a:pt x="147" y="40"/>
                    <a:pt x="140" y="38"/>
                  </a:cubicBezTo>
                  <a:cubicBezTo>
                    <a:pt x="134" y="36"/>
                    <a:pt x="128" y="34"/>
                    <a:pt x="123" y="30"/>
                  </a:cubicBezTo>
                  <a:cubicBezTo>
                    <a:pt x="118" y="26"/>
                    <a:pt x="113" y="22"/>
                    <a:pt x="108" y="17"/>
                  </a:cubicBezTo>
                  <a:cubicBezTo>
                    <a:pt x="104" y="12"/>
                    <a:pt x="101" y="6"/>
                    <a:pt x="98" y="0"/>
                  </a:cubicBezTo>
                  <a:cubicBezTo>
                    <a:pt x="83" y="6"/>
                    <a:pt x="70" y="15"/>
                    <a:pt x="58" y="25"/>
                  </a:cubicBezTo>
                  <a:cubicBezTo>
                    <a:pt x="45" y="35"/>
                    <a:pt x="35" y="46"/>
                    <a:pt x="27" y="59"/>
                  </a:cubicBezTo>
                  <a:cubicBezTo>
                    <a:pt x="18" y="72"/>
                    <a:pt x="11" y="86"/>
                    <a:pt x="7" y="101"/>
                  </a:cubicBezTo>
                  <a:cubicBezTo>
                    <a:pt x="2" y="116"/>
                    <a:pt x="0" y="132"/>
                    <a:pt x="0" y="148"/>
                  </a:cubicBezTo>
                  <a:cubicBezTo>
                    <a:pt x="0" y="157"/>
                    <a:pt x="1" y="166"/>
                    <a:pt x="2" y="175"/>
                  </a:cubicBezTo>
                  <a:cubicBezTo>
                    <a:pt x="12" y="174"/>
                    <a:pt x="22" y="174"/>
                    <a:pt x="31" y="177"/>
                  </a:cubicBezTo>
                  <a:cubicBezTo>
                    <a:pt x="41" y="180"/>
                    <a:pt x="49" y="184"/>
                    <a:pt x="56" y="190"/>
                  </a:cubicBezTo>
                  <a:cubicBezTo>
                    <a:pt x="63" y="197"/>
                    <a:pt x="69" y="204"/>
                    <a:pt x="73" y="213"/>
                  </a:cubicBezTo>
                  <a:cubicBezTo>
                    <a:pt x="78" y="222"/>
                    <a:pt x="80" y="231"/>
                    <a:pt x="80" y="241"/>
                  </a:cubicBezTo>
                  <a:cubicBezTo>
                    <a:pt x="80" y="248"/>
                    <a:pt x="79" y="254"/>
                    <a:pt x="77" y="261"/>
                  </a:cubicBezTo>
                  <a:cubicBezTo>
                    <a:pt x="75" y="267"/>
                    <a:pt x="72" y="273"/>
                    <a:pt x="68" y="279"/>
                  </a:cubicBezTo>
                  <a:cubicBezTo>
                    <a:pt x="82" y="288"/>
                    <a:pt x="96" y="296"/>
                    <a:pt x="112" y="300"/>
                  </a:cubicBezTo>
                  <a:cubicBezTo>
                    <a:pt x="127" y="305"/>
                    <a:pt x="143" y="308"/>
                    <a:pt x="160" y="308"/>
                  </a:cubicBez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BA70B2A4-8365-4312-BE08-3E7387BFA9BF}"/>
                </a:ext>
              </a:extLst>
            </p:cNvPr>
            <p:cNvSpPr>
              <a:spLocks/>
            </p:cNvSpPr>
            <p:nvPr/>
          </p:nvSpPr>
          <p:spPr bwMode="auto">
            <a:xfrm>
              <a:off x="7708" y="4422"/>
              <a:ext cx="100" cy="99"/>
            </a:xfrm>
            <a:custGeom>
              <a:avLst/>
              <a:gdLst>
                <a:gd name="T0" fmla="*/ 0 w 80"/>
                <a:gd name="T1" fmla="*/ 40 h 80"/>
                <a:gd name="T2" fmla="*/ 0 w 80"/>
                <a:gd name="T3" fmla="*/ 40 h 80"/>
                <a:gd name="T4" fmla="*/ 3 w 80"/>
                <a:gd name="T5" fmla="*/ 56 h 80"/>
                <a:gd name="T6" fmla="*/ 12 w 80"/>
                <a:gd name="T7" fmla="*/ 69 h 80"/>
                <a:gd name="T8" fmla="*/ 25 w 80"/>
                <a:gd name="T9" fmla="*/ 77 h 80"/>
                <a:gd name="T10" fmla="*/ 40 w 80"/>
                <a:gd name="T11" fmla="*/ 80 h 80"/>
                <a:gd name="T12" fmla="*/ 56 w 80"/>
                <a:gd name="T13" fmla="*/ 77 h 80"/>
                <a:gd name="T14" fmla="*/ 68 w 80"/>
                <a:gd name="T15" fmla="*/ 69 h 80"/>
                <a:gd name="T16" fmla="*/ 77 w 80"/>
                <a:gd name="T17" fmla="*/ 56 h 80"/>
                <a:gd name="T18" fmla="*/ 80 w 80"/>
                <a:gd name="T19" fmla="*/ 40 h 80"/>
                <a:gd name="T20" fmla="*/ 77 w 80"/>
                <a:gd name="T21" fmla="*/ 25 h 80"/>
                <a:gd name="T22" fmla="*/ 68 w 80"/>
                <a:gd name="T23" fmla="*/ 12 h 80"/>
                <a:gd name="T24" fmla="*/ 56 w 80"/>
                <a:gd name="T25" fmla="*/ 3 h 80"/>
                <a:gd name="T26" fmla="*/ 40 w 80"/>
                <a:gd name="T27" fmla="*/ 0 h 80"/>
                <a:gd name="T28" fmla="*/ 25 w 80"/>
                <a:gd name="T29" fmla="*/ 3 h 80"/>
                <a:gd name="T30" fmla="*/ 12 w 80"/>
                <a:gd name="T31" fmla="*/ 12 h 80"/>
                <a:gd name="T32" fmla="*/ 3 w 80"/>
                <a:gd name="T33" fmla="*/ 25 h 80"/>
                <a:gd name="T34" fmla="*/ 0 w 80"/>
                <a:gd name="T3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0" y="40"/>
                  </a:moveTo>
                  <a:lnTo>
                    <a:pt x="0" y="40"/>
                  </a:lnTo>
                  <a:cubicBezTo>
                    <a:pt x="0" y="46"/>
                    <a:pt x="1" y="51"/>
                    <a:pt x="3" y="56"/>
                  </a:cubicBezTo>
                  <a:cubicBezTo>
                    <a:pt x="5" y="61"/>
                    <a:pt x="8" y="65"/>
                    <a:pt x="12" y="69"/>
                  </a:cubicBezTo>
                  <a:cubicBezTo>
                    <a:pt x="15" y="72"/>
                    <a:pt x="20" y="75"/>
                    <a:pt x="25" y="77"/>
                  </a:cubicBezTo>
                  <a:cubicBezTo>
                    <a:pt x="29" y="79"/>
                    <a:pt x="35" y="80"/>
                    <a:pt x="40" y="80"/>
                  </a:cubicBezTo>
                  <a:cubicBezTo>
                    <a:pt x="46" y="80"/>
                    <a:pt x="51" y="79"/>
                    <a:pt x="56" y="77"/>
                  </a:cubicBezTo>
                  <a:cubicBezTo>
                    <a:pt x="61" y="75"/>
                    <a:pt x="65" y="72"/>
                    <a:pt x="68" y="69"/>
                  </a:cubicBezTo>
                  <a:cubicBezTo>
                    <a:pt x="72" y="65"/>
                    <a:pt x="75" y="61"/>
                    <a:pt x="77" y="56"/>
                  </a:cubicBezTo>
                  <a:cubicBezTo>
                    <a:pt x="79" y="51"/>
                    <a:pt x="80" y="46"/>
                    <a:pt x="80" y="40"/>
                  </a:cubicBezTo>
                  <a:cubicBezTo>
                    <a:pt x="80" y="35"/>
                    <a:pt x="79" y="29"/>
                    <a:pt x="77" y="25"/>
                  </a:cubicBezTo>
                  <a:cubicBezTo>
                    <a:pt x="75" y="20"/>
                    <a:pt x="72" y="15"/>
                    <a:pt x="68" y="12"/>
                  </a:cubicBezTo>
                  <a:cubicBezTo>
                    <a:pt x="65" y="8"/>
                    <a:pt x="61" y="5"/>
                    <a:pt x="56" y="3"/>
                  </a:cubicBezTo>
                  <a:cubicBezTo>
                    <a:pt x="51" y="1"/>
                    <a:pt x="46" y="0"/>
                    <a:pt x="40" y="0"/>
                  </a:cubicBezTo>
                  <a:cubicBezTo>
                    <a:pt x="35" y="0"/>
                    <a:pt x="29" y="1"/>
                    <a:pt x="25" y="3"/>
                  </a:cubicBezTo>
                  <a:cubicBezTo>
                    <a:pt x="20" y="5"/>
                    <a:pt x="15" y="8"/>
                    <a:pt x="12" y="12"/>
                  </a:cubicBezTo>
                  <a:cubicBezTo>
                    <a:pt x="8" y="15"/>
                    <a:pt x="5" y="20"/>
                    <a:pt x="3" y="25"/>
                  </a:cubicBezTo>
                  <a:cubicBezTo>
                    <a:pt x="1" y="29"/>
                    <a:pt x="0" y="35"/>
                    <a:pt x="0" y="40"/>
                  </a:cubicBez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9">
              <a:extLst>
                <a:ext uri="{FF2B5EF4-FFF2-40B4-BE49-F238E27FC236}">
                  <a16:creationId xmlns:a16="http://schemas.microsoft.com/office/drawing/2014/main" id="{936E0B7F-595C-4EE7-A673-50492CB454AD}"/>
                </a:ext>
              </a:extLst>
            </p:cNvPr>
            <p:cNvSpPr>
              <a:spLocks/>
            </p:cNvSpPr>
            <p:nvPr/>
          </p:nvSpPr>
          <p:spPr bwMode="auto">
            <a:xfrm>
              <a:off x="8072" y="4422"/>
              <a:ext cx="99" cy="99"/>
            </a:xfrm>
            <a:custGeom>
              <a:avLst/>
              <a:gdLst>
                <a:gd name="T0" fmla="*/ 40 w 80"/>
                <a:gd name="T1" fmla="*/ 80 h 80"/>
                <a:gd name="T2" fmla="*/ 40 w 80"/>
                <a:gd name="T3" fmla="*/ 80 h 80"/>
                <a:gd name="T4" fmla="*/ 56 w 80"/>
                <a:gd name="T5" fmla="*/ 77 h 80"/>
                <a:gd name="T6" fmla="*/ 69 w 80"/>
                <a:gd name="T7" fmla="*/ 69 h 80"/>
                <a:gd name="T8" fmla="*/ 77 w 80"/>
                <a:gd name="T9" fmla="*/ 56 h 80"/>
                <a:gd name="T10" fmla="*/ 80 w 80"/>
                <a:gd name="T11" fmla="*/ 40 h 80"/>
                <a:gd name="T12" fmla="*/ 77 w 80"/>
                <a:gd name="T13" fmla="*/ 25 h 80"/>
                <a:gd name="T14" fmla="*/ 69 w 80"/>
                <a:gd name="T15" fmla="*/ 12 h 80"/>
                <a:gd name="T16" fmla="*/ 56 w 80"/>
                <a:gd name="T17" fmla="*/ 3 h 80"/>
                <a:gd name="T18" fmla="*/ 40 w 80"/>
                <a:gd name="T19" fmla="*/ 0 h 80"/>
                <a:gd name="T20" fmla="*/ 25 w 80"/>
                <a:gd name="T21" fmla="*/ 3 h 80"/>
                <a:gd name="T22" fmla="*/ 12 w 80"/>
                <a:gd name="T23" fmla="*/ 12 h 80"/>
                <a:gd name="T24" fmla="*/ 4 w 80"/>
                <a:gd name="T25" fmla="*/ 25 h 80"/>
                <a:gd name="T26" fmla="*/ 0 w 80"/>
                <a:gd name="T27" fmla="*/ 40 h 80"/>
                <a:gd name="T28" fmla="*/ 4 w 80"/>
                <a:gd name="T29" fmla="*/ 56 h 80"/>
                <a:gd name="T30" fmla="*/ 12 w 80"/>
                <a:gd name="T31" fmla="*/ 69 h 80"/>
                <a:gd name="T32" fmla="*/ 25 w 80"/>
                <a:gd name="T33" fmla="*/ 77 h 80"/>
                <a:gd name="T34" fmla="*/ 40 w 80"/>
                <a:gd name="T3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40" y="80"/>
                  </a:moveTo>
                  <a:lnTo>
                    <a:pt x="40" y="80"/>
                  </a:lnTo>
                  <a:cubicBezTo>
                    <a:pt x="46" y="80"/>
                    <a:pt x="51" y="79"/>
                    <a:pt x="56" y="77"/>
                  </a:cubicBezTo>
                  <a:cubicBezTo>
                    <a:pt x="61" y="75"/>
                    <a:pt x="65" y="72"/>
                    <a:pt x="69" y="69"/>
                  </a:cubicBezTo>
                  <a:cubicBezTo>
                    <a:pt x="72" y="65"/>
                    <a:pt x="75" y="61"/>
                    <a:pt x="77" y="56"/>
                  </a:cubicBezTo>
                  <a:cubicBezTo>
                    <a:pt x="79" y="51"/>
                    <a:pt x="80" y="46"/>
                    <a:pt x="80" y="40"/>
                  </a:cubicBezTo>
                  <a:cubicBezTo>
                    <a:pt x="80" y="35"/>
                    <a:pt x="79" y="29"/>
                    <a:pt x="77" y="25"/>
                  </a:cubicBezTo>
                  <a:cubicBezTo>
                    <a:pt x="75" y="20"/>
                    <a:pt x="72" y="15"/>
                    <a:pt x="69" y="12"/>
                  </a:cubicBezTo>
                  <a:cubicBezTo>
                    <a:pt x="65" y="8"/>
                    <a:pt x="61" y="5"/>
                    <a:pt x="56" y="3"/>
                  </a:cubicBezTo>
                  <a:cubicBezTo>
                    <a:pt x="51" y="1"/>
                    <a:pt x="46" y="0"/>
                    <a:pt x="40" y="0"/>
                  </a:cubicBezTo>
                  <a:cubicBezTo>
                    <a:pt x="35" y="0"/>
                    <a:pt x="30" y="1"/>
                    <a:pt x="25" y="3"/>
                  </a:cubicBezTo>
                  <a:cubicBezTo>
                    <a:pt x="20" y="5"/>
                    <a:pt x="16" y="8"/>
                    <a:pt x="12" y="12"/>
                  </a:cubicBezTo>
                  <a:cubicBezTo>
                    <a:pt x="9" y="15"/>
                    <a:pt x="6" y="20"/>
                    <a:pt x="4" y="25"/>
                  </a:cubicBezTo>
                  <a:cubicBezTo>
                    <a:pt x="2" y="29"/>
                    <a:pt x="0" y="35"/>
                    <a:pt x="0" y="40"/>
                  </a:cubicBezTo>
                  <a:cubicBezTo>
                    <a:pt x="0" y="46"/>
                    <a:pt x="2" y="51"/>
                    <a:pt x="4" y="56"/>
                  </a:cubicBezTo>
                  <a:cubicBezTo>
                    <a:pt x="6" y="61"/>
                    <a:pt x="9" y="65"/>
                    <a:pt x="12" y="69"/>
                  </a:cubicBezTo>
                  <a:cubicBezTo>
                    <a:pt x="16" y="72"/>
                    <a:pt x="20" y="75"/>
                    <a:pt x="25" y="77"/>
                  </a:cubicBezTo>
                  <a:cubicBezTo>
                    <a:pt x="30" y="79"/>
                    <a:pt x="35" y="80"/>
                    <a:pt x="40" y="80"/>
                  </a:cubicBez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048" name="Group 12">
            <a:extLst>
              <a:ext uri="{FF2B5EF4-FFF2-40B4-BE49-F238E27FC236}">
                <a16:creationId xmlns:a16="http://schemas.microsoft.com/office/drawing/2014/main" id="{D239A4C3-0215-4D26-A9A5-17F454F9B798}"/>
              </a:ext>
            </a:extLst>
          </p:cNvPr>
          <p:cNvGrpSpPr>
            <a:grpSpLocks noChangeAspect="1"/>
          </p:cNvGrpSpPr>
          <p:nvPr/>
        </p:nvGrpSpPr>
        <p:grpSpPr bwMode="auto">
          <a:xfrm>
            <a:off x="12185650" y="8834438"/>
            <a:ext cx="812800" cy="812800"/>
            <a:chOff x="7676" y="5565"/>
            <a:chExt cx="512" cy="512"/>
          </a:xfrm>
        </p:grpSpPr>
        <p:sp>
          <p:nvSpPr>
            <p:cNvPr id="2049" name="AutoShape 11">
              <a:extLst>
                <a:ext uri="{FF2B5EF4-FFF2-40B4-BE49-F238E27FC236}">
                  <a16:creationId xmlns:a16="http://schemas.microsoft.com/office/drawing/2014/main" id="{BA98D2A6-C7AA-4E04-9666-52F7B32A4851}"/>
                </a:ext>
              </a:extLst>
            </p:cNvPr>
            <p:cNvSpPr>
              <a:spLocks noChangeAspect="1" noChangeArrowheads="1" noTextEdit="1"/>
            </p:cNvSpPr>
            <p:nvPr/>
          </p:nvSpPr>
          <p:spPr bwMode="auto">
            <a:xfrm>
              <a:off x="7676" y="5565"/>
              <a:ext cx="512"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1" name="Freeform 13">
              <a:extLst>
                <a:ext uri="{FF2B5EF4-FFF2-40B4-BE49-F238E27FC236}">
                  <a16:creationId xmlns:a16="http://schemas.microsoft.com/office/drawing/2014/main" id="{D30C2B88-565B-4D21-B337-26DAA5ED5105}"/>
                </a:ext>
              </a:extLst>
            </p:cNvPr>
            <p:cNvSpPr>
              <a:spLocks/>
            </p:cNvSpPr>
            <p:nvPr/>
          </p:nvSpPr>
          <p:spPr bwMode="auto">
            <a:xfrm>
              <a:off x="7907" y="5724"/>
              <a:ext cx="149" cy="99"/>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52" name="Freeform 14">
              <a:extLst>
                <a:ext uri="{FF2B5EF4-FFF2-40B4-BE49-F238E27FC236}">
                  <a16:creationId xmlns:a16="http://schemas.microsoft.com/office/drawing/2014/main" id="{056EF656-065E-4CDE-89A7-43F0C6AC01F4}"/>
                </a:ext>
              </a:extLst>
            </p:cNvPr>
            <p:cNvSpPr>
              <a:spLocks/>
            </p:cNvSpPr>
            <p:nvPr/>
          </p:nvSpPr>
          <p:spPr bwMode="auto">
            <a:xfrm>
              <a:off x="7793" y="5560"/>
              <a:ext cx="329" cy="313"/>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53" name="Freeform 15">
              <a:extLst>
                <a:ext uri="{FF2B5EF4-FFF2-40B4-BE49-F238E27FC236}">
                  <a16:creationId xmlns:a16="http://schemas.microsoft.com/office/drawing/2014/main" id="{E4B1EEBA-8EB5-4F0D-AF84-C4209DE47D6A}"/>
                </a:ext>
              </a:extLst>
            </p:cNvPr>
            <p:cNvSpPr>
              <a:spLocks/>
            </p:cNvSpPr>
            <p:nvPr/>
          </p:nvSpPr>
          <p:spPr bwMode="auto">
            <a:xfrm>
              <a:off x="7713" y="5906"/>
              <a:ext cx="453" cy="182"/>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54" name="Freeform 16">
              <a:extLst>
                <a:ext uri="{FF2B5EF4-FFF2-40B4-BE49-F238E27FC236}">
                  <a16:creationId xmlns:a16="http://schemas.microsoft.com/office/drawing/2014/main" id="{404F3530-A605-45B7-96F5-50D436429E8C}"/>
                </a:ext>
              </a:extLst>
            </p:cNvPr>
            <p:cNvSpPr>
              <a:spLocks/>
            </p:cNvSpPr>
            <p:nvPr/>
          </p:nvSpPr>
          <p:spPr bwMode="auto">
            <a:xfrm>
              <a:off x="7907" y="5724"/>
              <a:ext cx="149" cy="99"/>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055" name="Group 19">
            <a:extLst>
              <a:ext uri="{FF2B5EF4-FFF2-40B4-BE49-F238E27FC236}">
                <a16:creationId xmlns:a16="http://schemas.microsoft.com/office/drawing/2014/main" id="{2B669FAD-AF55-4ECC-B7A8-2445749DA8FE}"/>
              </a:ext>
            </a:extLst>
          </p:cNvPr>
          <p:cNvGrpSpPr>
            <a:grpSpLocks noChangeAspect="1"/>
          </p:cNvGrpSpPr>
          <p:nvPr/>
        </p:nvGrpSpPr>
        <p:grpSpPr bwMode="auto">
          <a:xfrm>
            <a:off x="12185650" y="4130675"/>
            <a:ext cx="812800" cy="812800"/>
            <a:chOff x="7676" y="2602"/>
            <a:chExt cx="512" cy="512"/>
          </a:xfrm>
        </p:grpSpPr>
        <p:sp>
          <p:nvSpPr>
            <p:cNvPr id="2056" name="AutoShape 18">
              <a:extLst>
                <a:ext uri="{FF2B5EF4-FFF2-40B4-BE49-F238E27FC236}">
                  <a16:creationId xmlns:a16="http://schemas.microsoft.com/office/drawing/2014/main" id="{204EA456-DCEB-482E-B476-A30326FAA1C0}"/>
                </a:ext>
              </a:extLst>
            </p:cNvPr>
            <p:cNvSpPr>
              <a:spLocks noChangeAspect="1" noTextEdit="1"/>
            </p:cNvSpPr>
            <p:nvPr/>
          </p:nvSpPr>
          <p:spPr bwMode="auto">
            <a:xfrm>
              <a:off x="7676" y="2602"/>
              <a:ext cx="512" cy="512"/>
            </a:xfrm>
            <a:prstGeom prst="rect">
              <a:avLst/>
            </a:prstGeom>
            <a:noFill/>
            <a:ln w="9525" cap="flat" cmpd="sng" algn="ctr">
              <a:solidFill>
                <a:srgbClr val="FFFFFF"/>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57" name="Freeform 20">
              <a:extLst>
                <a:ext uri="{FF2B5EF4-FFF2-40B4-BE49-F238E27FC236}">
                  <a16:creationId xmlns:a16="http://schemas.microsoft.com/office/drawing/2014/main" id="{647744B3-C848-4BBD-AEB8-6C9B14485695}"/>
                </a:ext>
              </a:extLst>
            </p:cNvPr>
            <p:cNvSpPr>
              <a:spLocks/>
            </p:cNvSpPr>
            <p:nvPr/>
          </p:nvSpPr>
          <p:spPr bwMode="auto">
            <a:xfrm>
              <a:off x="7816" y="2838"/>
              <a:ext cx="133" cy="133"/>
            </a:xfrm>
            <a:custGeom>
              <a:avLst/>
              <a:gdLst>
                <a:gd name="T0" fmla="*/ 53 w 107"/>
                <a:gd name="T1" fmla="*/ 107 h 107"/>
                <a:gd name="T2" fmla="*/ 53 w 107"/>
                <a:gd name="T3" fmla="*/ 107 h 107"/>
                <a:gd name="T4" fmla="*/ 107 w 107"/>
                <a:gd name="T5" fmla="*/ 53 h 107"/>
                <a:gd name="T6" fmla="*/ 75 w 107"/>
                <a:gd name="T7" fmla="*/ 5 h 107"/>
                <a:gd name="T8" fmla="*/ 53 w 107"/>
                <a:gd name="T9" fmla="*/ 0 h 107"/>
                <a:gd name="T10" fmla="*/ 31 w 107"/>
                <a:gd name="T11" fmla="*/ 5 h 107"/>
                <a:gd name="T12" fmla="*/ 0 w 107"/>
                <a:gd name="T13" fmla="*/ 53 h 107"/>
                <a:gd name="T14" fmla="*/ 53 w 107"/>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7">
                  <a:moveTo>
                    <a:pt x="53" y="107"/>
                  </a:moveTo>
                  <a:lnTo>
                    <a:pt x="53" y="107"/>
                  </a:lnTo>
                  <a:cubicBezTo>
                    <a:pt x="83" y="107"/>
                    <a:pt x="107" y="83"/>
                    <a:pt x="107" y="53"/>
                  </a:cubicBezTo>
                  <a:cubicBezTo>
                    <a:pt x="107" y="32"/>
                    <a:pt x="94" y="13"/>
                    <a:pt x="75" y="5"/>
                  </a:cubicBezTo>
                  <a:cubicBezTo>
                    <a:pt x="69" y="2"/>
                    <a:pt x="61" y="0"/>
                    <a:pt x="53" y="0"/>
                  </a:cubicBezTo>
                  <a:cubicBezTo>
                    <a:pt x="45" y="0"/>
                    <a:pt x="38" y="2"/>
                    <a:pt x="31" y="5"/>
                  </a:cubicBezTo>
                  <a:cubicBezTo>
                    <a:pt x="13" y="13"/>
                    <a:pt x="0" y="32"/>
                    <a:pt x="0" y="53"/>
                  </a:cubicBezTo>
                  <a:cubicBezTo>
                    <a:pt x="0" y="83"/>
                    <a:pt x="24" y="107"/>
                    <a:pt x="53" y="107"/>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58" name="Freeform 21">
              <a:extLst>
                <a:ext uri="{FF2B5EF4-FFF2-40B4-BE49-F238E27FC236}">
                  <a16:creationId xmlns:a16="http://schemas.microsoft.com/office/drawing/2014/main" id="{48789A58-9BAF-48A5-9896-F02F33978FA2}"/>
                </a:ext>
              </a:extLst>
            </p:cNvPr>
            <p:cNvSpPr>
              <a:spLocks/>
            </p:cNvSpPr>
            <p:nvPr/>
          </p:nvSpPr>
          <p:spPr bwMode="auto">
            <a:xfrm>
              <a:off x="7783" y="2986"/>
              <a:ext cx="198" cy="9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59" name="Freeform 22">
              <a:extLst>
                <a:ext uri="{FF2B5EF4-FFF2-40B4-BE49-F238E27FC236}">
                  <a16:creationId xmlns:a16="http://schemas.microsoft.com/office/drawing/2014/main" id="{CA4E558D-C99D-4919-AC85-73E2495485CE}"/>
                </a:ext>
              </a:extLst>
            </p:cNvPr>
            <p:cNvSpPr>
              <a:spLocks/>
            </p:cNvSpPr>
            <p:nvPr/>
          </p:nvSpPr>
          <p:spPr bwMode="auto">
            <a:xfrm>
              <a:off x="7676" y="3019"/>
              <a:ext cx="92" cy="67"/>
            </a:xfrm>
            <a:custGeom>
              <a:avLst/>
              <a:gdLst>
                <a:gd name="T0" fmla="*/ 0 w 74"/>
                <a:gd name="T1" fmla="*/ 54 h 54"/>
                <a:gd name="T2" fmla="*/ 0 w 74"/>
                <a:gd name="T3" fmla="*/ 54 h 54"/>
                <a:gd name="T4" fmla="*/ 62 w 74"/>
                <a:gd name="T5" fmla="*/ 54 h 54"/>
                <a:gd name="T6" fmla="*/ 62 w 74"/>
                <a:gd name="T7" fmla="*/ 54 h 54"/>
                <a:gd name="T8" fmla="*/ 74 w 74"/>
                <a:gd name="T9" fmla="*/ 5 h 54"/>
                <a:gd name="T10" fmla="*/ 53 w 74"/>
                <a:gd name="T11" fmla="*/ 0 h 54"/>
                <a:gd name="T12" fmla="*/ 0 w 7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74" h="54">
                  <a:moveTo>
                    <a:pt x="0" y="54"/>
                  </a:moveTo>
                  <a:lnTo>
                    <a:pt x="0" y="54"/>
                  </a:lnTo>
                  <a:lnTo>
                    <a:pt x="62" y="54"/>
                  </a:lnTo>
                  <a:lnTo>
                    <a:pt x="62" y="54"/>
                  </a:lnTo>
                  <a:cubicBezTo>
                    <a:pt x="62" y="36"/>
                    <a:pt x="67" y="20"/>
                    <a:pt x="74" y="5"/>
                  </a:cubicBezTo>
                  <a:cubicBezTo>
                    <a:pt x="68" y="2"/>
                    <a:pt x="60" y="0"/>
                    <a:pt x="53" y="0"/>
                  </a:cubicBezTo>
                  <a:cubicBezTo>
                    <a:pt x="23" y="0"/>
                    <a:pt x="0" y="24"/>
                    <a:pt x="0" y="54"/>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60" name="Freeform 23">
              <a:extLst>
                <a:ext uri="{FF2B5EF4-FFF2-40B4-BE49-F238E27FC236}">
                  <a16:creationId xmlns:a16="http://schemas.microsoft.com/office/drawing/2014/main" id="{B002056D-A8CE-4153-8E1D-7CF82403980B}"/>
                </a:ext>
              </a:extLst>
            </p:cNvPr>
            <p:cNvSpPr>
              <a:spLocks/>
            </p:cNvSpPr>
            <p:nvPr/>
          </p:nvSpPr>
          <p:spPr bwMode="auto">
            <a:xfrm>
              <a:off x="7692" y="2905"/>
              <a:ext cx="99" cy="99"/>
            </a:xfrm>
            <a:custGeom>
              <a:avLst/>
              <a:gdLst>
                <a:gd name="T0" fmla="*/ 40 w 80"/>
                <a:gd name="T1" fmla="*/ 0 h 80"/>
                <a:gd name="T2" fmla="*/ 40 w 80"/>
                <a:gd name="T3" fmla="*/ 0 h 80"/>
                <a:gd name="T4" fmla="*/ 0 w 80"/>
                <a:gd name="T5" fmla="*/ 40 h 80"/>
                <a:gd name="T6" fmla="*/ 14 w 80"/>
                <a:gd name="T7" fmla="*/ 70 h 80"/>
                <a:gd name="T8" fmla="*/ 38 w 80"/>
                <a:gd name="T9" fmla="*/ 79 h 80"/>
                <a:gd name="T10" fmla="*/ 40 w 80"/>
                <a:gd name="T11" fmla="*/ 80 h 80"/>
                <a:gd name="T12" fmla="*/ 42 w 80"/>
                <a:gd name="T13" fmla="*/ 79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7"/>
                    <a:pt x="0" y="40"/>
                  </a:cubicBezTo>
                  <a:cubicBezTo>
                    <a:pt x="0" y="52"/>
                    <a:pt x="5" y="63"/>
                    <a:pt x="14" y="70"/>
                  </a:cubicBezTo>
                  <a:cubicBezTo>
                    <a:pt x="21" y="75"/>
                    <a:pt x="29" y="79"/>
                    <a:pt x="38" y="79"/>
                  </a:cubicBezTo>
                  <a:cubicBezTo>
                    <a:pt x="38" y="79"/>
                    <a:pt x="39" y="80"/>
                    <a:pt x="40" y="80"/>
                  </a:cubicBezTo>
                  <a:cubicBezTo>
                    <a:pt x="41" y="80"/>
                    <a:pt x="41" y="79"/>
                    <a:pt x="42" y="79"/>
                  </a:cubicBezTo>
                  <a:cubicBezTo>
                    <a:pt x="51" y="79"/>
                    <a:pt x="59" y="75"/>
                    <a:pt x="65" y="70"/>
                  </a:cubicBezTo>
                  <a:cubicBezTo>
                    <a:pt x="74" y="63"/>
                    <a:pt x="80" y="52"/>
                    <a:pt x="80" y="40"/>
                  </a:cubicBezTo>
                  <a:cubicBezTo>
                    <a:pt x="80" y="17"/>
                    <a:pt x="62" y="0"/>
                    <a:pt x="40" y="0"/>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61" name="Freeform 24">
              <a:extLst>
                <a:ext uri="{FF2B5EF4-FFF2-40B4-BE49-F238E27FC236}">
                  <a16:creationId xmlns:a16="http://schemas.microsoft.com/office/drawing/2014/main" id="{6BD4DC17-9E2C-46EC-BF8F-9D9401346419}"/>
                </a:ext>
              </a:extLst>
            </p:cNvPr>
            <p:cNvSpPr>
              <a:spLocks/>
            </p:cNvSpPr>
            <p:nvPr/>
          </p:nvSpPr>
          <p:spPr bwMode="auto">
            <a:xfrm>
              <a:off x="7724" y="2693"/>
              <a:ext cx="183" cy="166"/>
            </a:xfrm>
            <a:custGeom>
              <a:avLst/>
              <a:gdLst>
                <a:gd name="T0" fmla="*/ 0 w 147"/>
                <a:gd name="T1" fmla="*/ 0 h 134"/>
                <a:gd name="T2" fmla="*/ 0 w 147"/>
                <a:gd name="T3" fmla="*/ 0 h 134"/>
                <a:gd name="T4" fmla="*/ 147 w 147"/>
                <a:gd name="T5" fmla="*/ 0 h 134"/>
                <a:gd name="T6" fmla="*/ 147 w 147"/>
                <a:gd name="T7" fmla="*/ 100 h 134"/>
                <a:gd name="T8" fmla="*/ 53 w 147"/>
                <a:gd name="T9" fmla="*/ 100 h 134"/>
                <a:gd name="T10" fmla="*/ 19 w 147"/>
                <a:gd name="T11" fmla="*/ 134 h 134"/>
                <a:gd name="T12" fmla="*/ 19 w 147"/>
                <a:gd name="T13" fmla="*/ 100 h 134"/>
                <a:gd name="T14" fmla="*/ 0 w 147"/>
                <a:gd name="T15" fmla="*/ 100 h 134"/>
                <a:gd name="T16" fmla="*/ 0 w 147"/>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34">
                  <a:moveTo>
                    <a:pt x="0" y="0"/>
                  </a:moveTo>
                  <a:lnTo>
                    <a:pt x="0" y="0"/>
                  </a:lnTo>
                  <a:lnTo>
                    <a:pt x="147" y="0"/>
                  </a:lnTo>
                  <a:lnTo>
                    <a:pt x="147" y="100"/>
                  </a:lnTo>
                  <a:lnTo>
                    <a:pt x="53" y="100"/>
                  </a:lnTo>
                  <a:lnTo>
                    <a:pt x="19" y="134"/>
                  </a:lnTo>
                  <a:lnTo>
                    <a:pt x="19" y="100"/>
                  </a:lnTo>
                  <a:lnTo>
                    <a:pt x="0" y="100"/>
                  </a:lnTo>
                  <a:lnTo>
                    <a:pt x="0" y="0"/>
                  </a:ln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062" name="Freeform 25">
              <a:extLst>
                <a:ext uri="{FF2B5EF4-FFF2-40B4-BE49-F238E27FC236}">
                  <a16:creationId xmlns:a16="http://schemas.microsoft.com/office/drawing/2014/main" id="{EF36BF1C-A02F-4F43-A5DC-1724C71EAB30}"/>
                </a:ext>
              </a:extLst>
            </p:cNvPr>
            <p:cNvSpPr>
              <a:spLocks/>
            </p:cNvSpPr>
            <p:nvPr/>
          </p:nvSpPr>
          <p:spPr bwMode="auto">
            <a:xfrm>
              <a:off x="7940" y="2636"/>
              <a:ext cx="265" cy="243"/>
            </a:xfrm>
            <a:custGeom>
              <a:avLst/>
              <a:gdLst>
                <a:gd name="T0" fmla="*/ 0 w 213"/>
                <a:gd name="T1" fmla="*/ 0 h 196"/>
                <a:gd name="T2" fmla="*/ 0 w 213"/>
                <a:gd name="T3" fmla="*/ 0 h 196"/>
                <a:gd name="T4" fmla="*/ 213 w 213"/>
                <a:gd name="T5" fmla="*/ 0 h 196"/>
                <a:gd name="T6" fmla="*/ 213 w 213"/>
                <a:gd name="T7" fmla="*/ 146 h 196"/>
                <a:gd name="T8" fmla="*/ 76 w 213"/>
                <a:gd name="T9" fmla="*/ 146 h 196"/>
                <a:gd name="T10" fmla="*/ 26 w 213"/>
                <a:gd name="T11" fmla="*/ 196 h 196"/>
                <a:gd name="T12" fmla="*/ 26 w 213"/>
                <a:gd name="T13" fmla="*/ 146 h 196"/>
                <a:gd name="T14" fmla="*/ 0 w 213"/>
                <a:gd name="T15" fmla="*/ 146 h 196"/>
                <a:gd name="T16" fmla="*/ 0 w 213"/>
                <a:gd name="T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6">
                  <a:moveTo>
                    <a:pt x="0" y="0"/>
                  </a:moveTo>
                  <a:lnTo>
                    <a:pt x="0" y="0"/>
                  </a:lnTo>
                  <a:lnTo>
                    <a:pt x="213" y="0"/>
                  </a:lnTo>
                  <a:lnTo>
                    <a:pt x="213" y="146"/>
                  </a:lnTo>
                  <a:lnTo>
                    <a:pt x="76" y="146"/>
                  </a:lnTo>
                  <a:lnTo>
                    <a:pt x="26" y="196"/>
                  </a:lnTo>
                  <a:lnTo>
                    <a:pt x="26" y="146"/>
                  </a:lnTo>
                  <a:lnTo>
                    <a:pt x="0" y="146"/>
                  </a:lnTo>
                  <a:lnTo>
                    <a:pt x="0" y="0"/>
                  </a:ln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187878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on">
  <a:themeElements>
    <a:clrScheme name="Nova">
      <a:dk1>
        <a:srgbClr val="172144"/>
      </a:dk1>
      <a:lt1>
        <a:srgbClr val="FFFFFF"/>
      </a:lt1>
      <a:dk2>
        <a:srgbClr val="4A86FF"/>
      </a:dk2>
      <a:lt2>
        <a:srgbClr val="4A86FF"/>
      </a:lt2>
      <a:accent1>
        <a:srgbClr val="4A86FF"/>
      </a:accent1>
      <a:accent2>
        <a:srgbClr val="4A86FF"/>
      </a:accent2>
      <a:accent3>
        <a:srgbClr val="4A86FF"/>
      </a:accent3>
      <a:accent4>
        <a:srgbClr val="4A86FF"/>
      </a:accent4>
      <a:accent5>
        <a:srgbClr val="4A86FF"/>
      </a:accent5>
      <a:accent6>
        <a:srgbClr val="4A86FF"/>
      </a:accent6>
      <a:hlink>
        <a:srgbClr val="2F8299"/>
      </a:hlink>
      <a:folHlink>
        <a:srgbClr val="8C8C8C"/>
      </a:folHlink>
    </a:clrScheme>
    <a:fontScheme name="Open Sans">
      <a:majorFont>
        <a:latin typeface="Open Sans Light"/>
        <a:ea typeface=""/>
        <a:cs typeface=""/>
      </a:majorFont>
      <a:minorFont>
        <a:latin typeface="Open Sans"/>
        <a:ea typeface=""/>
        <a:cs typeface=""/>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E07073F65C4149BC289DD2338AE11C" ma:contentTypeVersion="4" ma:contentTypeDescription="Create a new document." ma:contentTypeScope="" ma:versionID="e0177f39ce40d5bf696cadab8e92546d">
  <xsd:schema xmlns:xsd="http://www.w3.org/2001/XMLSchema" xmlns:xs="http://www.w3.org/2001/XMLSchema" xmlns:p="http://schemas.microsoft.com/office/2006/metadata/properties" xmlns:ns2="fc3b5099-01ea-4a0b-a9a7-a76df58ffe0c" xmlns:ns3="3be93385-2525-42af-ae9b-fd49266fc527" targetNamespace="http://schemas.microsoft.com/office/2006/metadata/properties" ma:root="true" ma:fieldsID="e8250f78c994541a3e21dcf6672dd227" ns2:_="" ns3:_="">
    <xsd:import namespace="fc3b5099-01ea-4a0b-a9a7-a76df58ffe0c"/>
    <xsd:import namespace="3be93385-2525-42af-ae9b-fd49266fc52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b5099-01ea-4a0b-a9a7-a76df58ffe0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e93385-2525-42af-ae9b-fd49266fc52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C0DF7D-C63B-45A8-B549-A94054866DED}"/>
</file>

<file path=customXml/itemProps2.xml><?xml version="1.0" encoding="utf-8"?>
<ds:datastoreItem xmlns:ds="http://schemas.openxmlformats.org/officeDocument/2006/customXml" ds:itemID="{7BB59B40-D00B-4C87-AF33-3F9573AD3193}"/>
</file>

<file path=customXml/itemProps3.xml><?xml version="1.0" encoding="utf-8"?>
<ds:datastoreItem xmlns:ds="http://schemas.openxmlformats.org/officeDocument/2006/customXml" ds:itemID="{BEAB00AB-9DA0-4397-A389-5B307DF884B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29</Slides>
  <Notes>24</Notes>
  <HiddenSlides>1</HiddenSlides>
  <ScaleCrop>false</ScaleCrop>
  <HeadingPairs>
    <vt:vector size="4" baseType="variant">
      <vt:variant>
        <vt:lpstr>Theme</vt:lpstr>
      </vt:variant>
      <vt:variant>
        <vt:i4>6</vt:i4>
      </vt:variant>
      <vt:variant>
        <vt:lpstr>Slide Titles</vt:lpstr>
      </vt:variant>
      <vt:variant>
        <vt:i4>29</vt:i4>
      </vt:variant>
    </vt:vector>
  </HeadingPairs>
  <TitlesOfParts>
    <vt:vector size="35" baseType="lpstr">
      <vt:lpstr>3_Ion</vt:lpstr>
      <vt:lpstr>Office Theme</vt:lpstr>
      <vt:lpstr>1_Office Theme</vt:lpstr>
      <vt:lpstr>2_Office Theme</vt:lpstr>
      <vt:lpstr>3_Office Theme</vt:lpstr>
      <vt:lpstr>4_7-30269_Server &amp; Tools Business_16x9</vt:lpstr>
      <vt:lpstr>PowerPoint Presentation</vt:lpstr>
      <vt:lpstr>PowerPoint Presentation</vt:lpstr>
      <vt:lpstr>Zoe Wilson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DesignBall</dc:creator>
  <cp:revision>1</cp:revision>
  <dcterms:created xsi:type="dcterms:W3CDTF">2017-10-27T02:31:07Z</dcterms:created>
  <dcterms:modified xsi:type="dcterms:W3CDTF">2021-07-14T16:05:43Z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0x01010067E07073F65C4149BC289DD2338AE11C</vt:lpwstr>
  </property>
  <property fmtid="{D5CDD505-2E9C-101B-9397-08002B2CF9AE}" pid="3" name="Order">
    <vt:r8>3000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ies>
</file>